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63" r:id="rId3"/>
    <p:sldId id="258" r:id="rId4"/>
    <p:sldId id="269" r:id="rId5"/>
    <p:sldId id="271" r:id="rId6"/>
    <p:sldId id="278" r:id="rId7"/>
    <p:sldId id="280" r:id="rId8"/>
    <p:sldId id="265" r:id="rId9"/>
    <p:sldId id="266" r:id="rId10"/>
    <p:sldId id="275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8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9601eb00b8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9601eb00b8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601eb00b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601eb00b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01eb00b8_0_2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01eb00b8_0_2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9601eb00b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9601eb00b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9601eb00b8_0_2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9601eb00b8_0_2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9601eb00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9601eb00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9601eb00b8_0_2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9601eb00b8_0_2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601eb00b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601eb00b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601eb00b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601eb00b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905299" y="313832"/>
            <a:ext cx="3693600" cy="734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Fira Sans Extra Condensed Medium" panose="020B0604020202020204" charset="0"/>
              </a:rPr>
              <a:t>Social Media Platform</a:t>
            </a:r>
            <a:endParaRPr sz="3200" dirty="0">
              <a:latin typeface="Fira Sans Extra Condensed Medium" panose="020B0604020202020204" charset="0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Name: Dev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Enrollment No: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Div: 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-218277" y="-1843944"/>
            <a:ext cx="4794012" cy="7350167"/>
            <a:chOff x="-218277" y="-1843944"/>
            <a:chExt cx="4794012" cy="7350167"/>
          </a:xfrm>
        </p:grpSpPr>
        <p:grpSp>
          <p:nvGrpSpPr>
            <p:cNvPr id="63" name="Google Shape;63;p17"/>
            <p:cNvGrpSpPr/>
            <p:nvPr/>
          </p:nvGrpSpPr>
          <p:grpSpPr>
            <a:xfrm>
              <a:off x="-218277" y="-167906"/>
              <a:ext cx="4794012" cy="5674129"/>
              <a:chOff x="-104469" y="-187944"/>
              <a:chExt cx="4651671" cy="5505656"/>
            </a:xfrm>
          </p:grpSpPr>
          <p:sp>
            <p:nvSpPr>
              <p:cNvPr id="64" name="Google Shape;64;p17"/>
              <p:cNvSpPr/>
              <p:nvPr/>
            </p:nvSpPr>
            <p:spPr>
              <a:xfrm rot="10800000">
                <a:off x="584999" y="4551947"/>
                <a:ext cx="860204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8081" h="14111" extrusionOk="0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7"/>
              <p:cNvSpPr/>
              <p:nvPr/>
            </p:nvSpPr>
            <p:spPr>
              <a:xfrm rot="5400000">
                <a:off x="530406" y="54915"/>
                <a:ext cx="711008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2320101" y="972023"/>
                <a:ext cx="107948" cy="23040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62283" extrusionOk="0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2708655" y="1180829"/>
                <a:ext cx="711008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2732182" y="376224"/>
                <a:ext cx="1274401" cy="1274401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1850" extrusionOk="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2998070" y="711829"/>
                <a:ext cx="764375" cy="560271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642" extrusionOk="0">
                    <a:moveTo>
                      <a:pt x="6305" y="3336"/>
                    </a:moveTo>
                    <a:lnTo>
                      <a:pt x="10608" y="5671"/>
                    </a:lnTo>
                    <a:lnTo>
                      <a:pt x="6305" y="7973"/>
                    </a:lnTo>
                    <a:lnTo>
                      <a:pt x="6305" y="3336"/>
                    </a:lnTo>
                    <a:close/>
                    <a:moveTo>
                      <a:pt x="7940" y="0"/>
                    </a:moveTo>
                    <a:cubicBezTo>
                      <a:pt x="7940" y="0"/>
                      <a:pt x="4604" y="0"/>
                      <a:pt x="2402" y="167"/>
                    </a:cubicBezTo>
                    <a:cubicBezTo>
                      <a:pt x="2069" y="234"/>
                      <a:pt x="1402" y="234"/>
                      <a:pt x="801" y="867"/>
                    </a:cubicBezTo>
                    <a:cubicBezTo>
                      <a:pt x="334" y="1368"/>
                      <a:pt x="167" y="2535"/>
                      <a:pt x="167" y="2535"/>
                    </a:cubicBezTo>
                    <a:cubicBezTo>
                      <a:pt x="167" y="2535"/>
                      <a:pt x="1" y="3870"/>
                      <a:pt x="1" y="5204"/>
                    </a:cubicBezTo>
                    <a:lnTo>
                      <a:pt x="1" y="6471"/>
                    </a:lnTo>
                    <a:cubicBezTo>
                      <a:pt x="1" y="7806"/>
                      <a:pt x="167" y="9140"/>
                      <a:pt x="167" y="9140"/>
                    </a:cubicBezTo>
                    <a:cubicBezTo>
                      <a:pt x="167" y="9140"/>
                      <a:pt x="334" y="10274"/>
                      <a:pt x="801" y="10775"/>
                    </a:cubicBezTo>
                    <a:cubicBezTo>
                      <a:pt x="1402" y="11442"/>
                      <a:pt x="2202" y="11408"/>
                      <a:pt x="2536" y="11475"/>
                    </a:cubicBezTo>
                    <a:cubicBezTo>
                      <a:pt x="3837" y="11608"/>
                      <a:pt x="7940" y="11642"/>
                      <a:pt x="7940" y="11642"/>
                    </a:cubicBezTo>
                    <a:cubicBezTo>
                      <a:pt x="7940" y="11642"/>
                      <a:pt x="11275" y="11642"/>
                      <a:pt x="13510" y="11475"/>
                    </a:cubicBezTo>
                    <a:cubicBezTo>
                      <a:pt x="13810" y="11442"/>
                      <a:pt x="14478" y="11442"/>
                      <a:pt x="15078" y="10775"/>
                    </a:cubicBezTo>
                    <a:cubicBezTo>
                      <a:pt x="15578" y="10274"/>
                      <a:pt x="15712" y="9140"/>
                      <a:pt x="15712" y="9140"/>
                    </a:cubicBezTo>
                    <a:cubicBezTo>
                      <a:pt x="15712" y="9140"/>
                      <a:pt x="15879" y="7806"/>
                      <a:pt x="15879" y="6438"/>
                    </a:cubicBezTo>
                    <a:lnTo>
                      <a:pt x="15879" y="5204"/>
                    </a:lnTo>
                    <a:cubicBezTo>
                      <a:pt x="15879" y="3870"/>
                      <a:pt x="15712" y="2535"/>
                      <a:pt x="15712" y="2535"/>
                    </a:cubicBezTo>
                    <a:cubicBezTo>
                      <a:pt x="15712" y="2535"/>
                      <a:pt x="15578" y="1401"/>
                      <a:pt x="15078" y="867"/>
                    </a:cubicBezTo>
                    <a:cubicBezTo>
                      <a:pt x="14478" y="234"/>
                      <a:pt x="13810" y="234"/>
                      <a:pt x="13510" y="167"/>
                    </a:cubicBezTo>
                    <a:cubicBezTo>
                      <a:pt x="11275" y="0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rot="5400000" flipH="1">
                <a:off x="2520662" y="1806442"/>
                <a:ext cx="792982" cy="671296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 rot="10800000" flipH="1">
                <a:off x="2852725" y="2399775"/>
                <a:ext cx="711010" cy="641168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3477" extrusionOk="0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 rot="-5400000">
                <a:off x="2509558" y="3240771"/>
                <a:ext cx="860204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8081" h="14111" extrusionOk="0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3068500" y="3146350"/>
                <a:ext cx="1478702" cy="1478702"/>
              </a:xfrm>
              <a:custGeom>
                <a:avLst/>
                <a:gdLst/>
                <a:ahLst/>
                <a:cxnLst/>
                <a:rect l="l" t="t" r="r" b="b"/>
                <a:pathLst>
                  <a:path w="32123" h="32123" extrusionOk="0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690355" y="3060779"/>
                <a:ext cx="711008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3133257" y="1893302"/>
                <a:ext cx="1110924" cy="1110924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3351" extrusionOk="0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78635" y="3343880"/>
                <a:ext cx="1234714" cy="1234666"/>
              </a:xfrm>
              <a:custGeom>
                <a:avLst/>
                <a:gdLst/>
                <a:ahLst/>
                <a:cxnLst/>
                <a:rect l="l" t="t" r="r" b="b"/>
                <a:pathLst>
                  <a:path w="25953" h="25952" extrusionOk="0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3366450" y="2190900"/>
                <a:ext cx="644515" cy="515762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10008" extrusionOk="0">
                    <a:moveTo>
                      <a:pt x="8674" y="1"/>
                    </a:moveTo>
                    <a:cubicBezTo>
                      <a:pt x="7239" y="1"/>
                      <a:pt x="6105" y="1135"/>
                      <a:pt x="6105" y="2536"/>
                    </a:cubicBezTo>
                    <a:cubicBezTo>
                      <a:pt x="6105" y="2736"/>
                      <a:pt x="6105" y="2936"/>
                      <a:pt x="6172" y="3103"/>
                    </a:cubicBezTo>
                    <a:cubicBezTo>
                      <a:pt x="4037" y="3003"/>
                      <a:pt x="2136" y="2002"/>
                      <a:pt x="868" y="468"/>
                    </a:cubicBezTo>
                    <a:cubicBezTo>
                      <a:pt x="635" y="835"/>
                      <a:pt x="501" y="1269"/>
                      <a:pt x="501" y="1736"/>
                    </a:cubicBezTo>
                    <a:cubicBezTo>
                      <a:pt x="501" y="2603"/>
                      <a:pt x="968" y="3403"/>
                      <a:pt x="1669" y="3837"/>
                    </a:cubicBezTo>
                    <a:cubicBezTo>
                      <a:pt x="1235" y="3837"/>
                      <a:pt x="835" y="3704"/>
                      <a:pt x="501" y="3537"/>
                    </a:cubicBezTo>
                    <a:lnTo>
                      <a:pt x="501" y="3570"/>
                    </a:lnTo>
                    <a:cubicBezTo>
                      <a:pt x="501" y="4771"/>
                      <a:pt x="1368" y="5805"/>
                      <a:pt x="2569" y="6039"/>
                    </a:cubicBezTo>
                    <a:cubicBezTo>
                      <a:pt x="2336" y="6105"/>
                      <a:pt x="2102" y="6139"/>
                      <a:pt x="1869" y="6139"/>
                    </a:cubicBezTo>
                    <a:cubicBezTo>
                      <a:pt x="1702" y="6139"/>
                      <a:pt x="1569" y="6105"/>
                      <a:pt x="1402" y="6072"/>
                    </a:cubicBezTo>
                    <a:lnTo>
                      <a:pt x="1402" y="6072"/>
                    </a:lnTo>
                    <a:cubicBezTo>
                      <a:pt x="1735" y="7073"/>
                      <a:pt x="2669" y="7807"/>
                      <a:pt x="3803" y="7840"/>
                    </a:cubicBezTo>
                    <a:cubicBezTo>
                      <a:pt x="2903" y="8507"/>
                      <a:pt x="1802" y="8907"/>
                      <a:pt x="601" y="8907"/>
                    </a:cubicBezTo>
                    <a:cubicBezTo>
                      <a:pt x="401" y="8907"/>
                      <a:pt x="201" y="8907"/>
                      <a:pt x="1" y="8874"/>
                    </a:cubicBezTo>
                    <a:lnTo>
                      <a:pt x="1" y="8874"/>
                    </a:lnTo>
                    <a:cubicBezTo>
                      <a:pt x="1135" y="9608"/>
                      <a:pt x="2469" y="10008"/>
                      <a:pt x="3937" y="10008"/>
                    </a:cubicBezTo>
                    <a:cubicBezTo>
                      <a:pt x="8674" y="10008"/>
                      <a:pt x="11242" y="6172"/>
                      <a:pt x="11242" y="2836"/>
                    </a:cubicBezTo>
                    <a:cubicBezTo>
                      <a:pt x="11242" y="2703"/>
                      <a:pt x="11242" y="2603"/>
                      <a:pt x="11242" y="2503"/>
                    </a:cubicBezTo>
                    <a:cubicBezTo>
                      <a:pt x="11742" y="2136"/>
                      <a:pt x="12176" y="1702"/>
                      <a:pt x="12510" y="1202"/>
                    </a:cubicBezTo>
                    <a:lnTo>
                      <a:pt x="12510" y="1202"/>
                    </a:lnTo>
                    <a:cubicBezTo>
                      <a:pt x="12043" y="1369"/>
                      <a:pt x="11576" y="1535"/>
                      <a:pt x="11042" y="1569"/>
                    </a:cubicBezTo>
                    <a:cubicBezTo>
                      <a:pt x="11576" y="1269"/>
                      <a:pt x="11976" y="768"/>
                      <a:pt x="12176" y="201"/>
                    </a:cubicBezTo>
                    <a:lnTo>
                      <a:pt x="12176" y="201"/>
                    </a:lnTo>
                    <a:cubicBezTo>
                      <a:pt x="11676" y="468"/>
                      <a:pt x="11109" y="701"/>
                      <a:pt x="10542" y="802"/>
                    </a:cubicBezTo>
                    <a:cubicBezTo>
                      <a:pt x="10075" y="301"/>
                      <a:pt x="9407" y="1"/>
                      <a:pt x="8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3451276" y="3489024"/>
                <a:ext cx="713209" cy="713209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17313" extrusionOk="0">
                    <a:moveTo>
                      <a:pt x="15311" y="1969"/>
                    </a:moveTo>
                    <a:lnTo>
                      <a:pt x="15311" y="2369"/>
                    </a:lnTo>
                    <a:lnTo>
                      <a:pt x="15311" y="4904"/>
                    </a:lnTo>
                    <a:lnTo>
                      <a:pt x="12376" y="4937"/>
                    </a:lnTo>
                    <a:lnTo>
                      <a:pt x="12376" y="2002"/>
                    </a:lnTo>
                    <a:lnTo>
                      <a:pt x="14911" y="1969"/>
                    </a:lnTo>
                    <a:close/>
                    <a:moveTo>
                      <a:pt x="8640" y="5605"/>
                    </a:moveTo>
                    <a:cubicBezTo>
                      <a:pt x="9674" y="5605"/>
                      <a:pt x="10574" y="6105"/>
                      <a:pt x="11142" y="6872"/>
                    </a:cubicBezTo>
                    <a:cubicBezTo>
                      <a:pt x="11475" y="7373"/>
                      <a:pt x="11709" y="7973"/>
                      <a:pt x="11709" y="8640"/>
                    </a:cubicBezTo>
                    <a:cubicBezTo>
                      <a:pt x="11709" y="10308"/>
                      <a:pt x="10341" y="11676"/>
                      <a:pt x="8640" y="11676"/>
                    </a:cubicBezTo>
                    <a:cubicBezTo>
                      <a:pt x="6972" y="11676"/>
                      <a:pt x="5604" y="10308"/>
                      <a:pt x="5604" y="8640"/>
                    </a:cubicBezTo>
                    <a:cubicBezTo>
                      <a:pt x="5604" y="7973"/>
                      <a:pt x="5838" y="7373"/>
                      <a:pt x="6171" y="6872"/>
                    </a:cubicBezTo>
                    <a:cubicBezTo>
                      <a:pt x="6738" y="6105"/>
                      <a:pt x="7639" y="5605"/>
                      <a:pt x="8640" y="5605"/>
                    </a:cubicBezTo>
                    <a:close/>
                    <a:moveTo>
                      <a:pt x="15611" y="6872"/>
                    </a:moveTo>
                    <a:lnTo>
                      <a:pt x="15611" y="13944"/>
                    </a:lnTo>
                    <a:cubicBezTo>
                      <a:pt x="15611" y="14878"/>
                      <a:pt x="14878" y="15612"/>
                      <a:pt x="13977" y="15612"/>
                    </a:cubicBezTo>
                    <a:lnTo>
                      <a:pt x="3336" y="15612"/>
                    </a:lnTo>
                    <a:cubicBezTo>
                      <a:pt x="2435" y="15612"/>
                      <a:pt x="1701" y="14878"/>
                      <a:pt x="1701" y="13944"/>
                    </a:cubicBezTo>
                    <a:lnTo>
                      <a:pt x="1701" y="6872"/>
                    </a:lnTo>
                    <a:lnTo>
                      <a:pt x="4270" y="6872"/>
                    </a:lnTo>
                    <a:cubicBezTo>
                      <a:pt x="4036" y="7406"/>
                      <a:pt x="3936" y="8006"/>
                      <a:pt x="3936" y="8640"/>
                    </a:cubicBezTo>
                    <a:cubicBezTo>
                      <a:pt x="3936" y="11242"/>
                      <a:pt x="6038" y="13377"/>
                      <a:pt x="8640" y="13377"/>
                    </a:cubicBezTo>
                    <a:cubicBezTo>
                      <a:pt x="11275" y="13377"/>
                      <a:pt x="13376" y="11242"/>
                      <a:pt x="13376" y="8640"/>
                    </a:cubicBezTo>
                    <a:cubicBezTo>
                      <a:pt x="13376" y="8006"/>
                      <a:pt x="13243" y="7406"/>
                      <a:pt x="13043" y="6872"/>
                    </a:cubicBezTo>
                    <a:close/>
                    <a:moveTo>
                      <a:pt x="3336" y="1"/>
                    </a:moveTo>
                    <a:cubicBezTo>
                      <a:pt x="1501" y="1"/>
                      <a:pt x="0" y="1502"/>
                      <a:pt x="0" y="3336"/>
                    </a:cubicBezTo>
                    <a:lnTo>
                      <a:pt x="0" y="6872"/>
                    </a:lnTo>
                    <a:lnTo>
                      <a:pt x="0" y="13944"/>
                    </a:lnTo>
                    <a:cubicBezTo>
                      <a:pt x="0" y="15812"/>
                      <a:pt x="1501" y="17313"/>
                      <a:pt x="3336" y="17313"/>
                    </a:cubicBezTo>
                    <a:lnTo>
                      <a:pt x="13977" y="17313"/>
                    </a:lnTo>
                    <a:cubicBezTo>
                      <a:pt x="15812" y="17313"/>
                      <a:pt x="17313" y="15812"/>
                      <a:pt x="17313" y="13944"/>
                    </a:cubicBezTo>
                    <a:lnTo>
                      <a:pt x="17313" y="6872"/>
                    </a:lnTo>
                    <a:lnTo>
                      <a:pt x="17313" y="3336"/>
                    </a:lnTo>
                    <a:cubicBezTo>
                      <a:pt x="17313" y="1502"/>
                      <a:pt x="15812" y="1"/>
                      <a:pt x="1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1043221" y="3609083"/>
                <a:ext cx="705541" cy="704244"/>
              </a:xfrm>
              <a:custGeom>
                <a:avLst/>
                <a:gdLst/>
                <a:ahLst/>
                <a:cxnLst/>
                <a:rect l="l" t="t" r="r" b="b"/>
                <a:pathLst>
                  <a:path w="17947" h="17914" extrusionOk="0">
                    <a:moveTo>
                      <a:pt x="6171" y="4737"/>
                    </a:moveTo>
                    <a:cubicBezTo>
                      <a:pt x="6038" y="4737"/>
                      <a:pt x="5804" y="4804"/>
                      <a:pt x="5604" y="5004"/>
                    </a:cubicBezTo>
                    <a:cubicBezTo>
                      <a:pt x="5404" y="5204"/>
                      <a:pt x="4837" y="5738"/>
                      <a:pt x="4837" y="6805"/>
                    </a:cubicBezTo>
                    <a:cubicBezTo>
                      <a:pt x="4837" y="7839"/>
                      <a:pt x="5604" y="8873"/>
                      <a:pt x="5738" y="9007"/>
                    </a:cubicBezTo>
                    <a:cubicBezTo>
                      <a:pt x="5838" y="9140"/>
                      <a:pt x="7205" y="11375"/>
                      <a:pt x="9407" y="12242"/>
                    </a:cubicBezTo>
                    <a:cubicBezTo>
                      <a:pt x="10669" y="12740"/>
                      <a:pt x="11208" y="12853"/>
                      <a:pt x="11513" y="12853"/>
                    </a:cubicBezTo>
                    <a:cubicBezTo>
                      <a:pt x="11740" y="12853"/>
                      <a:pt x="11838" y="12790"/>
                      <a:pt x="12009" y="12776"/>
                    </a:cubicBezTo>
                    <a:cubicBezTo>
                      <a:pt x="12409" y="12743"/>
                      <a:pt x="13276" y="12242"/>
                      <a:pt x="13443" y="11742"/>
                    </a:cubicBezTo>
                    <a:cubicBezTo>
                      <a:pt x="13643" y="11275"/>
                      <a:pt x="13643" y="10841"/>
                      <a:pt x="13576" y="10741"/>
                    </a:cubicBezTo>
                    <a:cubicBezTo>
                      <a:pt x="13510" y="10641"/>
                      <a:pt x="13376" y="10608"/>
                      <a:pt x="13176" y="10475"/>
                    </a:cubicBezTo>
                    <a:cubicBezTo>
                      <a:pt x="12943" y="10374"/>
                      <a:pt x="11875" y="9874"/>
                      <a:pt x="11675" y="9774"/>
                    </a:cubicBezTo>
                    <a:cubicBezTo>
                      <a:pt x="11607" y="9747"/>
                      <a:pt x="11538" y="9725"/>
                      <a:pt x="11472" y="9725"/>
                    </a:cubicBezTo>
                    <a:cubicBezTo>
                      <a:pt x="11377" y="9725"/>
                      <a:pt x="11287" y="9770"/>
                      <a:pt x="11208" y="9907"/>
                    </a:cubicBezTo>
                    <a:cubicBezTo>
                      <a:pt x="11075" y="10108"/>
                      <a:pt x="10641" y="10608"/>
                      <a:pt x="10508" y="10741"/>
                    </a:cubicBezTo>
                    <a:cubicBezTo>
                      <a:pt x="10447" y="10822"/>
                      <a:pt x="10374" y="10866"/>
                      <a:pt x="10274" y="10866"/>
                    </a:cubicBezTo>
                    <a:cubicBezTo>
                      <a:pt x="10209" y="10866"/>
                      <a:pt x="10133" y="10848"/>
                      <a:pt x="10041" y="10808"/>
                    </a:cubicBezTo>
                    <a:cubicBezTo>
                      <a:pt x="9840" y="10675"/>
                      <a:pt x="9140" y="10475"/>
                      <a:pt x="8306" y="9741"/>
                    </a:cubicBezTo>
                    <a:cubicBezTo>
                      <a:pt x="7672" y="9174"/>
                      <a:pt x="7239" y="8473"/>
                      <a:pt x="7105" y="8240"/>
                    </a:cubicBezTo>
                    <a:cubicBezTo>
                      <a:pt x="7005" y="8039"/>
                      <a:pt x="7105" y="7906"/>
                      <a:pt x="7205" y="7806"/>
                    </a:cubicBezTo>
                    <a:cubicBezTo>
                      <a:pt x="7305" y="7706"/>
                      <a:pt x="7439" y="7539"/>
                      <a:pt x="7539" y="7439"/>
                    </a:cubicBezTo>
                    <a:cubicBezTo>
                      <a:pt x="7639" y="7306"/>
                      <a:pt x="7672" y="7206"/>
                      <a:pt x="7772" y="7072"/>
                    </a:cubicBezTo>
                    <a:cubicBezTo>
                      <a:pt x="7839" y="6939"/>
                      <a:pt x="7806" y="6805"/>
                      <a:pt x="7739" y="6705"/>
                    </a:cubicBezTo>
                    <a:cubicBezTo>
                      <a:pt x="7672" y="6605"/>
                      <a:pt x="7272" y="5538"/>
                      <a:pt x="7072" y="5104"/>
                    </a:cubicBezTo>
                    <a:cubicBezTo>
                      <a:pt x="6958" y="4807"/>
                      <a:pt x="6828" y="4760"/>
                      <a:pt x="6725" y="4760"/>
                    </a:cubicBezTo>
                    <a:cubicBezTo>
                      <a:pt x="6678" y="4760"/>
                      <a:pt x="6636" y="4770"/>
                      <a:pt x="6605" y="4770"/>
                    </a:cubicBezTo>
                    <a:cubicBezTo>
                      <a:pt x="6471" y="4770"/>
                      <a:pt x="6305" y="4737"/>
                      <a:pt x="6171" y="4737"/>
                    </a:cubicBezTo>
                    <a:close/>
                    <a:moveTo>
                      <a:pt x="9140" y="1401"/>
                    </a:moveTo>
                    <a:cubicBezTo>
                      <a:pt x="13210" y="1401"/>
                      <a:pt x="16545" y="4670"/>
                      <a:pt x="16545" y="8740"/>
                    </a:cubicBezTo>
                    <a:cubicBezTo>
                      <a:pt x="16545" y="12776"/>
                      <a:pt x="13210" y="16079"/>
                      <a:pt x="9140" y="16079"/>
                    </a:cubicBezTo>
                    <a:cubicBezTo>
                      <a:pt x="7639" y="16079"/>
                      <a:pt x="6238" y="15612"/>
                      <a:pt x="5070" y="14844"/>
                    </a:cubicBezTo>
                    <a:lnTo>
                      <a:pt x="2202" y="15778"/>
                    </a:lnTo>
                    <a:lnTo>
                      <a:pt x="3136" y="13043"/>
                    </a:lnTo>
                    <a:cubicBezTo>
                      <a:pt x="2268" y="11842"/>
                      <a:pt x="1735" y="10341"/>
                      <a:pt x="1735" y="8740"/>
                    </a:cubicBezTo>
                    <a:cubicBezTo>
                      <a:pt x="1735" y="4670"/>
                      <a:pt x="5037" y="1401"/>
                      <a:pt x="9140" y="1401"/>
                    </a:cubicBezTo>
                    <a:close/>
                    <a:moveTo>
                      <a:pt x="9140" y="0"/>
                    </a:moveTo>
                    <a:cubicBezTo>
                      <a:pt x="4270" y="0"/>
                      <a:pt x="334" y="3903"/>
                      <a:pt x="334" y="8740"/>
                    </a:cubicBezTo>
                    <a:cubicBezTo>
                      <a:pt x="334" y="10374"/>
                      <a:pt x="801" y="11909"/>
                      <a:pt x="1601" y="13243"/>
                    </a:cubicBezTo>
                    <a:lnTo>
                      <a:pt x="0" y="17913"/>
                    </a:lnTo>
                    <a:lnTo>
                      <a:pt x="0" y="17913"/>
                    </a:lnTo>
                    <a:lnTo>
                      <a:pt x="4870" y="16379"/>
                    </a:lnTo>
                    <a:cubicBezTo>
                      <a:pt x="6138" y="17079"/>
                      <a:pt x="7606" y="17480"/>
                      <a:pt x="9140" y="17480"/>
                    </a:cubicBezTo>
                    <a:cubicBezTo>
                      <a:pt x="14010" y="17480"/>
                      <a:pt x="17946" y="13543"/>
                      <a:pt x="17946" y="8740"/>
                    </a:cubicBezTo>
                    <a:cubicBezTo>
                      <a:pt x="17946" y="3903"/>
                      <a:pt x="14010" y="0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17"/>
              <p:cNvGrpSpPr/>
              <p:nvPr/>
            </p:nvGrpSpPr>
            <p:grpSpPr>
              <a:xfrm>
                <a:off x="248046" y="1412035"/>
                <a:ext cx="1921861" cy="1561649"/>
                <a:chOff x="324246" y="994683"/>
                <a:chExt cx="1921861" cy="1561649"/>
              </a:xfrm>
            </p:grpSpPr>
            <p:sp>
              <p:nvSpPr>
                <p:cNvPr id="81" name="Google Shape;81;p17"/>
                <p:cNvSpPr/>
                <p:nvPr/>
              </p:nvSpPr>
              <p:spPr>
                <a:xfrm>
                  <a:off x="1574777" y="1725829"/>
                  <a:ext cx="671331" cy="64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1" h="13510" extrusionOk="0">
                      <a:moveTo>
                        <a:pt x="1" y="0"/>
                      </a:moveTo>
                      <a:lnTo>
                        <a:pt x="1" y="2002"/>
                      </a:lnTo>
                      <a:lnTo>
                        <a:pt x="10675" y="2002"/>
                      </a:lnTo>
                      <a:cubicBezTo>
                        <a:pt x="11309" y="2002"/>
                        <a:pt x="11843" y="2469"/>
                        <a:pt x="11843" y="3003"/>
                      </a:cubicBezTo>
                      <a:lnTo>
                        <a:pt x="11843" y="13510"/>
                      </a:lnTo>
                      <a:lnTo>
                        <a:pt x="14111" y="13510"/>
                      </a:lnTo>
                      <a:lnTo>
                        <a:pt x="14111" y="3003"/>
                      </a:lnTo>
                      <a:cubicBezTo>
                        <a:pt x="14111" y="1368"/>
                        <a:pt x="12576" y="0"/>
                        <a:pt x="106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24246" y="994683"/>
                  <a:ext cx="1712367" cy="1561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93" h="32825" extrusionOk="0">
                      <a:moveTo>
                        <a:pt x="17997" y="1"/>
                      </a:moveTo>
                      <a:cubicBezTo>
                        <a:pt x="13802" y="1"/>
                        <a:pt x="9607" y="1602"/>
                        <a:pt x="6405" y="4804"/>
                      </a:cubicBezTo>
                      <a:cubicBezTo>
                        <a:pt x="0" y="11209"/>
                        <a:pt x="0" y="21616"/>
                        <a:pt x="6405" y="28021"/>
                      </a:cubicBezTo>
                      <a:cubicBezTo>
                        <a:pt x="9607" y="31223"/>
                        <a:pt x="13802" y="32824"/>
                        <a:pt x="17997" y="32824"/>
                      </a:cubicBezTo>
                      <a:cubicBezTo>
                        <a:pt x="22191" y="32824"/>
                        <a:pt x="26386" y="31223"/>
                        <a:pt x="29588" y="28021"/>
                      </a:cubicBezTo>
                      <a:cubicBezTo>
                        <a:pt x="35993" y="21616"/>
                        <a:pt x="35993" y="11209"/>
                        <a:pt x="29588" y="4804"/>
                      </a:cubicBezTo>
                      <a:cubicBezTo>
                        <a:pt x="26386" y="1602"/>
                        <a:pt x="22191" y="1"/>
                        <a:pt x="179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949369" y="1356967"/>
                  <a:ext cx="444045" cy="951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5" h="13511" extrusionOk="0">
                      <a:moveTo>
                        <a:pt x="4170" y="1"/>
                      </a:moveTo>
                      <a:cubicBezTo>
                        <a:pt x="1868" y="1"/>
                        <a:pt x="1335" y="1735"/>
                        <a:pt x="1335" y="2836"/>
                      </a:cubicBezTo>
                      <a:lnTo>
                        <a:pt x="1335" y="4037"/>
                      </a:lnTo>
                      <a:lnTo>
                        <a:pt x="0" y="4037"/>
                      </a:lnTo>
                      <a:lnTo>
                        <a:pt x="0" y="6739"/>
                      </a:lnTo>
                      <a:lnTo>
                        <a:pt x="1335" y="6739"/>
                      </a:lnTo>
                      <a:lnTo>
                        <a:pt x="1335" y="13510"/>
                      </a:lnTo>
                      <a:lnTo>
                        <a:pt x="4036" y="13510"/>
                      </a:lnTo>
                      <a:lnTo>
                        <a:pt x="4036" y="6739"/>
                      </a:lnTo>
                      <a:lnTo>
                        <a:pt x="6038" y="6739"/>
                      </a:lnTo>
                      <a:lnTo>
                        <a:pt x="6305" y="4037"/>
                      </a:lnTo>
                      <a:lnTo>
                        <a:pt x="4137" y="4037"/>
                      </a:lnTo>
                      <a:lnTo>
                        <a:pt x="4137" y="2969"/>
                      </a:lnTo>
                      <a:cubicBezTo>
                        <a:pt x="4137" y="2436"/>
                        <a:pt x="4503" y="2336"/>
                        <a:pt x="4737" y="2336"/>
                      </a:cubicBezTo>
                      <a:lnTo>
                        <a:pt x="6271" y="2336"/>
                      </a:lnTo>
                      <a:lnTo>
                        <a:pt x="62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" name="Google Shape;84;p17"/>
              <p:cNvSpPr/>
              <p:nvPr/>
            </p:nvSpPr>
            <p:spPr>
              <a:xfrm>
                <a:off x="1930551" y="2335075"/>
                <a:ext cx="1116644" cy="1116644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1850" extrusionOk="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5" name="Google Shape;85;p17"/>
              <p:cNvGrpSpPr/>
              <p:nvPr/>
            </p:nvGrpSpPr>
            <p:grpSpPr>
              <a:xfrm>
                <a:off x="2118434" y="2560260"/>
                <a:ext cx="659878" cy="639551"/>
                <a:chOff x="1625000" y="2415175"/>
                <a:chExt cx="584325" cy="566325"/>
              </a:xfrm>
            </p:grpSpPr>
            <p:sp>
              <p:nvSpPr>
                <p:cNvPr id="86" name="Google Shape;86;p17"/>
                <p:cNvSpPr/>
                <p:nvPr/>
              </p:nvSpPr>
              <p:spPr>
                <a:xfrm>
                  <a:off x="2011925" y="241517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2011925" y="2784100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1625000" y="261312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" name="Google Shape;89;p17"/>
                <p:cNvCxnSpPr/>
                <p:nvPr/>
              </p:nvCxnSpPr>
              <p:spPr>
                <a:xfrm>
                  <a:off x="1788346" y="2730108"/>
                  <a:ext cx="249900" cy="17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" name="Google Shape;90;p17"/>
                <p:cNvCxnSpPr/>
                <p:nvPr/>
              </p:nvCxnSpPr>
              <p:spPr>
                <a:xfrm rot="10800000" flipH="1">
                  <a:off x="1788346" y="2522534"/>
                  <a:ext cx="288000" cy="1281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1" name="Google Shape;91;p17"/>
              <p:cNvSpPr/>
              <p:nvPr/>
            </p:nvSpPr>
            <p:spPr>
              <a:xfrm>
                <a:off x="1114636" y="192945"/>
                <a:ext cx="948753" cy="948753"/>
              </a:xfrm>
              <a:custGeom>
                <a:avLst/>
                <a:gdLst/>
                <a:ahLst/>
                <a:cxnLst/>
                <a:rect l="l" t="t" r="r" b="b"/>
                <a:pathLst>
                  <a:path w="32123" h="32123" extrusionOk="0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1757513" y="646732"/>
                <a:ext cx="671331" cy="642738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17"/>
              <p:cNvGrpSpPr/>
              <p:nvPr/>
            </p:nvGrpSpPr>
            <p:grpSpPr>
              <a:xfrm>
                <a:off x="1346264" y="425319"/>
                <a:ext cx="485437" cy="484006"/>
                <a:chOff x="1333400" y="96143"/>
                <a:chExt cx="519795" cy="518263"/>
              </a:xfrm>
            </p:grpSpPr>
            <p:sp>
              <p:nvSpPr>
                <p:cNvPr id="94" name="Google Shape;94;p17"/>
                <p:cNvSpPr/>
                <p:nvPr/>
              </p:nvSpPr>
              <p:spPr>
                <a:xfrm>
                  <a:off x="1333400" y="96143"/>
                  <a:ext cx="125377" cy="51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6" h="11309" extrusionOk="0">
                      <a:moveTo>
                        <a:pt x="1368" y="1"/>
                      </a:moveTo>
                      <a:cubicBezTo>
                        <a:pt x="601" y="1"/>
                        <a:pt x="1" y="601"/>
                        <a:pt x="1" y="1335"/>
                      </a:cubicBezTo>
                      <a:cubicBezTo>
                        <a:pt x="1" y="2102"/>
                        <a:pt x="601" y="2703"/>
                        <a:pt x="1368" y="2703"/>
                      </a:cubicBezTo>
                      <a:cubicBezTo>
                        <a:pt x="2136" y="2703"/>
                        <a:pt x="2736" y="2102"/>
                        <a:pt x="2736" y="1335"/>
                      </a:cubicBezTo>
                      <a:cubicBezTo>
                        <a:pt x="2736" y="601"/>
                        <a:pt x="2136" y="1"/>
                        <a:pt x="1368" y="1"/>
                      </a:cubicBezTo>
                      <a:close/>
                      <a:moveTo>
                        <a:pt x="201" y="3737"/>
                      </a:moveTo>
                      <a:lnTo>
                        <a:pt x="201" y="11309"/>
                      </a:lnTo>
                      <a:lnTo>
                        <a:pt x="2536" y="11309"/>
                      </a:lnTo>
                      <a:lnTo>
                        <a:pt x="2536" y="37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1518352" y="259743"/>
                  <a:ext cx="334843" cy="3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7" h="7739" extrusionOk="0">
                      <a:moveTo>
                        <a:pt x="4504" y="0"/>
                      </a:moveTo>
                      <a:cubicBezTo>
                        <a:pt x="3337" y="0"/>
                        <a:pt x="2569" y="601"/>
                        <a:pt x="2269" y="1201"/>
                      </a:cubicBezTo>
                      <a:lnTo>
                        <a:pt x="2236" y="1201"/>
                      </a:lnTo>
                      <a:lnTo>
                        <a:pt x="2236" y="167"/>
                      </a:lnTo>
                      <a:lnTo>
                        <a:pt x="1" y="167"/>
                      </a:lnTo>
                      <a:lnTo>
                        <a:pt x="1" y="7739"/>
                      </a:lnTo>
                      <a:lnTo>
                        <a:pt x="2336" y="7739"/>
                      </a:lnTo>
                      <a:lnTo>
                        <a:pt x="2336" y="4003"/>
                      </a:lnTo>
                      <a:cubicBezTo>
                        <a:pt x="2336" y="3002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070"/>
                      </a:cubicBezTo>
                      <a:lnTo>
                        <a:pt x="4971" y="7739"/>
                      </a:lnTo>
                      <a:lnTo>
                        <a:pt x="7306" y="7739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" name="Google Shape;96;p17"/>
              <p:cNvSpPr/>
              <p:nvPr/>
            </p:nvSpPr>
            <p:spPr>
              <a:xfrm>
                <a:off x="-104469" y="2642404"/>
                <a:ext cx="711008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 rot="-5400000">
                <a:off x="3648317" y="4551945"/>
                <a:ext cx="860204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8081" h="14111" extrusionOk="0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 flipH="1">
                <a:off x="3301142" y="-168105"/>
                <a:ext cx="711008" cy="671331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17"/>
            <p:cNvSpPr/>
            <p:nvPr/>
          </p:nvSpPr>
          <p:spPr>
            <a:xfrm>
              <a:off x="452509" y="-1843944"/>
              <a:ext cx="111249" cy="2374606"/>
            </a:xfrm>
            <a:custGeom>
              <a:avLst/>
              <a:gdLst/>
              <a:ahLst/>
              <a:cxnLst/>
              <a:rect l="l" t="t" r="r" b="b"/>
              <a:pathLst>
                <a:path w="2269" h="162283" extrusionOk="0">
                  <a:moveTo>
                    <a:pt x="1" y="0"/>
                  </a:moveTo>
                  <a:lnTo>
                    <a:pt x="1" y="162283"/>
                  </a:lnTo>
                  <a:lnTo>
                    <a:pt x="2269" y="16228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0;p17">
            <a:extLst>
              <a:ext uri="{FF2B5EF4-FFF2-40B4-BE49-F238E27FC236}">
                <a16:creationId xmlns:a16="http://schemas.microsoft.com/office/drawing/2014/main" id="{21D6EB8B-8445-DEF5-A894-AA3E2B659727}"/>
              </a:ext>
            </a:extLst>
          </p:cNvPr>
          <p:cNvSpPr txBox="1">
            <a:spLocks/>
          </p:cNvSpPr>
          <p:nvPr/>
        </p:nvSpPr>
        <p:spPr>
          <a:xfrm>
            <a:off x="4707830" y="1480539"/>
            <a:ext cx="3693600" cy="73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4800" dirty="0">
                <a:latin typeface="Fira Sans Extra Condensed Medium" panose="020B0604020202020204" charset="0"/>
              </a:rPr>
              <a:t>Twitter</a:t>
            </a:r>
          </a:p>
        </p:txBody>
      </p:sp>
      <p:sp>
        <p:nvSpPr>
          <p:cNvPr id="3" name="Google Shape;75;p17">
            <a:extLst>
              <a:ext uri="{FF2B5EF4-FFF2-40B4-BE49-F238E27FC236}">
                <a16:creationId xmlns:a16="http://schemas.microsoft.com/office/drawing/2014/main" id="{A1A5B672-F152-0B6D-C01F-8AFB13F14250}"/>
              </a:ext>
            </a:extLst>
          </p:cNvPr>
          <p:cNvSpPr/>
          <p:nvPr/>
        </p:nvSpPr>
        <p:spPr>
          <a:xfrm>
            <a:off x="7524684" y="1392059"/>
            <a:ext cx="640622" cy="669730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7;p17">
            <a:extLst>
              <a:ext uri="{FF2B5EF4-FFF2-40B4-BE49-F238E27FC236}">
                <a16:creationId xmlns:a16="http://schemas.microsoft.com/office/drawing/2014/main" id="{F848566A-CD35-4278-256C-7B0EC2630721}"/>
              </a:ext>
            </a:extLst>
          </p:cNvPr>
          <p:cNvSpPr/>
          <p:nvPr/>
        </p:nvSpPr>
        <p:spPr>
          <a:xfrm>
            <a:off x="7656996" y="1597104"/>
            <a:ext cx="347183" cy="253803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5" name="Google Shape;706;p24">
            <a:extLst>
              <a:ext uri="{FF2B5EF4-FFF2-40B4-BE49-F238E27FC236}">
                <a16:creationId xmlns:a16="http://schemas.microsoft.com/office/drawing/2014/main" id="{741F0A49-82CD-4B04-0C53-6CC8D0400A29}"/>
              </a:ext>
            </a:extLst>
          </p:cNvPr>
          <p:cNvGrpSpPr/>
          <p:nvPr/>
        </p:nvGrpSpPr>
        <p:grpSpPr>
          <a:xfrm rot="6141829">
            <a:off x="11772394" y="914222"/>
            <a:ext cx="3030789" cy="3168612"/>
            <a:chOff x="2573063" y="1325400"/>
            <a:chExt cx="3997875" cy="4179675"/>
          </a:xfrm>
        </p:grpSpPr>
        <p:sp>
          <p:nvSpPr>
            <p:cNvPr id="156" name="Google Shape;707;p24">
              <a:extLst>
                <a:ext uri="{FF2B5EF4-FFF2-40B4-BE49-F238E27FC236}">
                  <a16:creationId xmlns:a16="http://schemas.microsoft.com/office/drawing/2014/main" id="{5BF5FBE8-BBC2-D7A2-FD58-70B992AD8591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08;p24">
              <a:extLst>
                <a:ext uri="{FF2B5EF4-FFF2-40B4-BE49-F238E27FC236}">
                  <a16:creationId xmlns:a16="http://schemas.microsoft.com/office/drawing/2014/main" id="{A686FC85-4A5D-59CF-E2F5-082AFC14588A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09;p24">
              <a:extLst>
                <a:ext uri="{FF2B5EF4-FFF2-40B4-BE49-F238E27FC236}">
                  <a16:creationId xmlns:a16="http://schemas.microsoft.com/office/drawing/2014/main" id="{CDC2605A-381F-0FD7-C558-E530C0E0B6CC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0;p24">
              <a:extLst>
                <a:ext uri="{FF2B5EF4-FFF2-40B4-BE49-F238E27FC236}">
                  <a16:creationId xmlns:a16="http://schemas.microsoft.com/office/drawing/2014/main" id="{DC97BF20-0BBA-2A9A-A7E9-FE9D1AE29151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1;p24">
              <a:extLst>
                <a:ext uri="{FF2B5EF4-FFF2-40B4-BE49-F238E27FC236}">
                  <a16:creationId xmlns:a16="http://schemas.microsoft.com/office/drawing/2014/main" id="{8BD5817E-A7CC-A690-FB0D-91EC59A4E657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2;p24">
              <a:extLst>
                <a:ext uri="{FF2B5EF4-FFF2-40B4-BE49-F238E27FC236}">
                  <a16:creationId xmlns:a16="http://schemas.microsoft.com/office/drawing/2014/main" id="{49FA534D-A60B-715A-1DB6-8DE216B4C16B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13;p24">
              <a:extLst>
                <a:ext uri="{FF2B5EF4-FFF2-40B4-BE49-F238E27FC236}">
                  <a16:creationId xmlns:a16="http://schemas.microsoft.com/office/drawing/2014/main" id="{43C25BBB-5403-FB9E-F501-B3175CC9F535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14;p24">
              <a:extLst>
                <a:ext uri="{FF2B5EF4-FFF2-40B4-BE49-F238E27FC236}">
                  <a16:creationId xmlns:a16="http://schemas.microsoft.com/office/drawing/2014/main" id="{87BE0710-E82B-8F5B-AC73-12769875FC91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15;p24">
              <a:extLst>
                <a:ext uri="{FF2B5EF4-FFF2-40B4-BE49-F238E27FC236}">
                  <a16:creationId xmlns:a16="http://schemas.microsoft.com/office/drawing/2014/main" id="{8B10CD9E-3EEA-BAA5-02C3-D3B72BB081D4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16;p24">
              <a:extLst>
                <a:ext uri="{FF2B5EF4-FFF2-40B4-BE49-F238E27FC236}">
                  <a16:creationId xmlns:a16="http://schemas.microsoft.com/office/drawing/2014/main" id="{FEA6DF9D-4050-2BFB-6025-D2AD8767ED91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17;p24">
              <a:extLst>
                <a:ext uri="{FF2B5EF4-FFF2-40B4-BE49-F238E27FC236}">
                  <a16:creationId xmlns:a16="http://schemas.microsoft.com/office/drawing/2014/main" id="{3CDCBDAA-5E5E-ACA7-03F6-5A9B0059A889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18;p24">
              <a:extLst>
                <a:ext uri="{FF2B5EF4-FFF2-40B4-BE49-F238E27FC236}">
                  <a16:creationId xmlns:a16="http://schemas.microsoft.com/office/drawing/2014/main" id="{8A999D9D-00EB-9B2F-9DB7-F3703402D811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19;p24">
              <a:extLst>
                <a:ext uri="{FF2B5EF4-FFF2-40B4-BE49-F238E27FC236}">
                  <a16:creationId xmlns:a16="http://schemas.microsoft.com/office/drawing/2014/main" id="{0D9F62EF-3A4A-12FE-F4C2-0807ABAC509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20;p24">
              <a:extLst>
                <a:ext uri="{FF2B5EF4-FFF2-40B4-BE49-F238E27FC236}">
                  <a16:creationId xmlns:a16="http://schemas.microsoft.com/office/drawing/2014/main" id="{391AF64F-D67B-F87B-61ED-6AD8D5378BCD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21;p24">
              <a:extLst>
                <a:ext uri="{FF2B5EF4-FFF2-40B4-BE49-F238E27FC236}">
                  <a16:creationId xmlns:a16="http://schemas.microsoft.com/office/drawing/2014/main" id="{E04ED495-2383-312F-A0BB-0FC45B6689C4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2;p24">
              <a:extLst>
                <a:ext uri="{FF2B5EF4-FFF2-40B4-BE49-F238E27FC236}">
                  <a16:creationId xmlns:a16="http://schemas.microsoft.com/office/drawing/2014/main" id="{31C00F50-5193-D70D-1940-511F10F3DEF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23;p24">
              <a:extLst>
                <a:ext uri="{FF2B5EF4-FFF2-40B4-BE49-F238E27FC236}">
                  <a16:creationId xmlns:a16="http://schemas.microsoft.com/office/drawing/2014/main" id="{D672539F-DB02-5B2A-46FA-B5BD89F48C38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24;p24">
              <a:extLst>
                <a:ext uri="{FF2B5EF4-FFF2-40B4-BE49-F238E27FC236}">
                  <a16:creationId xmlns:a16="http://schemas.microsoft.com/office/drawing/2014/main" id="{08EB8479-9DEF-49FA-917A-D8AF1C6350F3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25;p24">
              <a:extLst>
                <a:ext uri="{FF2B5EF4-FFF2-40B4-BE49-F238E27FC236}">
                  <a16:creationId xmlns:a16="http://schemas.microsoft.com/office/drawing/2014/main" id="{2F6F8B3D-8D07-BAA4-5CE1-A7A0A4920E24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26;p24">
              <a:extLst>
                <a:ext uri="{FF2B5EF4-FFF2-40B4-BE49-F238E27FC236}">
                  <a16:creationId xmlns:a16="http://schemas.microsoft.com/office/drawing/2014/main" id="{5BCCB184-CC27-6EE4-1922-C35297EF8979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27;p24">
              <a:extLst>
                <a:ext uri="{FF2B5EF4-FFF2-40B4-BE49-F238E27FC236}">
                  <a16:creationId xmlns:a16="http://schemas.microsoft.com/office/drawing/2014/main" id="{3B4F5DBF-498D-ACEC-6A61-4C46186271E6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28;p24">
              <a:extLst>
                <a:ext uri="{FF2B5EF4-FFF2-40B4-BE49-F238E27FC236}">
                  <a16:creationId xmlns:a16="http://schemas.microsoft.com/office/drawing/2014/main" id="{1FA94267-5B27-302F-A913-3610931FA2B5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29;p24">
              <a:extLst>
                <a:ext uri="{FF2B5EF4-FFF2-40B4-BE49-F238E27FC236}">
                  <a16:creationId xmlns:a16="http://schemas.microsoft.com/office/drawing/2014/main" id="{5EE209FE-2C10-1C44-708F-4E0ACF6CF4E2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30;p24">
              <a:extLst>
                <a:ext uri="{FF2B5EF4-FFF2-40B4-BE49-F238E27FC236}">
                  <a16:creationId xmlns:a16="http://schemas.microsoft.com/office/drawing/2014/main" id="{815B01FA-4C87-AA12-A548-D4182CD68736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31;p24">
              <a:extLst>
                <a:ext uri="{FF2B5EF4-FFF2-40B4-BE49-F238E27FC236}">
                  <a16:creationId xmlns:a16="http://schemas.microsoft.com/office/drawing/2014/main" id="{80967E4F-3D89-A661-AE96-530341A00B47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32;p24">
              <a:extLst>
                <a:ext uri="{FF2B5EF4-FFF2-40B4-BE49-F238E27FC236}">
                  <a16:creationId xmlns:a16="http://schemas.microsoft.com/office/drawing/2014/main" id="{8434A3B7-ABC9-0950-1C56-F5A86A31C435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33;p24">
              <a:extLst>
                <a:ext uri="{FF2B5EF4-FFF2-40B4-BE49-F238E27FC236}">
                  <a16:creationId xmlns:a16="http://schemas.microsoft.com/office/drawing/2014/main" id="{78B2B387-350A-3FD5-0BE1-1A0E17313BE2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34;p24">
              <a:extLst>
                <a:ext uri="{FF2B5EF4-FFF2-40B4-BE49-F238E27FC236}">
                  <a16:creationId xmlns:a16="http://schemas.microsoft.com/office/drawing/2014/main" id="{91F56C5A-CFF2-9C2E-1D05-8DB7BB98E8FC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35;p24">
              <a:extLst>
                <a:ext uri="{FF2B5EF4-FFF2-40B4-BE49-F238E27FC236}">
                  <a16:creationId xmlns:a16="http://schemas.microsoft.com/office/drawing/2014/main" id="{04697A10-B11D-89FE-252F-7B387BD308F2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36;p24">
              <a:extLst>
                <a:ext uri="{FF2B5EF4-FFF2-40B4-BE49-F238E27FC236}">
                  <a16:creationId xmlns:a16="http://schemas.microsoft.com/office/drawing/2014/main" id="{6248F82D-D154-BBC5-33D1-C60FAB02B40C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37;p24">
              <a:extLst>
                <a:ext uri="{FF2B5EF4-FFF2-40B4-BE49-F238E27FC236}">
                  <a16:creationId xmlns:a16="http://schemas.microsoft.com/office/drawing/2014/main" id="{436B9623-5613-B639-751C-1F42B7BFB9AA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38;p24">
              <a:extLst>
                <a:ext uri="{FF2B5EF4-FFF2-40B4-BE49-F238E27FC236}">
                  <a16:creationId xmlns:a16="http://schemas.microsoft.com/office/drawing/2014/main" id="{DCF7D30A-92C0-338D-5A11-88C4F08C6E5A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39;p24">
              <a:extLst>
                <a:ext uri="{FF2B5EF4-FFF2-40B4-BE49-F238E27FC236}">
                  <a16:creationId xmlns:a16="http://schemas.microsoft.com/office/drawing/2014/main" id="{DA680689-C32F-40BA-E633-DF208D0ABB0A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0;p24">
              <a:extLst>
                <a:ext uri="{FF2B5EF4-FFF2-40B4-BE49-F238E27FC236}">
                  <a16:creationId xmlns:a16="http://schemas.microsoft.com/office/drawing/2014/main" id="{3618F6D3-A8DC-7EBE-6E83-29CF623DCFAE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;p24">
              <a:extLst>
                <a:ext uri="{FF2B5EF4-FFF2-40B4-BE49-F238E27FC236}">
                  <a16:creationId xmlns:a16="http://schemas.microsoft.com/office/drawing/2014/main" id="{247A61DA-37CA-9527-2C37-BBA098A4F580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2;p24">
              <a:extLst>
                <a:ext uri="{FF2B5EF4-FFF2-40B4-BE49-F238E27FC236}">
                  <a16:creationId xmlns:a16="http://schemas.microsoft.com/office/drawing/2014/main" id="{2157DC25-BB63-5683-E05B-F846B7AB03AB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3;p24">
              <a:extLst>
                <a:ext uri="{FF2B5EF4-FFF2-40B4-BE49-F238E27FC236}">
                  <a16:creationId xmlns:a16="http://schemas.microsoft.com/office/drawing/2014/main" id="{2753DF79-7BF3-3B4E-1AF2-A14DDDA6E9EA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4;p24">
              <a:extLst>
                <a:ext uri="{FF2B5EF4-FFF2-40B4-BE49-F238E27FC236}">
                  <a16:creationId xmlns:a16="http://schemas.microsoft.com/office/drawing/2014/main" id="{1AD1220B-3133-8BB1-D12A-D6839902D73E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5;p24">
              <a:extLst>
                <a:ext uri="{FF2B5EF4-FFF2-40B4-BE49-F238E27FC236}">
                  <a16:creationId xmlns:a16="http://schemas.microsoft.com/office/drawing/2014/main" id="{6355C72C-C630-B787-24AF-6785D1E05127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6;p24">
              <a:extLst>
                <a:ext uri="{FF2B5EF4-FFF2-40B4-BE49-F238E27FC236}">
                  <a16:creationId xmlns:a16="http://schemas.microsoft.com/office/drawing/2014/main" id="{C9BEDF0E-8FF9-AB30-3948-2A4D45DF8C55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7;p24">
              <a:extLst>
                <a:ext uri="{FF2B5EF4-FFF2-40B4-BE49-F238E27FC236}">
                  <a16:creationId xmlns:a16="http://schemas.microsoft.com/office/drawing/2014/main" id="{114BF680-C7CA-1C07-CE51-353609C98FD4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8;p24">
              <a:extLst>
                <a:ext uri="{FF2B5EF4-FFF2-40B4-BE49-F238E27FC236}">
                  <a16:creationId xmlns:a16="http://schemas.microsoft.com/office/drawing/2014/main" id="{85CC402F-45AA-3047-B6E4-A6D0EB67387E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9;p24">
              <a:extLst>
                <a:ext uri="{FF2B5EF4-FFF2-40B4-BE49-F238E27FC236}">
                  <a16:creationId xmlns:a16="http://schemas.microsoft.com/office/drawing/2014/main" id="{3F6F8B98-9631-68F6-C548-B68EAB1CCEBC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50;p24">
              <a:extLst>
                <a:ext uri="{FF2B5EF4-FFF2-40B4-BE49-F238E27FC236}">
                  <a16:creationId xmlns:a16="http://schemas.microsoft.com/office/drawing/2014/main" id="{8BA4B3DF-3753-E134-61E2-E81D2983D43F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51;p24">
              <a:extLst>
                <a:ext uri="{FF2B5EF4-FFF2-40B4-BE49-F238E27FC236}">
                  <a16:creationId xmlns:a16="http://schemas.microsoft.com/office/drawing/2014/main" id="{DA0CC52B-361D-A75C-903F-367049A502A9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52;p24">
              <a:extLst>
                <a:ext uri="{FF2B5EF4-FFF2-40B4-BE49-F238E27FC236}">
                  <a16:creationId xmlns:a16="http://schemas.microsoft.com/office/drawing/2014/main" id="{C735701A-ACEA-B6D6-37A5-52E3A30CE8AC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53;p24">
              <a:extLst>
                <a:ext uri="{FF2B5EF4-FFF2-40B4-BE49-F238E27FC236}">
                  <a16:creationId xmlns:a16="http://schemas.microsoft.com/office/drawing/2014/main" id="{FE6E6556-BD98-2E4B-4BA3-7B38F6B9C05B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54;p24">
              <a:extLst>
                <a:ext uri="{FF2B5EF4-FFF2-40B4-BE49-F238E27FC236}">
                  <a16:creationId xmlns:a16="http://schemas.microsoft.com/office/drawing/2014/main" id="{C544DCF8-6FF8-779D-F02E-865396A505FB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55;p24">
              <a:extLst>
                <a:ext uri="{FF2B5EF4-FFF2-40B4-BE49-F238E27FC236}">
                  <a16:creationId xmlns:a16="http://schemas.microsoft.com/office/drawing/2014/main" id="{DC2AA7E5-9237-21C4-D658-E2AA2CB4A087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56;p24">
              <a:extLst>
                <a:ext uri="{FF2B5EF4-FFF2-40B4-BE49-F238E27FC236}">
                  <a16:creationId xmlns:a16="http://schemas.microsoft.com/office/drawing/2014/main" id="{FBBE593A-CF04-C9BC-5901-35F2DF122459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57;p24">
              <a:extLst>
                <a:ext uri="{FF2B5EF4-FFF2-40B4-BE49-F238E27FC236}">
                  <a16:creationId xmlns:a16="http://schemas.microsoft.com/office/drawing/2014/main" id="{24E420F3-D1AE-C4CE-34FA-C7A04A846A05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58;p24">
              <a:extLst>
                <a:ext uri="{FF2B5EF4-FFF2-40B4-BE49-F238E27FC236}">
                  <a16:creationId xmlns:a16="http://schemas.microsoft.com/office/drawing/2014/main" id="{8EBB8437-1FA1-BDFF-B20E-0519F9CCD8E5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59;p24">
              <a:extLst>
                <a:ext uri="{FF2B5EF4-FFF2-40B4-BE49-F238E27FC236}">
                  <a16:creationId xmlns:a16="http://schemas.microsoft.com/office/drawing/2014/main" id="{77D05C7E-4A55-47A1-836E-82AFE0011AE8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60;p24">
              <a:extLst>
                <a:ext uri="{FF2B5EF4-FFF2-40B4-BE49-F238E27FC236}">
                  <a16:creationId xmlns:a16="http://schemas.microsoft.com/office/drawing/2014/main" id="{9EF85EFD-BE05-911D-9408-5098D93669DE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61;p24">
              <a:extLst>
                <a:ext uri="{FF2B5EF4-FFF2-40B4-BE49-F238E27FC236}">
                  <a16:creationId xmlns:a16="http://schemas.microsoft.com/office/drawing/2014/main" id="{166DDBB5-843D-D8B5-33C9-9C2693F2D410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62;p24">
              <a:extLst>
                <a:ext uri="{FF2B5EF4-FFF2-40B4-BE49-F238E27FC236}">
                  <a16:creationId xmlns:a16="http://schemas.microsoft.com/office/drawing/2014/main" id="{02B0E374-7325-1237-41A0-3C9168152261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63;p24">
              <a:extLst>
                <a:ext uri="{FF2B5EF4-FFF2-40B4-BE49-F238E27FC236}">
                  <a16:creationId xmlns:a16="http://schemas.microsoft.com/office/drawing/2014/main" id="{C37C4DEA-C0DA-BE92-952A-0D7D3FBEAF50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64;p24">
              <a:extLst>
                <a:ext uri="{FF2B5EF4-FFF2-40B4-BE49-F238E27FC236}">
                  <a16:creationId xmlns:a16="http://schemas.microsoft.com/office/drawing/2014/main" id="{17D6E955-AE40-1C02-19AF-EF1DC6F3AAE3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65;p24">
              <a:extLst>
                <a:ext uri="{FF2B5EF4-FFF2-40B4-BE49-F238E27FC236}">
                  <a16:creationId xmlns:a16="http://schemas.microsoft.com/office/drawing/2014/main" id="{0F010651-2613-2831-F8C7-82CADBAC0A77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66;p24">
              <a:extLst>
                <a:ext uri="{FF2B5EF4-FFF2-40B4-BE49-F238E27FC236}">
                  <a16:creationId xmlns:a16="http://schemas.microsoft.com/office/drawing/2014/main" id="{C3CBD66B-5D2E-F679-0A11-8EC3840684DD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67;p24">
              <a:extLst>
                <a:ext uri="{FF2B5EF4-FFF2-40B4-BE49-F238E27FC236}">
                  <a16:creationId xmlns:a16="http://schemas.microsoft.com/office/drawing/2014/main" id="{10923396-58DA-84C4-1A8D-BF238A4EE688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68;p24">
              <a:extLst>
                <a:ext uri="{FF2B5EF4-FFF2-40B4-BE49-F238E27FC236}">
                  <a16:creationId xmlns:a16="http://schemas.microsoft.com/office/drawing/2014/main" id="{6077AB95-FB69-21DA-38D5-8D2E2BCC128E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69;p24">
              <a:extLst>
                <a:ext uri="{FF2B5EF4-FFF2-40B4-BE49-F238E27FC236}">
                  <a16:creationId xmlns:a16="http://schemas.microsoft.com/office/drawing/2014/main" id="{9E98F00F-0BE5-FDFE-93B1-26B285348405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70;p24">
              <a:extLst>
                <a:ext uri="{FF2B5EF4-FFF2-40B4-BE49-F238E27FC236}">
                  <a16:creationId xmlns:a16="http://schemas.microsoft.com/office/drawing/2014/main" id="{385768E1-A117-949A-EFCE-491BBB926422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71;p24">
              <a:extLst>
                <a:ext uri="{FF2B5EF4-FFF2-40B4-BE49-F238E27FC236}">
                  <a16:creationId xmlns:a16="http://schemas.microsoft.com/office/drawing/2014/main" id="{F2DCAF61-2E85-5513-DAB9-D574F4413D94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72;p24">
              <a:extLst>
                <a:ext uri="{FF2B5EF4-FFF2-40B4-BE49-F238E27FC236}">
                  <a16:creationId xmlns:a16="http://schemas.microsoft.com/office/drawing/2014/main" id="{83DCFA2B-DE61-51DE-FE80-B529C443A733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73;p24">
              <a:extLst>
                <a:ext uri="{FF2B5EF4-FFF2-40B4-BE49-F238E27FC236}">
                  <a16:creationId xmlns:a16="http://schemas.microsoft.com/office/drawing/2014/main" id="{99C70242-8BE4-D6F6-986E-FA120F9D3ADF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74;p24">
              <a:extLst>
                <a:ext uri="{FF2B5EF4-FFF2-40B4-BE49-F238E27FC236}">
                  <a16:creationId xmlns:a16="http://schemas.microsoft.com/office/drawing/2014/main" id="{5825A45D-1E58-F820-9B91-9D43FC705B6C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75;p24">
              <a:extLst>
                <a:ext uri="{FF2B5EF4-FFF2-40B4-BE49-F238E27FC236}">
                  <a16:creationId xmlns:a16="http://schemas.microsoft.com/office/drawing/2014/main" id="{5EEC2BE2-2D35-324E-9DB2-48C79E15B2FF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76;p24">
              <a:extLst>
                <a:ext uri="{FF2B5EF4-FFF2-40B4-BE49-F238E27FC236}">
                  <a16:creationId xmlns:a16="http://schemas.microsoft.com/office/drawing/2014/main" id="{7B3FFFC8-2B63-58B2-D1D8-CBEA3CDD8741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77;p24">
              <a:extLst>
                <a:ext uri="{FF2B5EF4-FFF2-40B4-BE49-F238E27FC236}">
                  <a16:creationId xmlns:a16="http://schemas.microsoft.com/office/drawing/2014/main" id="{07103ED1-1843-87D4-41E6-94BBC590B85A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78;p24">
              <a:extLst>
                <a:ext uri="{FF2B5EF4-FFF2-40B4-BE49-F238E27FC236}">
                  <a16:creationId xmlns:a16="http://schemas.microsoft.com/office/drawing/2014/main" id="{B911E477-1D73-29CE-7813-31BAFC95011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79;p24">
              <a:extLst>
                <a:ext uri="{FF2B5EF4-FFF2-40B4-BE49-F238E27FC236}">
                  <a16:creationId xmlns:a16="http://schemas.microsoft.com/office/drawing/2014/main" id="{6A6CC0AD-1E3F-426E-17BD-CB9E62C8A2C9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80;p24">
              <a:extLst>
                <a:ext uri="{FF2B5EF4-FFF2-40B4-BE49-F238E27FC236}">
                  <a16:creationId xmlns:a16="http://schemas.microsoft.com/office/drawing/2014/main" id="{EE36A5A0-5E3D-164B-5F0D-C5D490E882A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81;p24">
              <a:extLst>
                <a:ext uri="{FF2B5EF4-FFF2-40B4-BE49-F238E27FC236}">
                  <a16:creationId xmlns:a16="http://schemas.microsoft.com/office/drawing/2014/main" id="{745C6986-1372-22AA-691D-120AE37E6B1A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82;p24">
              <a:extLst>
                <a:ext uri="{FF2B5EF4-FFF2-40B4-BE49-F238E27FC236}">
                  <a16:creationId xmlns:a16="http://schemas.microsoft.com/office/drawing/2014/main" id="{A5189D5A-246B-9950-2B9E-3CE4A8A32CF6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83;p24">
              <a:extLst>
                <a:ext uri="{FF2B5EF4-FFF2-40B4-BE49-F238E27FC236}">
                  <a16:creationId xmlns:a16="http://schemas.microsoft.com/office/drawing/2014/main" id="{C1ED5E13-90C2-6583-CE16-9E07F65A236E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84;p24">
              <a:extLst>
                <a:ext uri="{FF2B5EF4-FFF2-40B4-BE49-F238E27FC236}">
                  <a16:creationId xmlns:a16="http://schemas.microsoft.com/office/drawing/2014/main" id="{02573093-3E62-26E0-236E-A3BA91583FDC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85;p24">
              <a:extLst>
                <a:ext uri="{FF2B5EF4-FFF2-40B4-BE49-F238E27FC236}">
                  <a16:creationId xmlns:a16="http://schemas.microsoft.com/office/drawing/2014/main" id="{1A5C9AEB-971F-340B-2FDF-418C4D19A032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86;p24">
              <a:extLst>
                <a:ext uri="{FF2B5EF4-FFF2-40B4-BE49-F238E27FC236}">
                  <a16:creationId xmlns:a16="http://schemas.microsoft.com/office/drawing/2014/main" id="{7E8DC876-BEBA-8A25-8FF9-28DA43C4E988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87;p24">
              <a:extLst>
                <a:ext uri="{FF2B5EF4-FFF2-40B4-BE49-F238E27FC236}">
                  <a16:creationId xmlns:a16="http://schemas.microsoft.com/office/drawing/2014/main" id="{078C2066-7354-33AF-AB50-2ACA7CF0070F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88;p24">
              <a:extLst>
                <a:ext uri="{FF2B5EF4-FFF2-40B4-BE49-F238E27FC236}">
                  <a16:creationId xmlns:a16="http://schemas.microsoft.com/office/drawing/2014/main" id="{C3B90AB4-3659-3177-809E-5D1859F655C2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89;p24">
              <a:extLst>
                <a:ext uri="{FF2B5EF4-FFF2-40B4-BE49-F238E27FC236}">
                  <a16:creationId xmlns:a16="http://schemas.microsoft.com/office/drawing/2014/main" id="{534A07AE-8F91-EB12-5CAF-EC117120016E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90;p24">
              <a:extLst>
                <a:ext uri="{FF2B5EF4-FFF2-40B4-BE49-F238E27FC236}">
                  <a16:creationId xmlns:a16="http://schemas.microsoft.com/office/drawing/2014/main" id="{FCD56D9A-8ED9-3303-CACE-58D1C978E6CA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91;p24">
              <a:extLst>
                <a:ext uri="{FF2B5EF4-FFF2-40B4-BE49-F238E27FC236}">
                  <a16:creationId xmlns:a16="http://schemas.microsoft.com/office/drawing/2014/main" id="{09387924-5B46-7150-75C8-E199B7969386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92;p24">
              <a:extLst>
                <a:ext uri="{FF2B5EF4-FFF2-40B4-BE49-F238E27FC236}">
                  <a16:creationId xmlns:a16="http://schemas.microsoft.com/office/drawing/2014/main" id="{40B5181B-FF75-9AC2-DE35-9844466CAB56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93;p24">
              <a:extLst>
                <a:ext uri="{FF2B5EF4-FFF2-40B4-BE49-F238E27FC236}">
                  <a16:creationId xmlns:a16="http://schemas.microsoft.com/office/drawing/2014/main" id="{B7C0FF45-7827-8C5A-2BD7-4B2F0C8095E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94;p24">
              <a:extLst>
                <a:ext uri="{FF2B5EF4-FFF2-40B4-BE49-F238E27FC236}">
                  <a16:creationId xmlns:a16="http://schemas.microsoft.com/office/drawing/2014/main" id="{DC8B250D-B9AD-1A08-2AF1-49B555DE341A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95;p24">
              <a:extLst>
                <a:ext uri="{FF2B5EF4-FFF2-40B4-BE49-F238E27FC236}">
                  <a16:creationId xmlns:a16="http://schemas.microsoft.com/office/drawing/2014/main" id="{AA28C63C-755E-84C7-49AD-9CB3D2D540DC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96;p24">
              <a:extLst>
                <a:ext uri="{FF2B5EF4-FFF2-40B4-BE49-F238E27FC236}">
                  <a16:creationId xmlns:a16="http://schemas.microsoft.com/office/drawing/2014/main" id="{C50471B0-6B75-E094-B715-831C51E93A8B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97;p24">
              <a:extLst>
                <a:ext uri="{FF2B5EF4-FFF2-40B4-BE49-F238E27FC236}">
                  <a16:creationId xmlns:a16="http://schemas.microsoft.com/office/drawing/2014/main" id="{3674D547-1CD9-7D3A-2E25-180AB714653B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98;p24">
              <a:extLst>
                <a:ext uri="{FF2B5EF4-FFF2-40B4-BE49-F238E27FC236}">
                  <a16:creationId xmlns:a16="http://schemas.microsoft.com/office/drawing/2014/main" id="{0665FB6D-B61D-54C4-1156-CBF7E6AFF0F6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99;p24">
              <a:extLst>
                <a:ext uri="{FF2B5EF4-FFF2-40B4-BE49-F238E27FC236}">
                  <a16:creationId xmlns:a16="http://schemas.microsoft.com/office/drawing/2014/main" id="{4C6D36A9-E141-627C-DEE1-59F19748A150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00;p24">
              <a:extLst>
                <a:ext uri="{FF2B5EF4-FFF2-40B4-BE49-F238E27FC236}">
                  <a16:creationId xmlns:a16="http://schemas.microsoft.com/office/drawing/2014/main" id="{FD6EF622-9090-2166-7E9E-2D93F8DC1AE9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01;p24">
              <a:extLst>
                <a:ext uri="{FF2B5EF4-FFF2-40B4-BE49-F238E27FC236}">
                  <a16:creationId xmlns:a16="http://schemas.microsoft.com/office/drawing/2014/main" id="{D989C372-0503-261D-9607-2307812930FA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02;p24">
              <a:extLst>
                <a:ext uri="{FF2B5EF4-FFF2-40B4-BE49-F238E27FC236}">
                  <a16:creationId xmlns:a16="http://schemas.microsoft.com/office/drawing/2014/main" id="{2A421D60-9962-AB67-BA98-FBB0284181C8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03;p24">
              <a:extLst>
                <a:ext uri="{FF2B5EF4-FFF2-40B4-BE49-F238E27FC236}">
                  <a16:creationId xmlns:a16="http://schemas.microsoft.com/office/drawing/2014/main" id="{4F3A738A-6779-2C17-EDDE-3606479058B9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04;p24">
              <a:extLst>
                <a:ext uri="{FF2B5EF4-FFF2-40B4-BE49-F238E27FC236}">
                  <a16:creationId xmlns:a16="http://schemas.microsoft.com/office/drawing/2014/main" id="{B4DC1B97-C698-74EA-11E0-1BCD26974329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05;p24">
              <a:extLst>
                <a:ext uri="{FF2B5EF4-FFF2-40B4-BE49-F238E27FC236}">
                  <a16:creationId xmlns:a16="http://schemas.microsoft.com/office/drawing/2014/main" id="{BD78F0F7-9BDD-D7D6-B377-3B2C9171CA16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806;p24">
              <a:extLst>
                <a:ext uri="{FF2B5EF4-FFF2-40B4-BE49-F238E27FC236}">
                  <a16:creationId xmlns:a16="http://schemas.microsoft.com/office/drawing/2014/main" id="{66AD1AF9-BF70-E2A3-F72B-EEB35017F817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807;p24">
              <a:extLst>
                <a:ext uri="{FF2B5EF4-FFF2-40B4-BE49-F238E27FC236}">
                  <a16:creationId xmlns:a16="http://schemas.microsoft.com/office/drawing/2014/main" id="{E1331E12-0F4D-A46C-F339-FEB4A182F531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808;p24">
              <a:extLst>
                <a:ext uri="{FF2B5EF4-FFF2-40B4-BE49-F238E27FC236}">
                  <a16:creationId xmlns:a16="http://schemas.microsoft.com/office/drawing/2014/main" id="{7A00747B-DA88-0B47-09A4-60056D6D09E0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809;p24">
              <a:extLst>
                <a:ext uri="{FF2B5EF4-FFF2-40B4-BE49-F238E27FC236}">
                  <a16:creationId xmlns:a16="http://schemas.microsoft.com/office/drawing/2014/main" id="{5D5FEED6-59E8-E213-4542-162F4553F248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810;p24">
              <a:extLst>
                <a:ext uri="{FF2B5EF4-FFF2-40B4-BE49-F238E27FC236}">
                  <a16:creationId xmlns:a16="http://schemas.microsoft.com/office/drawing/2014/main" id="{6EAB2325-383D-07D1-4E10-5B4796BD2B0D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811;p24">
              <a:extLst>
                <a:ext uri="{FF2B5EF4-FFF2-40B4-BE49-F238E27FC236}">
                  <a16:creationId xmlns:a16="http://schemas.microsoft.com/office/drawing/2014/main" id="{D2BDD8B8-79CC-589F-44EA-F4885872797A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812;p24">
              <a:extLst>
                <a:ext uri="{FF2B5EF4-FFF2-40B4-BE49-F238E27FC236}">
                  <a16:creationId xmlns:a16="http://schemas.microsoft.com/office/drawing/2014/main" id="{AFE15FB2-11BC-653A-DFFC-91CF21F09743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813;p24">
              <a:extLst>
                <a:ext uri="{FF2B5EF4-FFF2-40B4-BE49-F238E27FC236}">
                  <a16:creationId xmlns:a16="http://schemas.microsoft.com/office/drawing/2014/main" id="{BB16CEAB-467C-64D1-8FC7-2FACC0A9437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814;p24">
              <a:extLst>
                <a:ext uri="{FF2B5EF4-FFF2-40B4-BE49-F238E27FC236}">
                  <a16:creationId xmlns:a16="http://schemas.microsoft.com/office/drawing/2014/main" id="{38BE79CC-901A-3436-1121-21ADDA58095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815;p24">
              <a:extLst>
                <a:ext uri="{FF2B5EF4-FFF2-40B4-BE49-F238E27FC236}">
                  <a16:creationId xmlns:a16="http://schemas.microsoft.com/office/drawing/2014/main" id="{36677144-3F32-09BE-B645-CBA5B1F1B8A1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6"/>
          <p:cNvSpPr/>
          <p:nvPr/>
        </p:nvSpPr>
        <p:spPr>
          <a:xfrm rot="4459857" flipH="1">
            <a:off x="-1774425" y="2146481"/>
            <a:ext cx="4463254" cy="4792233"/>
          </a:xfrm>
          <a:custGeom>
            <a:avLst/>
            <a:gdLst/>
            <a:ahLst/>
            <a:cxnLst/>
            <a:rect l="l" t="t" r="r" b="b"/>
            <a:pathLst>
              <a:path w="112948" h="121288" extrusionOk="0">
                <a:moveTo>
                  <a:pt x="24818" y="32591"/>
                </a:moveTo>
                <a:cubicBezTo>
                  <a:pt x="24818" y="32591"/>
                  <a:pt x="16812" y="35560"/>
                  <a:pt x="9741" y="30990"/>
                </a:cubicBezTo>
                <a:cubicBezTo>
                  <a:pt x="2669" y="26420"/>
                  <a:pt x="0" y="19715"/>
                  <a:pt x="6171" y="13744"/>
                </a:cubicBezTo>
                <a:cubicBezTo>
                  <a:pt x="12309" y="7773"/>
                  <a:pt x="26853" y="1"/>
                  <a:pt x="39262" y="8807"/>
                </a:cubicBezTo>
                <a:cubicBezTo>
                  <a:pt x="51670" y="17647"/>
                  <a:pt x="45733" y="30990"/>
                  <a:pt x="64146" y="38829"/>
                </a:cubicBezTo>
                <a:cubicBezTo>
                  <a:pt x="73886" y="42965"/>
                  <a:pt x="81458" y="45767"/>
                  <a:pt x="86395" y="51071"/>
                </a:cubicBezTo>
                <a:cubicBezTo>
                  <a:pt x="112948" y="79525"/>
                  <a:pt x="61444" y="121288"/>
                  <a:pt x="43431" y="83294"/>
                </a:cubicBezTo>
                <a:cubicBezTo>
                  <a:pt x="31589" y="58309"/>
                  <a:pt x="45132" y="37795"/>
                  <a:pt x="24818" y="32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Twitter</a:t>
            </a:r>
            <a:endParaRPr dirty="0"/>
          </a:p>
        </p:txBody>
      </p:sp>
      <p:grpSp>
        <p:nvGrpSpPr>
          <p:cNvPr id="2346" name="Google Shape;2346;p36"/>
          <p:cNvGrpSpPr/>
          <p:nvPr/>
        </p:nvGrpSpPr>
        <p:grpSpPr>
          <a:xfrm>
            <a:off x="152394" y="1325399"/>
            <a:ext cx="4052846" cy="3401816"/>
            <a:chOff x="160656" y="678575"/>
            <a:chExt cx="5319394" cy="4464911"/>
          </a:xfrm>
        </p:grpSpPr>
        <p:sp>
          <p:nvSpPr>
            <p:cNvPr id="2347" name="Google Shape;2347;p36"/>
            <p:cNvSpPr/>
            <p:nvPr/>
          </p:nvSpPr>
          <p:spPr>
            <a:xfrm flipH="1">
              <a:off x="1969283" y="2039363"/>
              <a:ext cx="659694" cy="1238194"/>
            </a:xfrm>
            <a:custGeom>
              <a:avLst/>
              <a:gdLst/>
              <a:ahLst/>
              <a:cxnLst/>
              <a:rect l="l" t="t" r="r" b="b"/>
              <a:pathLst>
                <a:path w="29055" h="54540" extrusionOk="0">
                  <a:moveTo>
                    <a:pt x="3637" y="468"/>
                  </a:moveTo>
                  <a:cubicBezTo>
                    <a:pt x="3536" y="368"/>
                    <a:pt x="3570" y="201"/>
                    <a:pt x="3670" y="101"/>
                  </a:cubicBezTo>
                  <a:cubicBezTo>
                    <a:pt x="3770" y="1"/>
                    <a:pt x="3937" y="1"/>
                    <a:pt x="4037" y="101"/>
                  </a:cubicBezTo>
                  <a:cubicBezTo>
                    <a:pt x="4104" y="168"/>
                    <a:pt x="29055" y="25853"/>
                    <a:pt x="468" y="54440"/>
                  </a:cubicBezTo>
                  <a:cubicBezTo>
                    <a:pt x="368" y="54540"/>
                    <a:pt x="201" y="54540"/>
                    <a:pt x="101" y="54440"/>
                  </a:cubicBezTo>
                  <a:cubicBezTo>
                    <a:pt x="1" y="54340"/>
                    <a:pt x="1" y="54140"/>
                    <a:pt x="101" y="54040"/>
                  </a:cubicBezTo>
                  <a:cubicBezTo>
                    <a:pt x="28321" y="25853"/>
                    <a:pt x="3703" y="568"/>
                    <a:pt x="3637" y="4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 flipH="1">
              <a:off x="1629152" y="1162477"/>
              <a:ext cx="1497349" cy="2662663"/>
            </a:xfrm>
            <a:custGeom>
              <a:avLst/>
              <a:gdLst/>
              <a:ahLst/>
              <a:cxnLst/>
              <a:rect l="l" t="t" r="r" b="b"/>
              <a:pathLst>
                <a:path w="65948" h="117285" extrusionOk="0">
                  <a:moveTo>
                    <a:pt x="23284" y="0"/>
                  </a:moveTo>
                  <a:cubicBezTo>
                    <a:pt x="9975" y="11108"/>
                    <a:pt x="16446" y="31389"/>
                    <a:pt x="27254" y="42097"/>
                  </a:cubicBezTo>
                  <a:cubicBezTo>
                    <a:pt x="39729" y="54506"/>
                    <a:pt x="44299" y="74320"/>
                    <a:pt x="22150" y="89464"/>
                  </a:cubicBezTo>
                  <a:cubicBezTo>
                    <a:pt x="1" y="104608"/>
                    <a:pt x="34359" y="117284"/>
                    <a:pt x="47702" y="100472"/>
                  </a:cubicBezTo>
                  <a:cubicBezTo>
                    <a:pt x="61045" y="83693"/>
                    <a:pt x="65948" y="42898"/>
                    <a:pt x="65014" y="32757"/>
                  </a:cubicBezTo>
                  <a:cubicBezTo>
                    <a:pt x="64080" y="22583"/>
                    <a:pt x="64447" y="18147"/>
                    <a:pt x="56775" y="13743"/>
                  </a:cubicBezTo>
                  <a:cubicBezTo>
                    <a:pt x="49103" y="9340"/>
                    <a:pt x="23284" y="0"/>
                    <a:pt x="23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 flipH="1">
              <a:off x="3352060" y="2704990"/>
              <a:ext cx="454441" cy="368825"/>
            </a:xfrm>
            <a:custGeom>
              <a:avLst/>
              <a:gdLst/>
              <a:ahLst/>
              <a:cxnLst/>
              <a:rect l="l" t="t" r="r" b="b"/>
              <a:pathLst>
                <a:path w="20015" h="16246" extrusionOk="0">
                  <a:moveTo>
                    <a:pt x="20014" y="3637"/>
                  </a:moveTo>
                  <a:cubicBezTo>
                    <a:pt x="20014" y="3637"/>
                    <a:pt x="18080" y="1068"/>
                    <a:pt x="17679" y="668"/>
                  </a:cubicBezTo>
                  <a:cubicBezTo>
                    <a:pt x="17313" y="301"/>
                    <a:pt x="14744" y="234"/>
                    <a:pt x="13210" y="101"/>
                  </a:cubicBezTo>
                  <a:cubicBezTo>
                    <a:pt x="11675" y="1"/>
                    <a:pt x="11408" y="1402"/>
                    <a:pt x="11375" y="1969"/>
                  </a:cubicBezTo>
                  <a:cubicBezTo>
                    <a:pt x="11342" y="2536"/>
                    <a:pt x="11275" y="3237"/>
                    <a:pt x="11275" y="3237"/>
                  </a:cubicBezTo>
                  <a:cubicBezTo>
                    <a:pt x="11275" y="3237"/>
                    <a:pt x="2469" y="3970"/>
                    <a:pt x="1835" y="4104"/>
                  </a:cubicBezTo>
                  <a:cubicBezTo>
                    <a:pt x="1201" y="4237"/>
                    <a:pt x="334" y="6706"/>
                    <a:pt x="167" y="7206"/>
                  </a:cubicBezTo>
                  <a:cubicBezTo>
                    <a:pt x="0" y="7706"/>
                    <a:pt x="334" y="8841"/>
                    <a:pt x="1001" y="8874"/>
                  </a:cubicBezTo>
                  <a:cubicBezTo>
                    <a:pt x="1635" y="8941"/>
                    <a:pt x="2469" y="8540"/>
                    <a:pt x="2735" y="8107"/>
                  </a:cubicBezTo>
                  <a:cubicBezTo>
                    <a:pt x="3002" y="7706"/>
                    <a:pt x="3236" y="8273"/>
                    <a:pt x="3236" y="8273"/>
                  </a:cubicBezTo>
                  <a:cubicBezTo>
                    <a:pt x="3236" y="8273"/>
                    <a:pt x="2569" y="9408"/>
                    <a:pt x="2535" y="10242"/>
                  </a:cubicBezTo>
                  <a:cubicBezTo>
                    <a:pt x="2502" y="11042"/>
                    <a:pt x="2669" y="11476"/>
                    <a:pt x="3336" y="11743"/>
                  </a:cubicBezTo>
                  <a:cubicBezTo>
                    <a:pt x="3970" y="12043"/>
                    <a:pt x="5004" y="12243"/>
                    <a:pt x="5004" y="12243"/>
                  </a:cubicBezTo>
                  <a:cubicBezTo>
                    <a:pt x="5004" y="12243"/>
                    <a:pt x="5037" y="13577"/>
                    <a:pt x="5271" y="14078"/>
                  </a:cubicBezTo>
                  <a:cubicBezTo>
                    <a:pt x="5504" y="14578"/>
                    <a:pt x="5571" y="14778"/>
                    <a:pt x="6605" y="15112"/>
                  </a:cubicBezTo>
                  <a:cubicBezTo>
                    <a:pt x="7606" y="15412"/>
                    <a:pt x="11175" y="16246"/>
                    <a:pt x="11175" y="16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 flipH="1">
              <a:off x="3648968" y="2977610"/>
              <a:ext cx="48498" cy="16686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167" y="434"/>
                  </a:moveTo>
                  <a:cubicBezTo>
                    <a:pt x="67" y="434"/>
                    <a:pt x="1" y="301"/>
                    <a:pt x="1" y="201"/>
                  </a:cubicBezTo>
                  <a:cubicBezTo>
                    <a:pt x="1" y="67"/>
                    <a:pt x="134" y="0"/>
                    <a:pt x="234" y="0"/>
                  </a:cubicBezTo>
                  <a:lnTo>
                    <a:pt x="1969" y="301"/>
                  </a:lnTo>
                  <a:cubicBezTo>
                    <a:pt x="2069" y="301"/>
                    <a:pt x="2135" y="434"/>
                    <a:pt x="2135" y="534"/>
                  </a:cubicBezTo>
                  <a:cubicBezTo>
                    <a:pt x="2102" y="668"/>
                    <a:pt x="2002" y="734"/>
                    <a:pt x="1902" y="701"/>
                  </a:cubicBezTo>
                  <a:close/>
                </a:path>
              </a:pathLst>
            </a:custGeom>
            <a:solidFill>
              <a:srgbClr val="EF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 flipH="1">
              <a:off x="1590257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299" y="68716"/>
                  </a:moveTo>
                  <a:cubicBezTo>
                    <a:pt x="138299" y="68716"/>
                    <a:pt x="136031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94" y="70684"/>
                    <a:pt x="73720" y="57074"/>
                  </a:cubicBezTo>
                  <a:cubicBezTo>
                    <a:pt x="62912" y="43431"/>
                    <a:pt x="57775" y="33791"/>
                    <a:pt x="57775" y="33791"/>
                  </a:cubicBezTo>
                  <a:cubicBezTo>
                    <a:pt x="55173" y="38228"/>
                    <a:pt x="27287" y="60477"/>
                    <a:pt x="20749" y="66281"/>
                  </a:cubicBezTo>
                  <a:cubicBezTo>
                    <a:pt x="19481" y="67449"/>
                    <a:pt x="13944" y="73886"/>
                    <a:pt x="12943" y="73886"/>
                  </a:cubicBezTo>
                  <a:cubicBezTo>
                    <a:pt x="12943" y="73886"/>
                    <a:pt x="5538" y="74387"/>
                    <a:pt x="0" y="70551"/>
                  </a:cubicBezTo>
                  <a:cubicBezTo>
                    <a:pt x="0" y="70551"/>
                    <a:pt x="1768" y="63079"/>
                    <a:pt x="2135" y="62612"/>
                  </a:cubicBezTo>
                  <a:cubicBezTo>
                    <a:pt x="18747" y="41864"/>
                    <a:pt x="37260" y="18547"/>
                    <a:pt x="46434" y="9274"/>
                  </a:cubicBezTo>
                  <a:cubicBezTo>
                    <a:pt x="55607" y="0"/>
                    <a:pt x="65014" y="5104"/>
                    <a:pt x="86295" y="20148"/>
                  </a:cubicBezTo>
                  <a:cubicBezTo>
                    <a:pt x="107611" y="35192"/>
                    <a:pt x="138299" y="68716"/>
                    <a:pt x="138299" y="68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 flipH="1">
              <a:off x="3423256" y="2653503"/>
              <a:ext cx="427921" cy="403650"/>
            </a:xfrm>
            <a:custGeom>
              <a:avLst/>
              <a:gdLst/>
              <a:ahLst/>
              <a:cxnLst/>
              <a:rect l="l" t="t" r="r" b="b"/>
              <a:pathLst>
                <a:path w="18847" h="17780" extrusionOk="0">
                  <a:moveTo>
                    <a:pt x="400" y="1035"/>
                  </a:moveTo>
                  <a:lnTo>
                    <a:pt x="934" y="468"/>
                  </a:lnTo>
                  <a:cubicBezTo>
                    <a:pt x="1334" y="34"/>
                    <a:pt x="2035" y="1"/>
                    <a:pt x="2469" y="401"/>
                  </a:cubicBezTo>
                  <a:lnTo>
                    <a:pt x="18413" y="15245"/>
                  </a:lnTo>
                  <a:cubicBezTo>
                    <a:pt x="18847" y="15645"/>
                    <a:pt x="18847" y="16312"/>
                    <a:pt x="18447" y="16746"/>
                  </a:cubicBezTo>
                  <a:lnTo>
                    <a:pt x="17946" y="17313"/>
                  </a:lnTo>
                  <a:cubicBezTo>
                    <a:pt x="17546" y="17747"/>
                    <a:pt x="16845" y="17780"/>
                    <a:pt x="16412" y="17380"/>
                  </a:cubicBezTo>
                  <a:lnTo>
                    <a:pt x="467" y="2536"/>
                  </a:lnTo>
                  <a:cubicBezTo>
                    <a:pt x="33" y="2135"/>
                    <a:pt x="0" y="1468"/>
                    <a:pt x="400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 flipH="1">
              <a:off x="3033222" y="2767101"/>
              <a:ext cx="717251" cy="513462"/>
            </a:xfrm>
            <a:custGeom>
              <a:avLst/>
              <a:gdLst/>
              <a:ahLst/>
              <a:cxnLst/>
              <a:rect l="l" t="t" r="r" b="b"/>
              <a:pathLst>
                <a:path w="31590" h="22617" extrusionOk="0">
                  <a:moveTo>
                    <a:pt x="30022" y="9374"/>
                  </a:moveTo>
                  <a:cubicBezTo>
                    <a:pt x="30022" y="9374"/>
                    <a:pt x="28087" y="8473"/>
                    <a:pt x="27420" y="8039"/>
                  </a:cubicBezTo>
                  <a:cubicBezTo>
                    <a:pt x="26720" y="7606"/>
                    <a:pt x="21549" y="1034"/>
                    <a:pt x="20882" y="767"/>
                  </a:cubicBezTo>
                  <a:cubicBezTo>
                    <a:pt x="20215" y="467"/>
                    <a:pt x="15512" y="0"/>
                    <a:pt x="14845" y="0"/>
                  </a:cubicBezTo>
                  <a:cubicBezTo>
                    <a:pt x="14177" y="0"/>
                    <a:pt x="13177" y="634"/>
                    <a:pt x="12843" y="1334"/>
                  </a:cubicBezTo>
                  <a:cubicBezTo>
                    <a:pt x="12543" y="2035"/>
                    <a:pt x="12009" y="4070"/>
                    <a:pt x="12009" y="4070"/>
                  </a:cubicBezTo>
                  <a:cubicBezTo>
                    <a:pt x="12009" y="4070"/>
                    <a:pt x="5238" y="4237"/>
                    <a:pt x="3303" y="4270"/>
                  </a:cubicBezTo>
                  <a:lnTo>
                    <a:pt x="1302" y="2435"/>
                  </a:lnTo>
                  <a:cubicBezTo>
                    <a:pt x="1302" y="2435"/>
                    <a:pt x="568" y="2702"/>
                    <a:pt x="301" y="3102"/>
                  </a:cubicBezTo>
                  <a:cubicBezTo>
                    <a:pt x="1" y="3503"/>
                    <a:pt x="1" y="4737"/>
                    <a:pt x="34" y="5371"/>
                  </a:cubicBezTo>
                  <a:cubicBezTo>
                    <a:pt x="67" y="5971"/>
                    <a:pt x="1201" y="7506"/>
                    <a:pt x="1535" y="7839"/>
                  </a:cubicBezTo>
                  <a:cubicBezTo>
                    <a:pt x="1835" y="8173"/>
                    <a:pt x="2636" y="8373"/>
                    <a:pt x="3236" y="8473"/>
                  </a:cubicBezTo>
                  <a:cubicBezTo>
                    <a:pt x="3236" y="8473"/>
                    <a:pt x="3203" y="9941"/>
                    <a:pt x="4437" y="10441"/>
                  </a:cubicBezTo>
                  <a:cubicBezTo>
                    <a:pt x="5638" y="10941"/>
                    <a:pt x="7106" y="11575"/>
                    <a:pt x="7106" y="11575"/>
                  </a:cubicBezTo>
                  <a:cubicBezTo>
                    <a:pt x="7106" y="11575"/>
                    <a:pt x="7172" y="12843"/>
                    <a:pt x="8073" y="13410"/>
                  </a:cubicBezTo>
                  <a:cubicBezTo>
                    <a:pt x="8940" y="13943"/>
                    <a:pt x="11309" y="15778"/>
                    <a:pt x="11309" y="15778"/>
                  </a:cubicBezTo>
                  <a:cubicBezTo>
                    <a:pt x="11309" y="15778"/>
                    <a:pt x="12176" y="16112"/>
                    <a:pt x="12743" y="16078"/>
                  </a:cubicBezTo>
                  <a:cubicBezTo>
                    <a:pt x="12743" y="16078"/>
                    <a:pt x="13410" y="17513"/>
                    <a:pt x="14511" y="17980"/>
                  </a:cubicBezTo>
                  <a:cubicBezTo>
                    <a:pt x="15612" y="18413"/>
                    <a:pt x="19581" y="20181"/>
                    <a:pt x="20182" y="20315"/>
                  </a:cubicBezTo>
                  <a:cubicBezTo>
                    <a:pt x="20749" y="20448"/>
                    <a:pt x="22950" y="20048"/>
                    <a:pt x="25119" y="21282"/>
                  </a:cubicBezTo>
                  <a:cubicBezTo>
                    <a:pt x="27253" y="22550"/>
                    <a:pt x="27554" y="22616"/>
                    <a:pt x="27554" y="22616"/>
                  </a:cubicBezTo>
                  <a:lnTo>
                    <a:pt x="31590" y="11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 flipH="1">
              <a:off x="4526490" y="4552699"/>
              <a:ext cx="927794" cy="572534"/>
            </a:xfrm>
            <a:custGeom>
              <a:avLst/>
              <a:gdLst/>
              <a:ahLst/>
              <a:cxnLst/>
              <a:rect l="l" t="t" r="r" b="b"/>
              <a:pathLst>
                <a:path w="40863" h="25219" extrusionOk="0">
                  <a:moveTo>
                    <a:pt x="34158" y="24418"/>
                  </a:moveTo>
                  <a:cubicBezTo>
                    <a:pt x="34158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604" y="15512"/>
                  </a:cubicBezTo>
                  <a:cubicBezTo>
                    <a:pt x="9674" y="14344"/>
                    <a:pt x="18380" y="12042"/>
                    <a:pt x="21082" y="11242"/>
                  </a:cubicBezTo>
                  <a:cubicBezTo>
                    <a:pt x="23750" y="10408"/>
                    <a:pt x="31422" y="2035"/>
                    <a:pt x="32523" y="1001"/>
                  </a:cubicBezTo>
                  <a:cubicBezTo>
                    <a:pt x="33591" y="0"/>
                    <a:pt x="38694" y="3303"/>
                    <a:pt x="39762" y="3837"/>
                  </a:cubicBezTo>
                  <a:cubicBezTo>
                    <a:pt x="40863" y="4370"/>
                    <a:pt x="40129" y="5705"/>
                    <a:pt x="39595" y="7272"/>
                  </a:cubicBezTo>
                  <a:cubicBezTo>
                    <a:pt x="39028" y="8840"/>
                    <a:pt x="34158" y="24418"/>
                    <a:pt x="34158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 flipH="1">
              <a:off x="4234908" y="5071425"/>
              <a:ext cx="1245142" cy="71967"/>
            </a:xfrm>
            <a:custGeom>
              <a:avLst/>
              <a:gdLst/>
              <a:ahLst/>
              <a:cxnLst/>
              <a:rect l="l" t="t" r="r" b="b"/>
              <a:pathLst>
                <a:path w="54840" h="3170" extrusionOk="0">
                  <a:moveTo>
                    <a:pt x="1135" y="3169"/>
                  </a:moveTo>
                  <a:lnTo>
                    <a:pt x="53706" y="3169"/>
                  </a:lnTo>
                  <a:cubicBezTo>
                    <a:pt x="54340" y="3169"/>
                    <a:pt x="54840" y="2869"/>
                    <a:pt x="54840" y="2535"/>
                  </a:cubicBezTo>
                  <a:lnTo>
                    <a:pt x="54840" y="667"/>
                  </a:lnTo>
                  <a:cubicBezTo>
                    <a:pt x="54840" y="300"/>
                    <a:pt x="54340" y="0"/>
                    <a:pt x="53706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FB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 flipH="1">
              <a:off x="5022567" y="5071425"/>
              <a:ext cx="457483" cy="71967"/>
            </a:xfrm>
            <a:custGeom>
              <a:avLst/>
              <a:gdLst/>
              <a:ahLst/>
              <a:cxnLst/>
              <a:rect l="l" t="t" r="r" b="b"/>
              <a:pathLst>
                <a:path w="20149" h="3170" extrusionOk="0">
                  <a:moveTo>
                    <a:pt x="1135" y="3169"/>
                  </a:moveTo>
                  <a:lnTo>
                    <a:pt x="19014" y="3169"/>
                  </a:lnTo>
                  <a:cubicBezTo>
                    <a:pt x="19615" y="3169"/>
                    <a:pt x="20149" y="2869"/>
                    <a:pt x="20149" y="2535"/>
                  </a:cubicBezTo>
                  <a:lnTo>
                    <a:pt x="20149" y="667"/>
                  </a:lnTo>
                  <a:cubicBezTo>
                    <a:pt x="20149" y="300"/>
                    <a:pt x="19615" y="0"/>
                    <a:pt x="19014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 flipH="1">
              <a:off x="4203851" y="4622369"/>
              <a:ext cx="1251204" cy="449101"/>
            </a:xfrm>
            <a:custGeom>
              <a:avLst/>
              <a:gdLst/>
              <a:ahLst/>
              <a:cxnLst/>
              <a:rect l="l" t="t" r="r" b="b"/>
              <a:pathLst>
                <a:path w="55107" h="19782" extrusionOk="0">
                  <a:moveTo>
                    <a:pt x="23284" y="9174"/>
                  </a:moveTo>
                  <a:cubicBezTo>
                    <a:pt x="23451" y="9741"/>
                    <a:pt x="25085" y="12476"/>
                    <a:pt x="23951" y="13143"/>
                  </a:cubicBezTo>
                  <a:cubicBezTo>
                    <a:pt x="22817" y="13810"/>
                    <a:pt x="19181" y="16179"/>
                    <a:pt x="17146" y="16179"/>
                  </a:cubicBezTo>
                  <a:lnTo>
                    <a:pt x="5405" y="16179"/>
                  </a:lnTo>
                  <a:cubicBezTo>
                    <a:pt x="1" y="16179"/>
                    <a:pt x="1235" y="14577"/>
                    <a:pt x="1235" y="14577"/>
                  </a:cubicBezTo>
                  <a:cubicBezTo>
                    <a:pt x="401" y="15311"/>
                    <a:pt x="34" y="16045"/>
                    <a:pt x="34" y="16646"/>
                  </a:cubicBezTo>
                  <a:lnTo>
                    <a:pt x="34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07" y="4037"/>
                    <a:pt x="54239" y="3203"/>
                  </a:cubicBezTo>
                  <a:cubicBezTo>
                    <a:pt x="53339" y="2369"/>
                    <a:pt x="52738" y="2802"/>
                    <a:pt x="52738" y="2802"/>
                  </a:cubicBezTo>
                  <a:cubicBezTo>
                    <a:pt x="48635" y="5838"/>
                    <a:pt x="43699" y="3670"/>
                    <a:pt x="41130" y="2435"/>
                  </a:cubicBezTo>
                  <a:cubicBezTo>
                    <a:pt x="40830" y="2335"/>
                    <a:pt x="40596" y="2202"/>
                    <a:pt x="40329" y="2068"/>
                  </a:cubicBezTo>
                  <a:cubicBezTo>
                    <a:pt x="38228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51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 flipH="1">
              <a:off x="4203852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71" y="16612"/>
                  </a:lnTo>
                  <a:cubicBezTo>
                    <a:pt x="52571" y="16612"/>
                    <a:pt x="54806" y="14378"/>
                    <a:pt x="54806" y="9107"/>
                  </a:cubicBezTo>
                  <a:cubicBezTo>
                    <a:pt x="54806" y="3870"/>
                    <a:pt x="55073" y="868"/>
                    <a:pt x="54205" y="1"/>
                  </a:cubicBezTo>
                  <a:cubicBezTo>
                    <a:pt x="54305" y="1702"/>
                    <a:pt x="53271" y="3570"/>
                    <a:pt x="51470" y="3570"/>
                  </a:cubicBezTo>
                  <a:lnTo>
                    <a:pt x="40996" y="3570"/>
                  </a:lnTo>
                  <a:cubicBezTo>
                    <a:pt x="37160" y="3570"/>
                    <a:pt x="36393" y="5338"/>
                    <a:pt x="36393" y="5338"/>
                  </a:cubicBezTo>
                  <a:cubicBezTo>
                    <a:pt x="36393" y="5338"/>
                    <a:pt x="34425" y="8673"/>
                    <a:pt x="33024" y="11008"/>
                  </a:cubicBezTo>
                  <a:cubicBezTo>
                    <a:pt x="31656" y="13343"/>
                    <a:pt x="29321" y="14945"/>
                    <a:pt x="27620" y="14945"/>
                  </a:cubicBezTo>
                  <a:lnTo>
                    <a:pt x="2335" y="14945"/>
                  </a:lnTo>
                  <a:cubicBezTo>
                    <a:pt x="1134" y="14945"/>
                    <a:pt x="434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 flipH="1">
              <a:off x="4655339" y="4599645"/>
              <a:ext cx="232522" cy="197671"/>
            </a:xfrm>
            <a:custGeom>
              <a:avLst/>
              <a:gdLst/>
              <a:ahLst/>
              <a:cxnLst/>
              <a:rect l="l" t="t" r="r" b="b"/>
              <a:pathLst>
                <a:path w="10241" h="8707" extrusionOk="0">
                  <a:moveTo>
                    <a:pt x="9540" y="3170"/>
                  </a:moveTo>
                  <a:cubicBezTo>
                    <a:pt x="9740" y="3303"/>
                    <a:pt x="10007" y="3270"/>
                    <a:pt x="10141" y="3103"/>
                  </a:cubicBezTo>
                  <a:cubicBezTo>
                    <a:pt x="10241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372" y="4437"/>
                    <a:pt x="7639" y="4571"/>
                    <a:pt x="7872" y="4504"/>
                  </a:cubicBezTo>
                  <a:cubicBezTo>
                    <a:pt x="8106" y="4470"/>
                    <a:pt x="8206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34" y="5838"/>
                  </a:cubicBezTo>
                  <a:lnTo>
                    <a:pt x="1568" y="8173"/>
                  </a:lnTo>
                  <a:cubicBezTo>
                    <a:pt x="1668" y="8373"/>
                    <a:pt x="1568" y="8607"/>
                    <a:pt x="1334" y="8640"/>
                  </a:cubicBezTo>
                  <a:cubicBezTo>
                    <a:pt x="1101" y="8707"/>
                    <a:pt x="834" y="8540"/>
                    <a:pt x="734" y="8340"/>
                  </a:cubicBezTo>
                  <a:close/>
                  <a:moveTo>
                    <a:pt x="667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03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667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36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6972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870" y="3703"/>
                  </a:lnTo>
                  <a:lnTo>
                    <a:pt x="4870" y="6105"/>
                  </a:lnTo>
                  <a:cubicBezTo>
                    <a:pt x="4937" y="6338"/>
                    <a:pt x="4837" y="6539"/>
                    <a:pt x="4603" y="6605"/>
                  </a:cubicBezTo>
                  <a:cubicBezTo>
                    <a:pt x="4370" y="6639"/>
                    <a:pt x="4103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 flipH="1">
              <a:off x="2909843" y="2971549"/>
              <a:ext cx="268146" cy="368825"/>
            </a:xfrm>
            <a:custGeom>
              <a:avLst/>
              <a:gdLst/>
              <a:ahLst/>
              <a:cxnLst/>
              <a:rect l="l" t="t" r="r" b="b"/>
              <a:pathLst>
                <a:path w="11810" h="16246" extrusionOk="0">
                  <a:moveTo>
                    <a:pt x="9641" y="2135"/>
                  </a:moveTo>
                  <a:lnTo>
                    <a:pt x="6238" y="201"/>
                  </a:lnTo>
                  <a:cubicBezTo>
                    <a:pt x="6238" y="201"/>
                    <a:pt x="5538" y="1"/>
                    <a:pt x="5038" y="267"/>
                  </a:cubicBezTo>
                  <a:cubicBezTo>
                    <a:pt x="5038" y="267"/>
                    <a:pt x="4170" y="9007"/>
                    <a:pt x="101" y="12309"/>
                  </a:cubicBezTo>
                  <a:cubicBezTo>
                    <a:pt x="101" y="12309"/>
                    <a:pt x="1" y="12876"/>
                    <a:pt x="301" y="13143"/>
                  </a:cubicBezTo>
                  <a:cubicBezTo>
                    <a:pt x="601" y="13444"/>
                    <a:pt x="4237" y="15979"/>
                    <a:pt x="4237" y="15979"/>
                  </a:cubicBezTo>
                  <a:cubicBezTo>
                    <a:pt x="4237" y="15979"/>
                    <a:pt x="5771" y="16246"/>
                    <a:pt x="7206" y="15345"/>
                  </a:cubicBezTo>
                  <a:cubicBezTo>
                    <a:pt x="8607" y="14411"/>
                    <a:pt x="11809" y="8273"/>
                    <a:pt x="11742" y="7473"/>
                  </a:cubicBezTo>
                  <a:cubicBezTo>
                    <a:pt x="11676" y="6705"/>
                    <a:pt x="9641" y="2135"/>
                    <a:pt x="9641" y="2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 flipH="1">
              <a:off x="1377476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300" y="68716"/>
                  </a:moveTo>
                  <a:cubicBezTo>
                    <a:pt x="138300" y="68716"/>
                    <a:pt x="135998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61" y="70684"/>
                    <a:pt x="73687" y="57074"/>
                  </a:cubicBezTo>
                  <a:cubicBezTo>
                    <a:pt x="62879" y="43431"/>
                    <a:pt x="57775" y="33791"/>
                    <a:pt x="57775" y="33791"/>
                  </a:cubicBezTo>
                  <a:cubicBezTo>
                    <a:pt x="55140" y="38228"/>
                    <a:pt x="27254" y="60477"/>
                    <a:pt x="20716" y="66281"/>
                  </a:cubicBezTo>
                  <a:cubicBezTo>
                    <a:pt x="19448" y="67449"/>
                    <a:pt x="13911" y="73886"/>
                    <a:pt x="12910" y="73886"/>
                  </a:cubicBezTo>
                  <a:cubicBezTo>
                    <a:pt x="12910" y="73886"/>
                    <a:pt x="5538" y="74387"/>
                    <a:pt x="1" y="70551"/>
                  </a:cubicBezTo>
                  <a:cubicBezTo>
                    <a:pt x="1" y="70551"/>
                    <a:pt x="1735" y="63079"/>
                    <a:pt x="2102" y="62612"/>
                  </a:cubicBezTo>
                  <a:cubicBezTo>
                    <a:pt x="18714" y="41864"/>
                    <a:pt x="37227" y="18547"/>
                    <a:pt x="46401" y="9274"/>
                  </a:cubicBezTo>
                  <a:cubicBezTo>
                    <a:pt x="55574" y="0"/>
                    <a:pt x="64981" y="5104"/>
                    <a:pt x="86262" y="20148"/>
                  </a:cubicBezTo>
                  <a:cubicBezTo>
                    <a:pt x="107578" y="35192"/>
                    <a:pt x="138300" y="68716"/>
                    <a:pt x="138300" y="687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 flipH="1">
              <a:off x="2103369" y="2690620"/>
              <a:ext cx="299933" cy="846667"/>
            </a:xfrm>
            <a:custGeom>
              <a:avLst/>
              <a:gdLst/>
              <a:ahLst/>
              <a:cxnLst/>
              <a:rect l="l" t="t" r="r" b="b"/>
              <a:pathLst>
                <a:path w="13210" h="37294" extrusionOk="0">
                  <a:moveTo>
                    <a:pt x="12909" y="1234"/>
                  </a:moveTo>
                  <a:lnTo>
                    <a:pt x="11475" y="0"/>
                  </a:lnTo>
                  <a:cubicBezTo>
                    <a:pt x="11475" y="0"/>
                    <a:pt x="3402" y="17413"/>
                    <a:pt x="1701" y="27353"/>
                  </a:cubicBezTo>
                  <a:cubicBezTo>
                    <a:pt x="0" y="37293"/>
                    <a:pt x="7539" y="36159"/>
                    <a:pt x="7539" y="36159"/>
                  </a:cubicBezTo>
                  <a:cubicBezTo>
                    <a:pt x="7539" y="36159"/>
                    <a:pt x="12909" y="33024"/>
                    <a:pt x="13076" y="29054"/>
                  </a:cubicBezTo>
                  <a:cubicBezTo>
                    <a:pt x="13209" y="25085"/>
                    <a:pt x="12909" y="1234"/>
                    <a:pt x="12909" y="1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 flipH="1">
              <a:off x="1443753" y="1372987"/>
              <a:ext cx="609697" cy="760352"/>
            </a:xfrm>
            <a:custGeom>
              <a:avLst/>
              <a:gdLst/>
              <a:ahLst/>
              <a:cxnLst/>
              <a:rect l="l" t="t" r="r" b="b"/>
              <a:pathLst>
                <a:path w="26853" h="33492" extrusionOk="0">
                  <a:moveTo>
                    <a:pt x="5737" y="1"/>
                  </a:moveTo>
                  <a:cubicBezTo>
                    <a:pt x="5737" y="1"/>
                    <a:pt x="13643" y="12443"/>
                    <a:pt x="25518" y="17513"/>
                  </a:cubicBezTo>
                  <a:cubicBezTo>
                    <a:pt x="25518" y="17513"/>
                    <a:pt x="26853" y="26153"/>
                    <a:pt x="20982" y="29822"/>
                  </a:cubicBezTo>
                  <a:cubicBezTo>
                    <a:pt x="15077" y="33491"/>
                    <a:pt x="6004" y="30522"/>
                    <a:pt x="6004" y="30522"/>
                  </a:cubicBezTo>
                  <a:lnTo>
                    <a:pt x="0" y="21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 flipH="1">
              <a:off x="1837596" y="1530489"/>
              <a:ext cx="205253" cy="382469"/>
            </a:xfrm>
            <a:custGeom>
              <a:avLst/>
              <a:gdLst/>
              <a:ahLst/>
              <a:cxnLst/>
              <a:rect l="l" t="t" r="r" b="b"/>
              <a:pathLst>
                <a:path w="9040" h="16847" extrusionOk="0">
                  <a:moveTo>
                    <a:pt x="967" y="16846"/>
                  </a:moveTo>
                  <a:lnTo>
                    <a:pt x="0" y="15445"/>
                  </a:lnTo>
                  <a:cubicBezTo>
                    <a:pt x="834" y="12143"/>
                    <a:pt x="2202" y="6372"/>
                    <a:pt x="2202" y="5972"/>
                  </a:cubicBezTo>
                  <a:cubicBezTo>
                    <a:pt x="2202" y="5405"/>
                    <a:pt x="5971" y="1"/>
                    <a:pt x="5971" y="1"/>
                  </a:cubicBezTo>
                  <a:lnTo>
                    <a:pt x="9040" y="68"/>
                  </a:lnTo>
                  <a:lnTo>
                    <a:pt x="8973" y="12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 flipH="1">
              <a:off x="744630" y="1954551"/>
              <a:ext cx="1685937" cy="2981497"/>
            </a:xfrm>
            <a:custGeom>
              <a:avLst/>
              <a:gdLst/>
              <a:ahLst/>
              <a:cxnLst/>
              <a:rect l="l" t="t" r="r" b="b"/>
              <a:pathLst>
                <a:path w="74254" h="131329" extrusionOk="0">
                  <a:moveTo>
                    <a:pt x="51537" y="13344"/>
                  </a:moveTo>
                  <a:cubicBezTo>
                    <a:pt x="51537" y="13344"/>
                    <a:pt x="74253" y="53739"/>
                    <a:pt x="53805" y="114449"/>
                  </a:cubicBezTo>
                  <a:cubicBezTo>
                    <a:pt x="53805" y="114449"/>
                    <a:pt x="51670" y="119853"/>
                    <a:pt x="51971" y="124390"/>
                  </a:cubicBezTo>
                  <a:cubicBezTo>
                    <a:pt x="52237" y="128926"/>
                    <a:pt x="36626" y="131328"/>
                    <a:pt x="29688" y="119286"/>
                  </a:cubicBezTo>
                  <a:cubicBezTo>
                    <a:pt x="22716" y="107211"/>
                    <a:pt x="27386" y="107645"/>
                    <a:pt x="19748" y="100106"/>
                  </a:cubicBezTo>
                  <a:cubicBezTo>
                    <a:pt x="12075" y="92567"/>
                    <a:pt x="0" y="83361"/>
                    <a:pt x="0" y="83361"/>
                  </a:cubicBezTo>
                  <a:cubicBezTo>
                    <a:pt x="0" y="83361"/>
                    <a:pt x="3269" y="77390"/>
                    <a:pt x="9807" y="76255"/>
                  </a:cubicBezTo>
                  <a:cubicBezTo>
                    <a:pt x="9807" y="76255"/>
                    <a:pt x="9807" y="72419"/>
                    <a:pt x="12009" y="71652"/>
                  </a:cubicBezTo>
                  <a:cubicBezTo>
                    <a:pt x="12009" y="71652"/>
                    <a:pt x="8373" y="58576"/>
                    <a:pt x="8673" y="49636"/>
                  </a:cubicBezTo>
                  <a:cubicBezTo>
                    <a:pt x="8940" y="40697"/>
                    <a:pt x="14044" y="25352"/>
                    <a:pt x="22716" y="13978"/>
                  </a:cubicBezTo>
                  <a:cubicBezTo>
                    <a:pt x="22716" y="13978"/>
                    <a:pt x="23784" y="10642"/>
                    <a:pt x="22450" y="8107"/>
                  </a:cubicBezTo>
                  <a:cubicBezTo>
                    <a:pt x="21082" y="5538"/>
                    <a:pt x="20882" y="4537"/>
                    <a:pt x="21516" y="3270"/>
                  </a:cubicBezTo>
                  <a:cubicBezTo>
                    <a:pt x="21516" y="3270"/>
                    <a:pt x="24084" y="3270"/>
                    <a:pt x="26186" y="1702"/>
                  </a:cubicBezTo>
                  <a:cubicBezTo>
                    <a:pt x="28320" y="134"/>
                    <a:pt x="33658" y="1"/>
                    <a:pt x="33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 flipH="1">
              <a:off x="1289186" y="3107099"/>
              <a:ext cx="1141380" cy="1755425"/>
            </a:xfrm>
            <a:custGeom>
              <a:avLst/>
              <a:gdLst/>
              <a:ahLst/>
              <a:cxnLst/>
              <a:rect l="l" t="t" r="r" b="b"/>
              <a:pathLst>
                <a:path w="50270" h="77323" extrusionOk="0">
                  <a:moveTo>
                    <a:pt x="44232" y="77323"/>
                  </a:moveTo>
                  <a:cubicBezTo>
                    <a:pt x="39362" y="77189"/>
                    <a:pt x="33324" y="74821"/>
                    <a:pt x="29688" y="68516"/>
                  </a:cubicBezTo>
                  <a:cubicBezTo>
                    <a:pt x="22716" y="56441"/>
                    <a:pt x="27386" y="56875"/>
                    <a:pt x="19748" y="49336"/>
                  </a:cubicBezTo>
                  <a:cubicBezTo>
                    <a:pt x="12075" y="41797"/>
                    <a:pt x="0" y="32591"/>
                    <a:pt x="0" y="32591"/>
                  </a:cubicBezTo>
                  <a:cubicBezTo>
                    <a:pt x="0" y="32591"/>
                    <a:pt x="3269" y="26620"/>
                    <a:pt x="9807" y="25485"/>
                  </a:cubicBezTo>
                  <a:cubicBezTo>
                    <a:pt x="9807" y="25485"/>
                    <a:pt x="9807" y="21649"/>
                    <a:pt x="12009" y="20849"/>
                  </a:cubicBezTo>
                  <a:lnTo>
                    <a:pt x="11942" y="20682"/>
                  </a:lnTo>
                  <a:lnTo>
                    <a:pt x="29088" y="26686"/>
                  </a:lnTo>
                  <a:lnTo>
                    <a:pt x="47267" y="1"/>
                  </a:lnTo>
                  <a:lnTo>
                    <a:pt x="50269" y="8206"/>
                  </a:lnTo>
                  <a:cubicBezTo>
                    <a:pt x="50269" y="8206"/>
                    <a:pt x="37894" y="46000"/>
                    <a:pt x="35359" y="53973"/>
                  </a:cubicBezTo>
                  <a:cubicBezTo>
                    <a:pt x="33024" y="61178"/>
                    <a:pt x="32590" y="71452"/>
                    <a:pt x="44232" y="77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 flipH="1">
              <a:off x="1169421" y="2366512"/>
              <a:ext cx="1963892" cy="1783440"/>
            </a:xfrm>
            <a:custGeom>
              <a:avLst/>
              <a:gdLst/>
              <a:ahLst/>
              <a:cxnLst/>
              <a:rect l="l" t="t" r="r" b="b"/>
              <a:pathLst>
                <a:path w="86496" h="78557" extrusionOk="0">
                  <a:moveTo>
                    <a:pt x="55274" y="16645"/>
                  </a:moveTo>
                  <a:cubicBezTo>
                    <a:pt x="51271" y="31256"/>
                    <a:pt x="52305" y="46900"/>
                    <a:pt x="52305" y="46900"/>
                  </a:cubicBezTo>
                  <a:cubicBezTo>
                    <a:pt x="52305" y="46900"/>
                    <a:pt x="50837" y="46066"/>
                    <a:pt x="50737" y="48235"/>
                  </a:cubicBezTo>
                  <a:cubicBezTo>
                    <a:pt x="44232" y="40996"/>
                    <a:pt x="29722" y="42264"/>
                    <a:pt x="16212" y="28654"/>
                  </a:cubicBezTo>
                  <a:cubicBezTo>
                    <a:pt x="13544" y="25985"/>
                    <a:pt x="7673" y="28787"/>
                    <a:pt x="7673" y="28787"/>
                  </a:cubicBezTo>
                  <a:cubicBezTo>
                    <a:pt x="7673" y="28787"/>
                    <a:pt x="9107" y="36660"/>
                    <a:pt x="2269" y="42631"/>
                  </a:cubicBezTo>
                  <a:cubicBezTo>
                    <a:pt x="2269" y="42631"/>
                    <a:pt x="1" y="50870"/>
                    <a:pt x="13210" y="58242"/>
                  </a:cubicBezTo>
                  <a:cubicBezTo>
                    <a:pt x="26420" y="65647"/>
                    <a:pt x="40330" y="67749"/>
                    <a:pt x="48002" y="73153"/>
                  </a:cubicBezTo>
                  <a:cubicBezTo>
                    <a:pt x="55674" y="78556"/>
                    <a:pt x="61912" y="77556"/>
                    <a:pt x="66448" y="72719"/>
                  </a:cubicBezTo>
                  <a:cubicBezTo>
                    <a:pt x="71018" y="67915"/>
                    <a:pt x="86496" y="33991"/>
                    <a:pt x="84628" y="21182"/>
                  </a:cubicBezTo>
                  <a:cubicBezTo>
                    <a:pt x="81559" y="0"/>
                    <a:pt x="59310" y="2035"/>
                    <a:pt x="55274" y="16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 flipH="1">
              <a:off x="1258224" y="3008666"/>
              <a:ext cx="690732" cy="450599"/>
            </a:xfrm>
            <a:custGeom>
              <a:avLst/>
              <a:gdLst/>
              <a:ahLst/>
              <a:cxnLst/>
              <a:rect l="l" t="t" r="r" b="b"/>
              <a:pathLst>
                <a:path w="30422" h="19848" extrusionOk="0">
                  <a:moveTo>
                    <a:pt x="868" y="0"/>
                  </a:moveTo>
                  <a:cubicBezTo>
                    <a:pt x="667" y="1434"/>
                    <a:pt x="534" y="2869"/>
                    <a:pt x="401" y="4236"/>
                  </a:cubicBezTo>
                  <a:cubicBezTo>
                    <a:pt x="5871" y="4937"/>
                    <a:pt x="17479" y="6905"/>
                    <a:pt x="29154" y="12209"/>
                  </a:cubicBezTo>
                  <a:cubicBezTo>
                    <a:pt x="29621" y="10808"/>
                    <a:pt x="30022" y="9407"/>
                    <a:pt x="30422" y="8073"/>
                  </a:cubicBezTo>
                  <a:cubicBezTo>
                    <a:pt x="18380" y="2702"/>
                    <a:pt x="6472" y="701"/>
                    <a:pt x="868" y="0"/>
                  </a:cubicBezTo>
                  <a:close/>
                  <a:moveTo>
                    <a:pt x="167" y="8106"/>
                  </a:moveTo>
                  <a:cubicBezTo>
                    <a:pt x="6105" y="8940"/>
                    <a:pt x="16912" y="11008"/>
                    <a:pt x="27954" y="15811"/>
                  </a:cubicBezTo>
                  <a:cubicBezTo>
                    <a:pt x="27487" y="17146"/>
                    <a:pt x="26986" y="18513"/>
                    <a:pt x="26486" y="19848"/>
                  </a:cubicBezTo>
                  <a:cubicBezTo>
                    <a:pt x="16045" y="15244"/>
                    <a:pt x="5804" y="13243"/>
                    <a:pt x="0" y="12409"/>
                  </a:cubicBezTo>
                  <a:cubicBezTo>
                    <a:pt x="34" y="11141"/>
                    <a:pt x="67" y="9674"/>
                    <a:pt x="167" y="8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 flipH="1">
              <a:off x="1870808" y="1122341"/>
              <a:ext cx="783164" cy="908009"/>
            </a:xfrm>
            <a:custGeom>
              <a:avLst/>
              <a:gdLst/>
              <a:ahLst/>
              <a:cxnLst/>
              <a:rect l="l" t="t" r="r" b="b"/>
              <a:pathLst>
                <a:path w="34493" h="39996" extrusionOk="0">
                  <a:moveTo>
                    <a:pt x="4170" y="1868"/>
                  </a:moveTo>
                  <a:cubicBezTo>
                    <a:pt x="4170" y="1868"/>
                    <a:pt x="1" y="5538"/>
                    <a:pt x="2870" y="13276"/>
                  </a:cubicBezTo>
                  <a:cubicBezTo>
                    <a:pt x="5772" y="21049"/>
                    <a:pt x="7873" y="24151"/>
                    <a:pt x="5104" y="27687"/>
                  </a:cubicBezTo>
                  <a:cubicBezTo>
                    <a:pt x="5104" y="27687"/>
                    <a:pt x="4738" y="28354"/>
                    <a:pt x="5238" y="28754"/>
                  </a:cubicBezTo>
                  <a:cubicBezTo>
                    <a:pt x="5738" y="29154"/>
                    <a:pt x="7540" y="29855"/>
                    <a:pt x="8574" y="30422"/>
                  </a:cubicBezTo>
                  <a:cubicBezTo>
                    <a:pt x="9608" y="30956"/>
                    <a:pt x="13310" y="36526"/>
                    <a:pt x="15579" y="38261"/>
                  </a:cubicBezTo>
                  <a:cubicBezTo>
                    <a:pt x="17847" y="39996"/>
                    <a:pt x="22850" y="38628"/>
                    <a:pt x="27020" y="33791"/>
                  </a:cubicBezTo>
                  <a:cubicBezTo>
                    <a:pt x="31190" y="28921"/>
                    <a:pt x="34492" y="16979"/>
                    <a:pt x="33024" y="12242"/>
                  </a:cubicBezTo>
                  <a:cubicBezTo>
                    <a:pt x="31590" y="7506"/>
                    <a:pt x="12510" y="0"/>
                    <a:pt x="4170" y="1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 flipH="1">
              <a:off x="160656" y="678575"/>
              <a:ext cx="2564484" cy="2753541"/>
            </a:xfrm>
            <a:custGeom>
              <a:avLst/>
              <a:gdLst/>
              <a:ahLst/>
              <a:cxnLst/>
              <a:rect l="l" t="t" r="r" b="b"/>
              <a:pathLst>
                <a:path w="112948" h="121288" extrusionOk="0">
                  <a:moveTo>
                    <a:pt x="24818" y="32591"/>
                  </a:moveTo>
                  <a:cubicBezTo>
                    <a:pt x="24818" y="32591"/>
                    <a:pt x="16812" y="35560"/>
                    <a:pt x="9741" y="30990"/>
                  </a:cubicBezTo>
                  <a:cubicBezTo>
                    <a:pt x="2669" y="26420"/>
                    <a:pt x="0" y="19715"/>
                    <a:pt x="6171" y="13744"/>
                  </a:cubicBezTo>
                  <a:cubicBezTo>
                    <a:pt x="12309" y="7773"/>
                    <a:pt x="26853" y="1"/>
                    <a:pt x="39262" y="8807"/>
                  </a:cubicBezTo>
                  <a:cubicBezTo>
                    <a:pt x="51670" y="17647"/>
                    <a:pt x="45733" y="30990"/>
                    <a:pt x="64146" y="38829"/>
                  </a:cubicBezTo>
                  <a:cubicBezTo>
                    <a:pt x="73886" y="42965"/>
                    <a:pt x="81458" y="45767"/>
                    <a:pt x="86395" y="51071"/>
                  </a:cubicBezTo>
                  <a:cubicBezTo>
                    <a:pt x="112948" y="79525"/>
                    <a:pt x="61444" y="121288"/>
                    <a:pt x="43431" y="83294"/>
                  </a:cubicBezTo>
                  <a:cubicBezTo>
                    <a:pt x="31589" y="58309"/>
                    <a:pt x="45132" y="37795"/>
                    <a:pt x="24818" y="32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 flipH="1">
              <a:off x="4314458" y="4552699"/>
              <a:ext cx="927045" cy="572534"/>
            </a:xfrm>
            <a:custGeom>
              <a:avLst/>
              <a:gdLst/>
              <a:ahLst/>
              <a:cxnLst/>
              <a:rect l="l" t="t" r="r" b="b"/>
              <a:pathLst>
                <a:path w="40830" h="25219" extrusionOk="0">
                  <a:moveTo>
                    <a:pt x="34125" y="24418"/>
                  </a:moveTo>
                  <a:cubicBezTo>
                    <a:pt x="34125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571" y="15512"/>
                  </a:cubicBezTo>
                  <a:cubicBezTo>
                    <a:pt x="9641" y="14344"/>
                    <a:pt x="18380" y="12042"/>
                    <a:pt x="21049" y="11242"/>
                  </a:cubicBezTo>
                  <a:cubicBezTo>
                    <a:pt x="23717" y="10408"/>
                    <a:pt x="31389" y="2035"/>
                    <a:pt x="32490" y="1001"/>
                  </a:cubicBezTo>
                  <a:cubicBezTo>
                    <a:pt x="33558" y="0"/>
                    <a:pt x="38661" y="3303"/>
                    <a:pt x="39762" y="3837"/>
                  </a:cubicBezTo>
                  <a:cubicBezTo>
                    <a:pt x="40830" y="4370"/>
                    <a:pt x="40096" y="5705"/>
                    <a:pt x="39562" y="7272"/>
                  </a:cubicBezTo>
                  <a:cubicBezTo>
                    <a:pt x="39028" y="8840"/>
                    <a:pt x="34125" y="24418"/>
                    <a:pt x="34125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 flipH="1">
              <a:off x="4022877" y="5071425"/>
              <a:ext cx="1244370" cy="71967"/>
            </a:xfrm>
            <a:custGeom>
              <a:avLst/>
              <a:gdLst/>
              <a:ahLst/>
              <a:cxnLst/>
              <a:rect l="l" t="t" r="r" b="b"/>
              <a:pathLst>
                <a:path w="54806" h="3170" extrusionOk="0">
                  <a:moveTo>
                    <a:pt x="1134" y="3169"/>
                  </a:moveTo>
                  <a:lnTo>
                    <a:pt x="53672" y="3169"/>
                  </a:lnTo>
                  <a:cubicBezTo>
                    <a:pt x="54306" y="3169"/>
                    <a:pt x="54806" y="2869"/>
                    <a:pt x="54806" y="2535"/>
                  </a:cubicBezTo>
                  <a:lnTo>
                    <a:pt x="54806" y="667"/>
                  </a:lnTo>
                  <a:cubicBezTo>
                    <a:pt x="54806" y="300"/>
                    <a:pt x="54306" y="0"/>
                    <a:pt x="53672" y="0"/>
                  </a:cubicBezTo>
                  <a:lnTo>
                    <a:pt x="1134" y="0"/>
                  </a:lnTo>
                  <a:cubicBezTo>
                    <a:pt x="501" y="0"/>
                    <a:pt x="0" y="300"/>
                    <a:pt x="0" y="667"/>
                  </a:cubicBezTo>
                  <a:lnTo>
                    <a:pt x="0" y="2535"/>
                  </a:lnTo>
                  <a:cubicBezTo>
                    <a:pt x="0" y="2869"/>
                    <a:pt x="501" y="3169"/>
                    <a:pt x="1134" y="31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 flipH="1">
              <a:off x="3991071" y="4622369"/>
              <a:ext cx="1251954" cy="449101"/>
            </a:xfrm>
            <a:custGeom>
              <a:avLst/>
              <a:gdLst/>
              <a:ahLst/>
              <a:cxnLst/>
              <a:rect l="l" t="t" r="r" b="b"/>
              <a:pathLst>
                <a:path w="55140" h="19782" extrusionOk="0">
                  <a:moveTo>
                    <a:pt x="23284" y="9174"/>
                  </a:moveTo>
                  <a:cubicBezTo>
                    <a:pt x="23484" y="9741"/>
                    <a:pt x="25119" y="12476"/>
                    <a:pt x="23984" y="13143"/>
                  </a:cubicBezTo>
                  <a:cubicBezTo>
                    <a:pt x="22850" y="13810"/>
                    <a:pt x="19214" y="16179"/>
                    <a:pt x="17180" y="16179"/>
                  </a:cubicBezTo>
                  <a:lnTo>
                    <a:pt x="5405" y="16179"/>
                  </a:lnTo>
                  <a:cubicBezTo>
                    <a:pt x="1" y="16179"/>
                    <a:pt x="1268" y="14577"/>
                    <a:pt x="1268" y="14577"/>
                  </a:cubicBezTo>
                  <a:cubicBezTo>
                    <a:pt x="401" y="15311"/>
                    <a:pt x="67" y="16045"/>
                    <a:pt x="67" y="16646"/>
                  </a:cubicBezTo>
                  <a:lnTo>
                    <a:pt x="67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40" y="4037"/>
                    <a:pt x="54239" y="3203"/>
                  </a:cubicBezTo>
                  <a:cubicBezTo>
                    <a:pt x="53372" y="2369"/>
                    <a:pt x="52738" y="2802"/>
                    <a:pt x="52738" y="2802"/>
                  </a:cubicBezTo>
                  <a:cubicBezTo>
                    <a:pt x="48669" y="5838"/>
                    <a:pt x="43732" y="3670"/>
                    <a:pt x="41130" y="2435"/>
                  </a:cubicBezTo>
                  <a:cubicBezTo>
                    <a:pt x="40863" y="2335"/>
                    <a:pt x="40596" y="2202"/>
                    <a:pt x="40329" y="2068"/>
                  </a:cubicBezTo>
                  <a:cubicBezTo>
                    <a:pt x="38261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85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 flipH="1">
              <a:off x="3991071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38" y="16612"/>
                  </a:lnTo>
                  <a:cubicBezTo>
                    <a:pt x="52538" y="16612"/>
                    <a:pt x="54773" y="14378"/>
                    <a:pt x="54773" y="9107"/>
                  </a:cubicBezTo>
                  <a:cubicBezTo>
                    <a:pt x="54773" y="3870"/>
                    <a:pt x="55073" y="868"/>
                    <a:pt x="54172" y="1"/>
                  </a:cubicBezTo>
                  <a:cubicBezTo>
                    <a:pt x="54306" y="1702"/>
                    <a:pt x="53272" y="3570"/>
                    <a:pt x="51437" y="3570"/>
                  </a:cubicBezTo>
                  <a:lnTo>
                    <a:pt x="40963" y="3570"/>
                  </a:lnTo>
                  <a:cubicBezTo>
                    <a:pt x="37127" y="3570"/>
                    <a:pt x="36360" y="5338"/>
                    <a:pt x="36360" y="5338"/>
                  </a:cubicBezTo>
                  <a:cubicBezTo>
                    <a:pt x="36360" y="5338"/>
                    <a:pt x="34425" y="8673"/>
                    <a:pt x="33024" y="11008"/>
                  </a:cubicBezTo>
                  <a:cubicBezTo>
                    <a:pt x="31623" y="13343"/>
                    <a:pt x="29288" y="14945"/>
                    <a:pt x="27587" y="14945"/>
                  </a:cubicBezTo>
                  <a:lnTo>
                    <a:pt x="2302" y="14945"/>
                  </a:lnTo>
                  <a:cubicBezTo>
                    <a:pt x="1101" y="14945"/>
                    <a:pt x="401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 flipH="1">
              <a:off x="4442535" y="4599645"/>
              <a:ext cx="233294" cy="197671"/>
            </a:xfrm>
            <a:custGeom>
              <a:avLst/>
              <a:gdLst/>
              <a:ahLst/>
              <a:cxnLst/>
              <a:rect l="l" t="t" r="r" b="b"/>
              <a:pathLst>
                <a:path w="10275" h="8707" extrusionOk="0">
                  <a:moveTo>
                    <a:pt x="9540" y="3170"/>
                  </a:moveTo>
                  <a:cubicBezTo>
                    <a:pt x="9740" y="3303"/>
                    <a:pt x="10041" y="3270"/>
                    <a:pt x="10141" y="3103"/>
                  </a:cubicBezTo>
                  <a:cubicBezTo>
                    <a:pt x="10274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405" y="4437"/>
                    <a:pt x="7639" y="4571"/>
                    <a:pt x="7872" y="4504"/>
                  </a:cubicBezTo>
                  <a:cubicBezTo>
                    <a:pt x="8106" y="4470"/>
                    <a:pt x="8239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67" y="5838"/>
                  </a:cubicBezTo>
                  <a:lnTo>
                    <a:pt x="1601" y="8173"/>
                  </a:lnTo>
                  <a:cubicBezTo>
                    <a:pt x="1701" y="8373"/>
                    <a:pt x="1568" y="8607"/>
                    <a:pt x="1334" y="8640"/>
                  </a:cubicBezTo>
                  <a:cubicBezTo>
                    <a:pt x="1101" y="8707"/>
                    <a:pt x="867" y="8540"/>
                    <a:pt x="767" y="8340"/>
                  </a:cubicBezTo>
                  <a:close/>
                  <a:moveTo>
                    <a:pt x="701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36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701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69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7005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903" y="3703"/>
                  </a:lnTo>
                  <a:lnTo>
                    <a:pt x="4870" y="6105"/>
                  </a:lnTo>
                  <a:cubicBezTo>
                    <a:pt x="4970" y="6338"/>
                    <a:pt x="4837" y="6539"/>
                    <a:pt x="4603" y="6605"/>
                  </a:cubicBezTo>
                  <a:cubicBezTo>
                    <a:pt x="4370" y="6639"/>
                    <a:pt x="4136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 flipH="1">
              <a:off x="3455111" y="2736794"/>
              <a:ext cx="105283" cy="103773"/>
            </a:xfrm>
            <a:custGeom>
              <a:avLst/>
              <a:gdLst/>
              <a:ahLst/>
              <a:cxnLst/>
              <a:rect l="l" t="t" r="r" b="b"/>
              <a:pathLst>
                <a:path w="4637" h="4571" extrusionOk="0">
                  <a:moveTo>
                    <a:pt x="200" y="1802"/>
                  </a:moveTo>
                  <a:cubicBezTo>
                    <a:pt x="234" y="1702"/>
                    <a:pt x="334" y="1602"/>
                    <a:pt x="467" y="1635"/>
                  </a:cubicBezTo>
                  <a:cubicBezTo>
                    <a:pt x="567" y="1635"/>
                    <a:pt x="667" y="1735"/>
                    <a:pt x="634" y="1869"/>
                  </a:cubicBezTo>
                  <a:cubicBezTo>
                    <a:pt x="634" y="1869"/>
                    <a:pt x="501" y="2936"/>
                    <a:pt x="467" y="3303"/>
                  </a:cubicBezTo>
                  <a:cubicBezTo>
                    <a:pt x="434" y="3437"/>
                    <a:pt x="467" y="3670"/>
                    <a:pt x="601" y="3837"/>
                  </a:cubicBezTo>
                  <a:cubicBezTo>
                    <a:pt x="701" y="3937"/>
                    <a:pt x="834" y="4037"/>
                    <a:pt x="1101" y="4104"/>
                  </a:cubicBezTo>
                  <a:cubicBezTo>
                    <a:pt x="1168" y="4137"/>
                    <a:pt x="1268" y="4137"/>
                    <a:pt x="1401" y="4104"/>
                  </a:cubicBezTo>
                  <a:cubicBezTo>
                    <a:pt x="1802" y="4070"/>
                    <a:pt x="2402" y="3904"/>
                    <a:pt x="2936" y="3503"/>
                  </a:cubicBezTo>
                  <a:cubicBezTo>
                    <a:pt x="3436" y="3103"/>
                    <a:pt x="3936" y="2503"/>
                    <a:pt x="4103" y="1602"/>
                  </a:cubicBezTo>
                  <a:cubicBezTo>
                    <a:pt x="4203" y="1202"/>
                    <a:pt x="4203" y="768"/>
                    <a:pt x="4170" y="268"/>
                  </a:cubicBezTo>
                  <a:cubicBezTo>
                    <a:pt x="4170" y="134"/>
                    <a:pt x="4237" y="34"/>
                    <a:pt x="4370" y="34"/>
                  </a:cubicBezTo>
                  <a:cubicBezTo>
                    <a:pt x="4470" y="1"/>
                    <a:pt x="4570" y="101"/>
                    <a:pt x="4604" y="201"/>
                  </a:cubicBezTo>
                  <a:cubicBezTo>
                    <a:pt x="4637" y="768"/>
                    <a:pt x="4604" y="1268"/>
                    <a:pt x="4537" y="1702"/>
                  </a:cubicBezTo>
                  <a:cubicBezTo>
                    <a:pt x="4303" y="2736"/>
                    <a:pt x="3770" y="3403"/>
                    <a:pt x="3169" y="3870"/>
                  </a:cubicBezTo>
                  <a:cubicBezTo>
                    <a:pt x="2569" y="4304"/>
                    <a:pt x="1902" y="4504"/>
                    <a:pt x="1435" y="4537"/>
                  </a:cubicBezTo>
                  <a:cubicBezTo>
                    <a:pt x="1268" y="4571"/>
                    <a:pt x="1134" y="4537"/>
                    <a:pt x="1001" y="4537"/>
                  </a:cubicBezTo>
                  <a:cubicBezTo>
                    <a:pt x="634" y="4437"/>
                    <a:pt x="401" y="4304"/>
                    <a:pt x="267" y="4104"/>
                  </a:cubicBezTo>
                  <a:cubicBezTo>
                    <a:pt x="34" y="3837"/>
                    <a:pt x="0" y="3503"/>
                    <a:pt x="34" y="3270"/>
                  </a:cubicBezTo>
                  <a:cubicBezTo>
                    <a:pt x="67" y="2936"/>
                    <a:pt x="200" y="1802"/>
                    <a:pt x="200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 flipH="1">
              <a:off x="3433147" y="2750438"/>
              <a:ext cx="37145" cy="40161"/>
            </a:xfrm>
            <a:custGeom>
              <a:avLst/>
              <a:gdLst/>
              <a:ahLst/>
              <a:cxnLst/>
              <a:rect l="l" t="t" r="r" b="b"/>
              <a:pathLst>
                <a:path w="1636" h="1769" extrusionOk="0">
                  <a:moveTo>
                    <a:pt x="268" y="1735"/>
                  </a:moveTo>
                  <a:cubicBezTo>
                    <a:pt x="168" y="1768"/>
                    <a:pt x="67" y="1702"/>
                    <a:pt x="34" y="1568"/>
                  </a:cubicBezTo>
                  <a:cubicBezTo>
                    <a:pt x="1" y="1468"/>
                    <a:pt x="67" y="1335"/>
                    <a:pt x="168" y="1301"/>
                  </a:cubicBezTo>
                  <a:cubicBezTo>
                    <a:pt x="168" y="1301"/>
                    <a:pt x="935" y="1134"/>
                    <a:pt x="1168" y="167"/>
                  </a:cubicBezTo>
                  <a:cubicBezTo>
                    <a:pt x="1202" y="67"/>
                    <a:pt x="1335" y="0"/>
                    <a:pt x="1435" y="34"/>
                  </a:cubicBezTo>
                  <a:cubicBezTo>
                    <a:pt x="1569" y="67"/>
                    <a:pt x="1635" y="167"/>
                    <a:pt x="1602" y="267"/>
                  </a:cubicBezTo>
                  <a:cubicBezTo>
                    <a:pt x="1268" y="1501"/>
                    <a:pt x="268" y="1735"/>
                    <a:pt x="268" y="1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 flipH="1">
              <a:off x="3365734" y="2853411"/>
              <a:ext cx="117430" cy="10625"/>
            </a:xfrm>
            <a:custGeom>
              <a:avLst/>
              <a:gdLst/>
              <a:ahLst/>
              <a:cxnLst/>
              <a:rect l="l" t="t" r="r" b="b"/>
              <a:pathLst>
                <a:path w="5172" h="468" extrusionOk="0">
                  <a:moveTo>
                    <a:pt x="234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34"/>
                    <a:pt x="101" y="68"/>
                    <a:pt x="234" y="34"/>
                  </a:cubicBezTo>
                  <a:lnTo>
                    <a:pt x="4971" y="1"/>
                  </a:lnTo>
                  <a:cubicBezTo>
                    <a:pt x="5071" y="1"/>
                    <a:pt x="5171" y="101"/>
                    <a:pt x="5171" y="234"/>
                  </a:cubicBezTo>
                  <a:cubicBezTo>
                    <a:pt x="5171" y="334"/>
                    <a:pt x="5104" y="435"/>
                    <a:pt x="4971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 flipH="1">
              <a:off x="3407403" y="2821607"/>
              <a:ext cx="40165" cy="42431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602" y="1435"/>
                  </a:moveTo>
                  <a:cubicBezTo>
                    <a:pt x="1702" y="1469"/>
                    <a:pt x="1768" y="1602"/>
                    <a:pt x="1735" y="1702"/>
                  </a:cubicBezTo>
                  <a:cubicBezTo>
                    <a:pt x="1668" y="1836"/>
                    <a:pt x="1568" y="1869"/>
                    <a:pt x="1435" y="1836"/>
                  </a:cubicBezTo>
                  <a:cubicBezTo>
                    <a:pt x="1435" y="1836"/>
                    <a:pt x="367" y="1469"/>
                    <a:pt x="34" y="301"/>
                  </a:cubicBezTo>
                  <a:cubicBezTo>
                    <a:pt x="0" y="201"/>
                    <a:pt x="67" y="68"/>
                    <a:pt x="201" y="34"/>
                  </a:cubicBezTo>
                  <a:cubicBezTo>
                    <a:pt x="301" y="1"/>
                    <a:pt x="434" y="68"/>
                    <a:pt x="467" y="168"/>
                  </a:cubicBezTo>
                  <a:cubicBezTo>
                    <a:pt x="734" y="1135"/>
                    <a:pt x="1602" y="1435"/>
                    <a:pt x="1602" y="1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 flipH="1">
              <a:off x="3555811" y="2954137"/>
              <a:ext cx="126512" cy="18957"/>
            </a:xfrm>
            <a:custGeom>
              <a:avLst/>
              <a:gdLst/>
              <a:ahLst/>
              <a:cxnLst/>
              <a:rect l="l" t="t" r="r" b="b"/>
              <a:pathLst>
                <a:path w="5572" h="835" extrusionOk="0">
                  <a:moveTo>
                    <a:pt x="201" y="434"/>
                  </a:moveTo>
                  <a:cubicBezTo>
                    <a:pt x="101" y="434"/>
                    <a:pt x="1" y="334"/>
                    <a:pt x="34" y="201"/>
                  </a:cubicBezTo>
                  <a:cubicBezTo>
                    <a:pt x="34" y="100"/>
                    <a:pt x="134" y="0"/>
                    <a:pt x="234" y="0"/>
                  </a:cubicBezTo>
                  <a:lnTo>
                    <a:pt x="5371" y="401"/>
                  </a:lnTo>
                  <a:cubicBezTo>
                    <a:pt x="5471" y="401"/>
                    <a:pt x="5571" y="501"/>
                    <a:pt x="5571" y="634"/>
                  </a:cubicBezTo>
                  <a:cubicBezTo>
                    <a:pt x="5571" y="734"/>
                    <a:pt x="5471" y="834"/>
                    <a:pt x="5338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 flipH="1">
              <a:off x="3517953" y="3024557"/>
              <a:ext cx="77288" cy="37890"/>
            </a:xfrm>
            <a:custGeom>
              <a:avLst/>
              <a:gdLst/>
              <a:ahLst/>
              <a:cxnLst/>
              <a:rect l="l" t="t" r="r" b="b"/>
              <a:pathLst>
                <a:path w="3404" h="1669" extrusionOk="0">
                  <a:moveTo>
                    <a:pt x="168" y="434"/>
                  </a:moveTo>
                  <a:cubicBezTo>
                    <a:pt x="68" y="401"/>
                    <a:pt x="1" y="267"/>
                    <a:pt x="68" y="167"/>
                  </a:cubicBezTo>
                  <a:cubicBezTo>
                    <a:pt x="101" y="34"/>
                    <a:pt x="234" y="1"/>
                    <a:pt x="334" y="34"/>
                  </a:cubicBezTo>
                  <a:lnTo>
                    <a:pt x="3236" y="1235"/>
                  </a:lnTo>
                  <a:cubicBezTo>
                    <a:pt x="3337" y="1268"/>
                    <a:pt x="3403" y="1402"/>
                    <a:pt x="3337" y="1502"/>
                  </a:cubicBezTo>
                  <a:cubicBezTo>
                    <a:pt x="3303" y="1635"/>
                    <a:pt x="3170" y="1668"/>
                    <a:pt x="3070" y="16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 flipH="1">
              <a:off x="3430128" y="3126032"/>
              <a:ext cx="36373" cy="10625"/>
            </a:xfrm>
            <a:custGeom>
              <a:avLst/>
              <a:gdLst/>
              <a:ahLst/>
              <a:cxnLst/>
              <a:rect l="l" t="t" r="r" b="b"/>
              <a:pathLst>
                <a:path w="1602" h="468" extrusionOk="0">
                  <a:moveTo>
                    <a:pt x="234" y="467"/>
                  </a:moveTo>
                  <a:cubicBezTo>
                    <a:pt x="134" y="467"/>
                    <a:pt x="34" y="401"/>
                    <a:pt x="34" y="267"/>
                  </a:cubicBezTo>
                  <a:cubicBezTo>
                    <a:pt x="1" y="167"/>
                    <a:pt x="101" y="67"/>
                    <a:pt x="234" y="34"/>
                  </a:cubicBezTo>
                  <a:lnTo>
                    <a:pt x="1368" y="0"/>
                  </a:lnTo>
                  <a:cubicBezTo>
                    <a:pt x="1468" y="0"/>
                    <a:pt x="1568" y="101"/>
                    <a:pt x="1568" y="201"/>
                  </a:cubicBezTo>
                  <a:cubicBezTo>
                    <a:pt x="1602" y="334"/>
                    <a:pt x="1502" y="434"/>
                    <a:pt x="1368" y="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 flipH="1">
              <a:off x="3692115" y="2710302"/>
              <a:ext cx="100016" cy="94669"/>
            </a:xfrm>
            <a:custGeom>
              <a:avLst/>
              <a:gdLst/>
              <a:ahLst/>
              <a:cxnLst/>
              <a:rect l="l" t="t" r="r" b="b"/>
              <a:pathLst>
                <a:path w="4405" h="4170" extrusionOk="0">
                  <a:moveTo>
                    <a:pt x="101" y="234"/>
                  </a:moveTo>
                  <a:lnTo>
                    <a:pt x="201" y="100"/>
                  </a:lnTo>
                  <a:cubicBezTo>
                    <a:pt x="301" y="0"/>
                    <a:pt x="468" y="0"/>
                    <a:pt x="568" y="100"/>
                  </a:cubicBezTo>
                  <a:lnTo>
                    <a:pt x="4304" y="3570"/>
                  </a:lnTo>
                  <a:cubicBezTo>
                    <a:pt x="4404" y="3670"/>
                    <a:pt x="4404" y="3836"/>
                    <a:pt x="4304" y="3937"/>
                  </a:cubicBezTo>
                  <a:lnTo>
                    <a:pt x="4204" y="4037"/>
                  </a:lnTo>
                  <a:cubicBezTo>
                    <a:pt x="4104" y="4137"/>
                    <a:pt x="3937" y="4170"/>
                    <a:pt x="3837" y="4070"/>
                  </a:cubicBezTo>
                  <a:lnTo>
                    <a:pt x="101" y="601"/>
                  </a:lnTo>
                  <a:cubicBezTo>
                    <a:pt x="1" y="501"/>
                    <a:pt x="1" y="334"/>
                    <a:pt x="101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 flipH="1">
              <a:off x="1825879" y="3514498"/>
              <a:ext cx="2390314" cy="1107178"/>
            </a:xfrm>
            <a:custGeom>
              <a:avLst/>
              <a:gdLst/>
              <a:ahLst/>
              <a:cxnLst/>
              <a:rect l="l" t="t" r="r" b="b"/>
              <a:pathLst>
                <a:path w="105277" h="48769" extrusionOk="0">
                  <a:moveTo>
                    <a:pt x="105076" y="43465"/>
                  </a:moveTo>
                  <a:cubicBezTo>
                    <a:pt x="105209" y="43499"/>
                    <a:pt x="105276" y="43665"/>
                    <a:pt x="105243" y="43799"/>
                  </a:cubicBezTo>
                  <a:cubicBezTo>
                    <a:pt x="105209" y="43932"/>
                    <a:pt x="105043" y="43999"/>
                    <a:pt x="104909" y="43966"/>
                  </a:cubicBezTo>
                  <a:cubicBezTo>
                    <a:pt x="104175" y="43732"/>
                    <a:pt x="103442" y="43365"/>
                    <a:pt x="102641" y="42931"/>
                  </a:cubicBezTo>
                  <a:cubicBezTo>
                    <a:pt x="101907" y="42531"/>
                    <a:pt x="101140" y="42031"/>
                    <a:pt x="100373" y="41430"/>
                  </a:cubicBezTo>
                  <a:cubicBezTo>
                    <a:pt x="90899" y="34225"/>
                    <a:pt x="52772" y="3837"/>
                    <a:pt x="52238" y="3403"/>
                  </a:cubicBezTo>
                  <a:cubicBezTo>
                    <a:pt x="51871" y="3203"/>
                    <a:pt x="47135" y="634"/>
                    <a:pt x="42732" y="3670"/>
                  </a:cubicBezTo>
                  <a:cubicBezTo>
                    <a:pt x="38095" y="6939"/>
                    <a:pt x="601" y="48535"/>
                    <a:pt x="468" y="48636"/>
                  </a:cubicBezTo>
                  <a:cubicBezTo>
                    <a:pt x="368" y="48769"/>
                    <a:pt x="201" y="48769"/>
                    <a:pt x="101" y="48669"/>
                  </a:cubicBezTo>
                  <a:cubicBezTo>
                    <a:pt x="1" y="48569"/>
                    <a:pt x="1" y="48402"/>
                    <a:pt x="101" y="48302"/>
                  </a:cubicBezTo>
                  <a:cubicBezTo>
                    <a:pt x="201" y="48169"/>
                    <a:pt x="37728" y="6539"/>
                    <a:pt x="42431" y="3236"/>
                  </a:cubicBezTo>
                  <a:cubicBezTo>
                    <a:pt x="47101" y="1"/>
                    <a:pt x="52172" y="2736"/>
                    <a:pt x="52505" y="2936"/>
                  </a:cubicBezTo>
                  <a:cubicBezTo>
                    <a:pt x="52539" y="2936"/>
                    <a:pt x="52539" y="2970"/>
                    <a:pt x="52572" y="2970"/>
                  </a:cubicBezTo>
                  <a:cubicBezTo>
                    <a:pt x="52672" y="3070"/>
                    <a:pt x="91199" y="33792"/>
                    <a:pt x="100673" y="41030"/>
                  </a:cubicBezTo>
                  <a:cubicBezTo>
                    <a:pt x="101440" y="41597"/>
                    <a:pt x="102207" y="42098"/>
                    <a:pt x="102908" y="42464"/>
                  </a:cubicBezTo>
                  <a:cubicBezTo>
                    <a:pt x="103675" y="42898"/>
                    <a:pt x="104376" y="43232"/>
                    <a:pt x="105076" y="4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 flipH="1">
              <a:off x="4107841" y="4482279"/>
              <a:ext cx="276456" cy="242349"/>
            </a:xfrm>
            <a:custGeom>
              <a:avLst/>
              <a:gdLst/>
              <a:ahLst/>
              <a:cxnLst/>
              <a:rect l="l" t="t" r="r" b="b"/>
              <a:pathLst>
                <a:path w="12176" h="10675" extrusionOk="0">
                  <a:moveTo>
                    <a:pt x="167" y="534"/>
                  </a:moveTo>
                  <a:cubicBezTo>
                    <a:pt x="34" y="434"/>
                    <a:pt x="1" y="300"/>
                    <a:pt x="67" y="167"/>
                  </a:cubicBezTo>
                  <a:cubicBezTo>
                    <a:pt x="167" y="34"/>
                    <a:pt x="334" y="0"/>
                    <a:pt x="434" y="67"/>
                  </a:cubicBezTo>
                  <a:cubicBezTo>
                    <a:pt x="468" y="100"/>
                    <a:pt x="9641" y="6105"/>
                    <a:pt x="12076" y="10208"/>
                  </a:cubicBezTo>
                  <a:cubicBezTo>
                    <a:pt x="12176" y="10341"/>
                    <a:pt x="12109" y="10508"/>
                    <a:pt x="12009" y="10574"/>
                  </a:cubicBezTo>
                  <a:cubicBezTo>
                    <a:pt x="11876" y="10675"/>
                    <a:pt x="11709" y="10608"/>
                    <a:pt x="11642" y="10508"/>
                  </a:cubicBezTo>
                  <a:cubicBezTo>
                    <a:pt x="9241" y="6472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 flipH="1">
              <a:off x="3171898" y="3809842"/>
              <a:ext cx="43957" cy="157533"/>
            </a:xfrm>
            <a:custGeom>
              <a:avLst/>
              <a:gdLst/>
              <a:ahLst/>
              <a:cxnLst/>
              <a:rect l="l" t="t" r="r" b="b"/>
              <a:pathLst>
                <a:path w="1936" h="6939" extrusionOk="0">
                  <a:moveTo>
                    <a:pt x="535" y="6738"/>
                  </a:moveTo>
                  <a:cubicBezTo>
                    <a:pt x="501" y="6872"/>
                    <a:pt x="334" y="6938"/>
                    <a:pt x="201" y="6905"/>
                  </a:cubicBezTo>
                  <a:cubicBezTo>
                    <a:pt x="68" y="6838"/>
                    <a:pt x="1" y="6671"/>
                    <a:pt x="68" y="6538"/>
                  </a:cubicBezTo>
                  <a:cubicBezTo>
                    <a:pt x="68" y="6538"/>
                    <a:pt x="1402" y="3503"/>
                    <a:pt x="1402" y="267"/>
                  </a:cubicBezTo>
                  <a:cubicBezTo>
                    <a:pt x="1402" y="133"/>
                    <a:pt x="1535" y="0"/>
                    <a:pt x="1669" y="0"/>
                  </a:cubicBezTo>
                  <a:cubicBezTo>
                    <a:pt x="1835" y="0"/>
                    <a:pt x="1936" y="133"/>
                    <a:pt x="1936" y="267"/>
                  </a:cubicBezTo>
                  <a:cubicBezTo>
                    <a:pt x="1936" y="3636"/>
                    <a:pt x="568" y="6738"/>
                    <a:pt x="535" y="6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 flipH="1">
              <a:off x="1201978" y="2737566"/>
              <a:ext cx="1938144" cy="1379790"/>
            </a:xfrm>
            <a:custGeom>
              <a:avLst/>
              <a:gdLst/>
              <a:ahLst/>
              <a:cxnLst/>
              <a:rect l="l" t="t" r="r" b="b"/>
              <a:pathLst>
                <a:path w="85362" h="60777" extrusionOk="0">
                  <a:moveTo>
                    <a:pt x="2336" y="26219"/>
                  </a:moveTo>
                  <a:cubicBezTo>
                    <a:pt x="2369" y="26086"/>
                    <a:pt x="2502" y="25985"/>
                    <a:pt x="2636" y="26019"/>
                  </a:cubicBezTo>
                  <a:cubicBezTo>
                    <a:pt x="2803" y="26052"/>
                    <a:pt x="2869" y="26219"/>
                    <a:pt x="2836" y="26352"/>
                  </a:cubicBezTo>
                  <a:cubicBezTo>
                    <a:pt x="2836" y="26386"/>
                    <a:pt x="634" y="34391"/>
                    <a:pt x="13644" y="41663"/>
                  </a:cubicBezTo>
                  <a:cubicBezTo>
                    <a:pt x="20248" y="45366"/>
                    <a:pt x="27053" y="47734"/>
                    <a:pt x="33158" y="49869"/>
                  </a:cubicBezTo>
                  <a:cubicBezTo>
                    <a:pt x="39229" y="52004"/>
                    <a:pt x="44632" y="53905"/>
                    <a:pt x="48468" y="56607"/>
                  </a:cubicBezTo>
                  <a:cubicBezTo>
                    <a:pt x="52104" y="59143"/>
                    <a:pt x="55373" y="60243"/>
                    <a:pt x="58309" y="60177"/>
                  </a:cubicBezTo>
                  <a:cubicBezTo>
                    <a:pt x="61478" y="60110"/>
                    <a:pt x="64246" y="58676"/>
                    <a:pt x="66581" y="56207"/>
                  </a:cubicBezTo>
                  <a:cubicBezTo>
                    <a:pt x="68983" y="53639"/>
                    <a:pt x="74487" y="42798"/>
                    <a:pt x="78857" y="31323"/>
                  </a:cubicBezTo>
                  <a:cubicBezTo>
                    <a:pt x="82059" y="22850"/>
                    <a:pt x="84594" y="14044"/>
                    <a:pt x="84794" y="7973"/>
                  </a:cubicBezTo>
                  <a:cubicBezTo>
                    <a:pt x="84828" y="7806"/>
                    <a:pt x="84928" y="7706"/>
                    <a:pt x="85095" y="7706"/>
                  </a:cubicBezTo>
                  <a:cubicBezTo>
                    <a:pt x="85228" y="7706"/>
                    <a:pt x="85361" y="7839"/>
                    <a:pt x="85328" y="7973"/>
                  </a:cubicBezTo>
                  <a:cubicBezTo>
                    <a:pt x="85128" y="14144"/>
                    <a:pt x="82559" y="22983"/>
                    <a:pt x="79357" y="31489"/>
                  </a:cubicBezTo>
                  <a:cubicBezTo>
                    <a:pt x="74987" y="43064"/>
                    <a:pt x="69417" y="53972"/>
                    <a:pt x="66948" y="56574"/>
                  </a:cubicBezTo>
                  <a:cubicBezTo>
                    <a:pt x="64547" y="59143"/>
                    <a:pt x="61645" y="60644"/>
                    <a:pt x="58342" y="60710"/>
                  </a:cubicBezTo>
                  <a:cubicBezTo>
                    <a:pt x="55273" y="60777"/>
                    <a:pt x="51871" y="59643"/>
                    <a:pt x="48135" y="57041"/>
                  </a:cubicBezTo>
                  <a:cubicBezTo>
                    <a:pt x="44366" y="54372"/>
                    <a:pt x="39028" y="52504"/>
                    <a:pt x="32991" y="50403"/>
                  </a:cubicBezTo>
                  <a:cubicBezTo>
                    <a:pt x="26853" y="48235"/>
                    <a:pt x="20048" y="45866"/>
                    <a:pt x="13377" y="42130"/>
                  </a:cubicBezTo>
                  <a:cubicBezTo>
                    <a:pt x="1" y="34658"/>
                    <a:pt x="2302" y="26252"/>
                    <a:pt x="2336" y="26219"/>
                  </a:cubicBezTo>
                  <a:close/>
                  <a:moveTo>
                    <a:pt x="52872" y="30455"/>
                  </a:moveTo>
                  <a:cubicBezTo>
                    <a:pt x="52772" y="29154"/>
                    <a:pt x="52004" y="14310"/>
                    <a:pt x="55840" y="367"/>
                  </a:cubicBezTo>
                  <a:cubicBezTo>
                    <a:pt x="55874" y="234"/>
                    <a:pt x="55807" y="100"/>
                    <a:pt x="55640" y="34"/>
                  </a:cubicBezTo>
                  <a:cubicBezTo>
                    <a:pt x="55507" y="0"/>
                    <a:pt x="55373" y="100"/>
                    <a:pt x="55307" y="234"/>
                  </a:cubicBezTo>
                  <a:cubicBezTo>
                    <a:pt x="51671" y="13510"/>
                    <a:pt x="52171" y="27620"/>
                    <a:pt x="52305" y="30155"/>
                  </a:cubicBezTo>
                  <a:cubicBezTo>
                    <a:pt x="51838" y="30022"/>
                    <a:pt x="51070" y="30088"/>
                    <a:pt x="50837" y="31289"/>
                  </a:cubicBezTo>
                  <a:cubicBezTo>
                    <a:pt x="48001" y="28421"/>
                    <a:pt x="43899" y="26919"/>
                    <a:pt x="39062" y="25185"/>
                  </a:cubicBezTo>
                  <a:cubicBezTo>
                    <a:pt x="32390" y="22750"/>
                    <a:pt x="24385" y="19848"/>
                    <a:pt x="16679" y="12109"/>
                  </a:cubicBezTo>
                  <a:cubicBezTo>
                    <a:pt x="13910" y="9307"/>
                    <a:pt x="7873" y="12176"/>
                    <a:pt x="7873" y="12209"/>
                  </a:cubicBezTo>
                  <a:cubicBezTo>
                    <a:pt x="7739" y="12276"/>
                    <a:pt x="7673" y="12409"/>
                    <a:pt x="7739" y="12543"/>
                  </a:cubicBezTo>
                  <a:cubicBezTo>
                    <a:pt x="7806" y="12676"/>
                    <a:pt x="7940" y="12743"/>
                    <a:pt x="8073" y="12676"/>
                  </a:cubicBezTo>
                  <a:cubicBezTo>
                    <a:pt x="8106" y="12676"/>
                    <a:pt x="13810" y="9974"/>
                    <a:pt x="16312" y="12476"/>
                  </a:cubicBezTo>
                  <a:cubicBezTo>
                    <a:pt x="24084" y="20315"/>
                    <a:pt x="32157" y="23250"/>
                    <a:pt x="38895" y="25685"/>
                  </a:cubicBezTo>
                  <a:cubicBezTo>
                    <a:pt x="43865" y="27487"/>
                    <a:pt x="48068" y="29021"/>
                    <a:pt x="50803" y="32056"/>
                  </a:cubicBezTo>
                  <a:cubicBezTo>
                    <a:pt x="50870" y="32157"/>
                    <a:pt x="51371" y="32957"/>
                    <a:pt x="51637" y="33991"/>
                  </a:cubicBezTo>
                  <a:cubicBezTo>
                    <a:pt x="51671" y="34125"/>
                    <a:pt x="51804" y="34225"/>
                    <a:pt x="51938" y="34191"/>
                  </a:cubicBezTo>
                  <a:cubicBezTo>
                    <a:pt x="52071" y="34158"/>
                    <a:pt x="52171" y="34025"/>
                    <a:pt x="52138" y="33858"/>
                  </a:cubicBezTo>
                  <a:cubicBezTo>
                    <a:pt x="51904" y="32857"/>
                    <a:pt x="51471" y="32056"/>
                    <a:pt x="51304" y="31823"/>
                  </a:cubicBezTo>
                  <a:cubicBezTo>
                    <a:pt x="51404" y="30355"/>
                    <a:pt x="52238" y="30689"/>
                    <a:pt x="52438" y="30756"/>
                  </a:cubicBezTo>
                  <a:cubicBezTo>
                    <a:pt x="52571" y="30956"/>
                    <a:pt x="53172" y="31623"/>
                    <a:pt x="53272" y="32090"/>
                  </a:cubicBezTo>
                  <a:cubicBezTo>
                    <a:pt x="53305" y="32223"/>
                    <a:pt x="53472" y="32323"/>
                    <a:pt x="53605" y="32257"/>
                  </a:cubicBezTo>
                  <a:cubicBezTo>
                    <a:pt x="53739" y="32223"/>
                    <a:pt x="53839" y="32090"/>
                    <a:pt x="53806" y="31956"/>
                  </a:cubicBezTo>
                  <a:cubicBezTo>
                    <a:pt x="53639" y="31389"/>
                    <a:pt x="53038" y="30655"/>
                    <a:pt x="52872" y="304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 flipH="1">
              <a:off x="2196534" y="1596369"/>
              <a:ext cx="167404" cy="166636"/>
            </a:xfrm>
            <a:custGeom>
              <a:avLst/>
              <a:gdLst/>
              <a:ahLst/>
              <a:cxnLst/>
              <a:rect l="l" t="t" r="r" b="b"/>
              <a:pathLst>
                <a:path w="7373" h="7340" extrusionOk="0">
                  <a:moveTo>
                    <a:pt x="2669" y="568"/>
                  </a:moveTo>
                  <a:cubicBezTo>
                    <a:pt x="935" y="1135"/>
                    <a:pt x="1" y="3003"/>
                    <a:pt x="601" y="4704"/>
                  </a:cubicBezTo>
                  <a:cubicBezTo>
                    <a:pt x="1135" y="6405"/>
                    <a:pt x="3003" y="7339"/>
                    <a:pt x="4704" y="6772"/>
                  </a:cubicBezTo>
                  <a:cubicBezTo>
                    <a:pt x="6439" y="6205"/>
                    <a:pt x="7373" y="4337"/>
                    <a:pt x="6772" y="2636"/>
                  </a:cubicBezTo>
                  <a:cubicBezTo>
                    <a:pt x="6205" y="935"/>
                    <a:pt x="4370" y="1"/>
                    <a:pt x="2669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 flipH="1">
              <a:off x="2395703" y="1447947"/>
              <a:ext cx="109075" cy="58345"/>
            </a:xfrm>
            <a:custGeom>
              <a:avLst/>
              <a:gdLst/>
              <a:ahLst/>
              <a:cxnLst/>
              <a:rect l="l" t="t" r="r" b="b"/>
              <a:pathLst>
                <a:path w="4804" h="2570" extrusionOk="0">
                  <a:moveTo>
                    <a:pt x="4170" y="1202"/>
                  </a:moveTo>
                  <a:cubicBezTo>
                    <a:pt x="3036" y="1102"/>
                    <a:pt x="1735" y="1402"/>
                    <a:pt x="968" y="2336"/>
                  </a:cubicBezTo>
                  <a:cubicBezTo>
                    <a:pt x="801" y="2536"/>
                    <a:pt x="467" y="2569"/>
                    <a:pt x="234" y="2403"/>
                  </a:cubicBezTo>
                  <a:cubicBezTo>
                    <a:pt x="34" y="2202"/>
                    <a:pt x="0" y="1902"/>
                    <a:pt x="167" y="1669"/>
                  </a:cubicBezTo>
                  <a:cubicBezTo>
                    <a:pt x="1134" y="501"/>
                    <a:pt x="2836" y="1"/>
                    <a:pt x="4303" y="201"/>
                  </a:cubicBezTo>
                  <a:cubicBezTo>
                    <a:pt x="4603" y="234"/>
                    <a:pt x="4804" y="501"/>
                    <a:pt x="4770" y="768"/>
                  </a:cubicBezTo>
                  <a:cubicBezTo>
                    <a:pt x="4704" y="1035"/>
                    <a:pt x="4470" y="1235"/>
                    <a:pt x="4170" y="1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 flipH="1">
              <a:off x="2376026" y="1527470"/>
              <a:ext cx="75744" cy="102252"/>
            </a:xfrm>
            <a:custGeom>
              <a:avLst/>
              <a:gdLst/>
              <a:ahLst/>
              <a:cxnLst/>
              <a:rect l="l" t="t" r="r" b="b"/>
              <a:pathLst>
                <a:path w="3336" h="4504" extrusionOk="0">
                  <a:moveTo>
                    <a:pt x="968" y="501"/>
                  </a:moveTo>
                  <a:lnTo>
                    <a:pt x="968" y="501"/>
                  </a:lnTo>
                  <a:cubicBezTo>
                    <a:pt x="1234" y="401"/>
                    <a:pt x="1535" y="434"/>
                    <a:pt x="1768" y="501"/>
                  </a:cubicBezTo>
                  <a:cubicBezTo>
                    <a:pt x="1868" y="467"/>
                    <a:pt x="1968" y="367"/>
                    <a:pt x="2002" y="167"/>
                  </a:cubicBezTo>
                  <a:cubicBezTo>
                    <a:pt x="2035" y="67"/>
                    <a:pt x="2135" y="0"/>
                    <a:pt x="2235" y="0"/>
                  </a:cubicBezTo>
                  <a:cubicBezTo>
                    <a:pt x="2335" y="34"/>
                    <a:pt x="2402" y="134"/>
                    <a:pt x="2402" y="234"/>
                  </a:cubicBezTo>
                  <a:cubicBezTo>
                    <a:pt x="2369" y="434"/>
                    <a:pt x="2235" y="601"/>
                    <a:pt x="2135" y="701"/>
                  </a:cubicBezTo>
                  <a:lnTo>
                    <a:pt x="2168" y="734"/>
                  </a:lnTo>
                  <a:cubicBezTo>
                    <a:pt x="2302" y="634"/>
                    <a:pt x="2435" y="501"/>
                    <a:pt x="2535" y="267"/>
                  </a:cubicBezTo>
                  <a:cubicBezTo>
                    <a:pt x="2569" y="167"/>
                    <a:pt x="2669" y="100"/>
                    <a:pt x="2769" y="134"/>
                  </a:cubicBezTo>
                  <a:cubicBezTo>
                    <a:pt x="2869" y="167"/>
                    <a:pt x="2936" y="301"/>
                    <a:pt x="2902" y="401"/>
                  </a:cubicBezTo>
                  <a:cubicBezTo>
                    <a:pt x="2802" y="634"/>
                    <a:pt x="2635" y="834"/>
                    <a:pt x="2469" y="934"/>
                  </a:cubicBezTo>
                  <a:lnTo>
                    <a:pt x="2502" y="968"/>
                  </a:lnTo>
                  <a:cubicBezTo>
                    <a:pt x="2669" y="868"/>
                    <a:pt x="2836" y="768"/>
                    <a:pt x="2969" y="601"/>
                  </a:cubicBezTo>
                  <a:cubicBezTo>
                    <a:pt x="3036" y="501"/>
                    <a:pt x="3169" y="467"/>
                    <a:pt x="3236" y="567"/>
                  </a:cubicBezTo>
                  <a:cubicBezTo>
                    <a:pt x="3336" y="634"/>
                    <a:pt x="3336" y="734"/>
                    <a:pt x="3269" y="834"/>
                  </a:cubicBezTo>
                  <a:cubicBezTo>
                    <a:pt x="3136" y="1001"/>
                    <a:pt x="2969" y="1135"/>
                    <a:pt x="2769" y="1235"/>
                  </a:cubicBezTo>
                  <a:lnTo>
                    <a:pt x="2535" y="1368"/>
                  </a:lnTo>
                  <a:lnTo>
                    <a:pt x="3036" y="2736"/>
                  </a:lnTo>
                  <a:cubicBezTo>
                    <a:pt x="3236" y="3369"/>
                    <a:pt x="2902" y="4070"/>
                    <a:pt x="2302" y="4270"/>
                  </a:cubicBezTo>
                  <a:lnTo>
                    <a:pt x="2302" y="4270"/>
                  </a:lnTo>
                  <a:cubicBezTo>
                    <a:pt x="1668" y="4504"/>
                    <a:pt x="968" y="4170"/>
                    <a:pt x="734" y="3536"/>
                  </a:cubicBezTo>
                  <a:lnTo>
                    <a:pt x="234" y="2069"/>
                  </a:lnTo>
                  <a:cubicBezTo>
                    <a:pt x="0" y="1435"/>
                    <a:pt x="334" y="734"/>
                    <a:pt x="968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 flipH="1">
              <a:off x="2163931" y="1188970"/>
              <a:ext cx="480937" cy="393071"/>
            </a:xfrm>
            <a:custGeom>
              <a:avLst/>
              <a:gdLst/>
              <a:ahLst/>
              <a:cxnLst/>
              <a:rect l="l" t="t" r="r" b="b"/>
              <a:pathLst>
                <a:path w="21182" h="17314" extrusionOk="0">
                  <a:moveTo>
                    <a:pt x="33" y="334"/>
                  </a:moveTo>
                  <a:cubicBezTo>
                    <a:pt x="0" y="201"/>
                    <a:pt x="100" y="34"/>
                    <a:pt x="267" y="34"/>
                  </a:cubicBezTo>
                  <a:cubicBezTo>
                    <a:pt x="400" y="1"/>
                    <a:pt x="534" y="101"/>
                    <a:pt x="567" y="234"/>
                  </a:cubicBezTo>
                  <a:cubicBezTo>
                    <a:pt x="567" y="301"/>
                    <a:pt x="3002" y="16613"/>
                    <a:pt x="20782" y="10341"/>
                  </a:cubicBezTo>
                  <a:cubicBezTo>
                    <a:pt x="20948" y="10275"/>
                    <a:pt x="21082" y="10341"/>
                    <a:pt x="21149" y="10508"/>
                  </a:cubicBezTo>
                  <a:cubicBezTo>
                    <a:pt x="21182" y="10642"/>
                    <a:pt x="21115" y="10775"/>
                    <a:pt x="20982" y="10842"/>
                  </a:cubicBezTo>
                  <a:cubicBezTo>
                    <a:pt x="2569" y="17313"/>
                    <a:pt x="33" y="368"/>
                    <a:pt x="33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 flipH="1">
              <a:off x="1895132" y="1248039"/>
              <a:ext cx="282518" cy="331706"/>
            </a:xfrm>
            <a:custGeom>
              <a:avLst/>
              <a:gdLst/>
              <a:ahLst/>
              <a:cxnLst/>
              <a:rect l="l" t="t" r="r" b="b"/>
              <a:pathLst>
                <a:path w="12443" h="14611" extrusionOk="0">
                  <a:moveTo>
                    <a:pt x="0" y="9007"/>
                  </a:moveTo>
                  <a:cubicBezTo>
                    <a:pt x="434" y="1"/>
                    <a:pt x="12443" y="7439"/>
                    <a:pt x="5638" y="14611"/>
                  </a:cubicBezTo>
                  <a:cubicBezTo>
                    <a:pt x="5638" y="14611"/>
                    <a:pt x="801" y="14244"/>
                    <a:pt x="0" y="9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 flipH="1">
              <a:off x="1987517" y="1347993"/>
              <a:ext cx="196943" cy="238581"/>
            </a:xfrm>
            <a:custGeom>
              <a:avLst/>
              <a:gdLst/>
              <a:ahLst/>
              <a:cxnLst/>
              <a:rect l="l" t="t" r="r" b="b"/>
              <a:pathLst>
                <a:path w="8674" h="10509" extrusionOk="0">
                  <a:moveTo>
                    <a:pt x="567" y="4637"/>
                  </a:moveTo>
                  <a:cubicBezTo>
                    <a:pt x="534" y="4771"/>
                    <a:pt x="434" y="4904"/>
                    <a:pt x="267" y="4871"/>
                  </a:cubicBezTo>
                  <a:cubicBezTo>
                    <a:pt x="134" y="4871"/>
                    <a:pt x="0" y="4737"/>
                    <a:pt x="34" y="4604"/>
                  </a:cubicBezTo>
                  <a:cubicBezTo>
                    <a:pt x="134" y="2269"/>
                    <a:pt x="1001" y="968"/>
                    <a:pt x="2135" y="468"/>
                  </a:cubicBezTo>
                  <a:cubicBezTo>
                    <a:pt x="3136" y="1"/>
                    <a:pt x="4303" y="134"/>
                    <a:pt x="5371" y="735"/>
                  </a:cubicBezTo>
                  <a:cubicBezTo>
                    <a:pt x="6405" y="1268"/>
                    <a:pt x="7339" y="2269"/>
                    <a:pt x="7873" y="3470"/>
                  </a:cubicBezTo>
                  <a:cubicBezTo>
                    <a:pt x="8673" y="5405"/>
                    <a:pt x="8473" y="7940"/>
                    <a:pt x="6138" y="10408"/>
                  </a:cubicBezTo>
                  <a:cubicBezTo>
                    <a:pt x="6038" y="10508"/>
                    <a:pt x="5871" y="10508"/>
                    <a:pt x="5771" y="10408"/>
                  </a:cubicBezTo>
                  <a:cubicBezTo>
                    <a:pt x="5671" y="10308"/>
                    <a:pt x="5671" y="10141"/>
                    <a:pt x="5771" y="10041"/>
                  </a:cubicBezTo>
                  <a:cubicBezTo>
                    <a:pt x="7939" y="7740"/>
                    <a:pt x="8106" y="5438"/>
                    <a:pt x="7372" y="3670"/>
                  </a:cubicBezTo>
                  <a:cubicBezTo>
                    <a:pt x="6905" y="2569"/>
                    <a:pt x="6038" y="1702"/>
                    <a:pt x="5104" y="1202"/>
                  </a:cubicBezTo>
                  <a:cubicBezTo>
                    <a:pt x="4203" y="701"/>
                    <a:pt x="3203" y="568"/>
                    <a:pt x="2369" y="935"/>
                  </a:cubicBezTo>
                  <a:cubicBezTo>
                    <a:pt x="1401" y="1402"/>
                    <a:pt x="667" y="2536"/>
                    <a:pt x="567" y="4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 flipH="1">
              <a:off x="853821" y="1061002"/>
              <a:ext cx="837678" cy="748978"/>
            </a:xfrm>
            <a:custGeom>
              <a:avLst/>
              <a:gdLst/>
              <a:ahLst/>
              <a:cxnLst/>
              <a:rect l="l" t="t" r="r" b="b"/>
              <a:pathLst>
                <a:path w="36894" h="32991" extrusionOk="0">
                  <a:moveTo>
                    <a:pt x="67" y="401"/>
                  </a:moveTo>
                  <a:cubicBezTo>
                    <a:pt x="1" y="267"/>
                    <a:pt x="67" y="100"/>
                    <a:pt x="201" y="67"/>
                  </a:cubicBezTo>
                  <a:cubicBezTo>
                    <a:pt x="334" y="0"/>
                    <a:pt x="501" y="67"/>
                    <a:pt x="568" y="200"/>
                  </a:cubicBezTo>
                  <a:cubicBezTo>
                    <a:pt x="568" y="234"/>
                    <a:pt x="5705" y="12543"/>
                    <a:pt x="13577" y="17480"/>
                  </a:cubicBezTo>
                  <a:cubicBezTo>
                    <a:pt x="16146" y="19047"/>
                    <a:pt x="19181" y="20482"/>
                    <a:pt x="22217" y="21916"/>
                  </a:cubicBezTo>
                  <a:cubicBezTo>
                    <a:pt x="28655" y="24952"/>
                    <a:pt x="35059" y="27954"/>
                    <a:pt x="36827" y="32590"/>
                  </a:cubicBezTo>
                  <a:cubicBezTo>
                    <a:pt x="36894" y="32724"/>
                    <a:pt x="36827" y="32857"/>
                    <a:pt x="36694" y="32924"/>
                  </a:cubicBezTo>
                  <a:cubicBezTo>
                    <a:pt x="36560" y="32991"/>
                    <a:pt x="36393" y="32891"/>
                    <a:pt x="36327" y="32757"/>
                  </a:cubicBezTo>
                  <a:cubicBezTo>
                    <a:pt x="34625" y="28354"/>
                    <a:pt x="28321" y="25385"/>
                    <a:pt x="21983" y="22383"/>
                  </a:cubicBezTo>
                  <a:cubicBezTo>
                    <a:pt x="18914" y="20949"/>
                    <a:pt x="15879" y="19514"/>
                    <a:pt x="13310" y="17913"/>
                  </a:cubicBezTo>
                  <a:cubicBezTo>
                    <a:pt x="5271" y="12910"/>
                    <a:pt x="101" y="434"/>
                    <a:pt x="67" y="401"/>
                  </a:cubicBezTo>
                  <a:close/>
                </a:path>
              </a:pathLst>
            </a:custGeom>
            <a:solidFill>
              <a:srgbClr val="31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 flipH="1">
              <a:off x="1642105" y="908041"/>
              <a:ext cx="985352" cy="454391"/>
            </a:xfrm>
            <a:custGeom>
              <a:avLst/>
              <a:gdLst/>
              <a:ahLst/>
              <a:cxnLst/>
              <a:rect l="l" t="t" r="r" b="b"/>
              <a:pathLst>
                <a:path w="43398" h="20015" extrusionOk="0">
                  <a:moveTo>
                    <a:pt x="0" y="5838"/>
                  </a:moveTo>
                  <a:cubicBezTo>
                    <a:pt x="501" y="5104"/>
                    <a:pt x="1134" y="4370"/>
                    <a:pt x="1868" y="3636"/>
                  </a:cubicBezTo>
                  <a:cubicBezTo>
                    <a:pt x="3103" y="2435"/>
                    <a:pt x="4670" y="1168"/>
                    <a:pt x="6472" y="0"/>
                  </a:cubicBezTo>
                  <a:cubicBezTo>
                    <a:pt x="17179" y="12042"/>
                    <a:pt x="32890" y="10541"/>
                    <a:pt x="42564" y="8039"/>
                  </a:cubicBezTo>
                  <a:cubicBezTo>
                    <a:pt x="42864" y="8673"/>
                    <a:pt x="43131" y="9307"/>
                    <a:pt x="43398" y="9941"/>
                  </a:cubicBezTo>
                  <a:cubicBezTo>
                    <a:pt x="16379" y="20015"/>
                    <a:pt x="4570" y="11609"/>
                    <a:pt x="0" y="58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 flipH="1">
              <a:off x="3443681" y="2201428"/>
              <a:ext cx="468086" cy="409712"/>
            </a:xfrm>
            <a:custGeom>
              <a:avLst/>
              <a:gdLst/>
              <a:ahLst/>
              <a:cxnLst/>
              <a:rect l="l" t="t" r="r" b="b"/>
              <a:pathLst>
                <a:path w="20616" h="18047" extrusionOk="0">
                  <a:moveTo>
                    <a:pt x="2269" y="0"/>
                  </a:moveTo>
                  <a:lnTo>
                    <a:pt x="18347" y="0"/>
                  </a:lnTo>
                  <a:cubicBezTo>
                    <a:pt x="19581" y="0"/>
                    <a:pt x="20615" y="1001"/>
                    <a:pt x="20615" y="2269"/>
                  </a:cubicBezTo>
                  <a:lnTo>
                    <a:pt x="20615" y="12109"/>
                  </a:lnTo>
                  <a:cubicBezTo>
                    <a:pt x="20615" y="13377"/>
                    <a:pt x="19581" y="14411"/>
                    <a:pt x="18347" y="14411"/>
                  </a:cubicBezTo>
                  <a:lnTo>
                    <a:pt x="13010" y="14411"/>
                  </a:lnTo>
                  <a:lnTo>
                    <a:pt x="10908" y="17813"/>
                  </a:lnTo>
                  <a:cubicBezTo>
                    <a:pt x="10808" y="17946"/>
                    <a:pt x="10675" y="18047"/>
                    <a:pt x="10508" y="18047"/>
                  </a:cubicBezTo>
                  <a:cubicBezTo>
                    <a:pt x="10308" y="18047"/>
                    <a:pt x="10174" y="17946"/>
                    <a:pt x="10074" y="17813"/>
                  </a:cubicBezTo>
                  <a:lnTo>
                    <a:pt x="7973" y="14411"/>
                  </a:lnTo>
                  <a:lnTo>
                    <a:pt x="2269" y="14411"/>
                  </a:lnTo>
                  <a:cubicBezTo>
                    <a:pt x="1035" y="14411"/>
                    <a:pt x="1" y="13377"/>
                    <a:pt x="1" y="12109"/>
                  </a:cubicBezTo>
                  <a:lnTo>
                    <a:pt x="1" y="2269"/>
                  </a:lnTo>
                  <a:cubicBezTo>
                    <a:pt x="1" y="1001"/>
                    <a:pt x="1035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 flipH="1">
              <a:off x="3570940" y="2283198"/>
              <a:ext cx="212859" cy="176489"/>
            </a:xfrm>
            <a:custGeom>
              <a:avLst/>
              <a:gdLst/>
              <a:ahLst/>
              <a:cxnLst/>
              <a:rect l="l" t="t" r="r" b="b"/>
              <a:pathLst>
                <a:path w="9375" h="7774" extrusionOk="0">
                  <a:moveTo>
                    <a:pt x="835" y="835"/>
                  </a:moveTo>
                  <a:lnTo>
                    <a:pt x="835" y="835"/>
                  </a:lnTo>
                  <a:cubicBezTo>
                    <a:pt x="1669" y="1"/>
                    <a:pt x="3070" y="1"/>
                    <a:pt x="3904" y="835"/>
                  </a:cubicBezTo>
                  <a:lnTo>
                    <a:pt x="4671" y="1602"/>
                  </a:lnTo>
                  <a:lnTo>
                    <a:pt x="5438" y="835"/>
                  </a:lnTo>
                  <a:cubicBezTo>
                    <a:pt x="6305" y="1"/>
                    <a:pt x="7673" y="1"/>
                    <a:pt x="8507" y="835"/>
                  </a:cubicBezTo>
                  <a:lnTo>
                    <a:pt x="8507" y="835"/>
                  </a:lnTo>
                  <a:cubicBezTo>
                    <a:pt x="9374" y="1702"/>
                    <a:pt x="9374" y="3070"/>
                    <a:pt x="8507" y="3937"/>
                  </a:cubicBezTo>
                  <a:lnTo>
                    <a:pt x="7740" y="4704"/>
                  </a:lnTo>
                  <a:lnTo>
                    <a:pt x="4671" y="7773"/>
                  </a:lnTo>
                  <a:lnTo>
                    <a:pt x="1602" y="4704"/>
                  </a:lnTo>
                  <a:lnTo>
                    <a:pt x="1602" y="4704"/>
                  </a:lnTo>
                  <a:lnTo>
                    <a:pt x="835" y="3937"/>
                  </a:lnTo>
                  <a:cubicBezTo>
                    <a:pt x="1" y="3070"/>
                    <a:pt x="1" y="1702"/>
                    <a:pt x="835" y="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 flipH="1">
              <a:off x="2961299" y="1661499"/>
              <a:ext cx="603635" cy="528605"/>
            </a:xfrm>
            <a:custGeom>
              <a:avLst/>
              <a:gdLst/>
              <a:ahLst/>
              <a:cxnLst/>
              <a:rect l="l" t="t" r="r" b="b"/>
              <a:pathLst>
                <a:path w="26586" h="23284" extrusionOk="0">
                  <a:moveTo>
                    <a:pt x="2936" y="1"/>
                  </a:moveTo>
                  <a:lnTo>
                    <a:pt x="23617" y="1"/>
                  </a:lnTo>
                  <a:cubicBezTo>
                    <a:pt x="25252" y="1"/>
                    <a:pt x="26586" y="1335"/>
                    <a:pt x="26586" y="2936"/>
                  </a:cubicBezTo>
                  <a:lnTo>
                    <a:pt x="26586" y="15645"/>
                  </a:lnTo>
                  <a:cubicBezTo>
                    <a:pt x="26586" y="17280"/>
                    <a:pt x="25252" y="18581"/>
                    <a:pt x="23617" y="18581"/>
                  </a:cubicBezTo>
                  <a:lnTo>
                    <a:pt x="16745" y="18581"/>
                  </a:lnTo>
                  <a:lnTo>
                    <a:pt x="14044" y="22984"/>
                  </a:lnTo>
                  <a:cubicBezTo>
                    <a:pt x="13910" y="23151"/>
                    <a:pt x="13743" y="23284"/>
                    <a:pt x="13510" y="23284"/>
                  </a:cubicBezTo>
                  <a:cubicBezTo>
                    <a:pt x="13310" y="23284"/>
                    <a:pt x="13110" y="23151"/>
                    <a:pt x="12976" y="22984"/>
                  </a:cubicBezTo>
                  <a:lnTo>
                    <a:pt x="10274" y="18581"/>
                  </a:lnTo>
                  <a:lnTo>
                    <a:pt x="2936" y="18581"/>
                  </a:lnTo>
                  <a:cubicBezTo>
                    <a:pt x="1301" y="18581"/>
                    <a:pt x="0" y="17280"/>
                    <a:pt x="0" y="15645"/>
                  </a:cubicBezTo>
                  <a:lnTo>
                    <a:pt x="0" y="2936"/>
                  </a:lnTo>
                  <a:cubicBezTo>
                    <a:pt x="0" y="1335"/>
                    <a:pt x="1301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 flipH="1">
              <a:off x="3126436" y="1767514"/>
              <a:ext cx="274186" cy="227207"/>
            </a:xfrm>
            <a:custGeom>
              <a:avLst/>
              <a:gdLst/>
              <a:ahLst/>
              <a:cxnLst/>
              <a:rect l="l" t="t" r="r" b="b"/>
              <a:pathLst>
                <a:path w="12076" h="10008" extrusionOk="0">
                  <a:moveTo>
                    <a:pt x="1101" y="1068"/>
                  </a:moveTo>
                  <a:lnTo>
                    <a:pt x="1101" y="1068"/>
                  </a:lnTo>
                  <a:cubicBezTo>
                    <a:pt x="2169" y="1"/>
                    <a:pt x="3970" y="1"/>
                    <a:pt x="5038" y="1068"/>
                  </a:cubicBezTo>
                  <a:lnTo>
                    <a:pt x="6038" y="2069"/>
                  </a:lnTo>
                  <a:lnTo>
                    <a:pt x="7039" y="1068"/>
                  </a:lnTo>
                  <a:cubicBezTo>
                    <a:pt x="8140" y="1"/>
                    <a:pt x="9908" y="1"/>
                    <a:pt x="11009" y="1068"/>
                  </a:cubicBezTo>
                  <a:lnTo>
                    <a:pt x="11009" y="1068"/>
                  </a:lnTo>
                  <a:cubicBezTo>
                    <a:pt x="12076" y="2169"/>
                    <a:pt x="12076" y="3970"/>
                    <a:pt x="11009" y="5038"/>
                  </a:cubicBezTo>
                  <a:lnTo>
                    <a:pt x="10008" y="6038"/>
                  </a:lnTo>
                  <a:lnTo>
                    <a:pt x="6038" y="10008"/>
                  </a:lnTo>
                  <a:lnTo>
                    <a:pt x="2069" y="6038"/>
                  </a:lnTo>
                  <a:lnTo>
                    <a:pt x="2069" y="6038"/>
                  </a:lnTo>
                  <a:lnTo>
                    <a:pt x="1101" y="5038"/>
                  </a:lnTo>
                  <a:cubicBezTo>
                    <a:pt x="1" y="3970"/>
                    <a:pt x="1" y="2169"/>
                    <a:pt x="110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 flipH="1">
              <a:off x="3908656" y="1808399"/>
              <a:ext cx="441567" cy="386260"/>
            </a:xfrm>
            <a:custGeom>
              <a:avLst/>
              <a:gdLst/>
              <a:ahLst/>
              <a:cxnLst/>
              <a:rect l="l" t="t" r="r" b="b"/>
              <a:pathLst>
                <a:path w="19448" h="17014" extrusionOk="0">
                  <a:moveTo>
                    <a:pt x="2169" y="1"/>
                  </a:moveTo>
                  <a:lnTo>
                    <a:pt x="17313" y="1"/>
                  </a:lnTo>
                  <a:cubicBezTo>
                    <a:pt x="18481" y="1"/>
                    <a:pt x="19448" y="968"/>
                    <a:pt x="19448" y="2136"/>
                  </a:cubicBezTo>
                  <a:lnTo>
                    <a:pt x="19448" y="11442"/>
                  </a:lnTo>
                  <a:cubicBezTo>
                    <a:pt x="19448" y="12610"/>
                    <a:pt x="18481" y="13577"/>
                    <a:pt x="17313" y="13577"/>
                  </a:cubicBezTo>
                  <a:lnTo>
                    <a:pt x="12276" y="13577"/>
                  </a:lnTo>
                  <a:lnTo>
                    <a:pt x="10275" y="16813"/>
                  </a:lnTo>
                  <a:cubicBezTo>
                    <a:pt x="10208" y="16946"/>
                    <a:pt x="10075" y="17013"/>
                    <a:pt x="9908" y="17013"/>
                  </a:cubicBezTo>
                  <a:cubicBezTo>
                    <a:pt x="9741" y="17013"/>
                    <a:pt x="9608" y="16946"/>
                    <a:pt x="9508" y="16813"/>
                  </a:cubicBezTo>
                  <a:lnTo>
                    <a:pt x="7539" y="13577"/>
                  </a:lnTo>
                  <a:lnTo>
                    <a:pt x="2169" y="13577"/>
                  </a:lnTo>
                  <a:cubicBezTo>
                    <a:pt x="968" y="13577"/>
                    <a:pt x="1" y="12610"/>
                    <a:pt x="1" y="11442"/>
                  </a:cubicBezTo>
                  <a:lnTo>
                    <a:pt x="1" y="2136"/>
                  </a:lnTo>
                  <a:cubicBezTo>
                    <a:pt x="1" y="968"/>
                    <a:pt x="968" y="1"/>
                    <a:pt x="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 flipH="1">
              <a:off x="4029079" y="1885652"/>
              <a:ext cx="200735" cy="166614"/>
            </a:xfrm>
            <a:custGeom>
              <a:avLst/>
              <a:gdLst/>
              <a:ahLst/>
              <a:cxnLst/>
              <a:rect l="l" t="t" r="r" b="b"/>
              <a:pathLst>
                <a:path w="8841" h="7339" extrusionOk="0">
                  <a:moveTo>
                    <a:pt x="801" y="801"/>
                  </a:moveTo>
                  <a:lnTo>
                    <a:pt x="801" y="801"/>
                  </a:lnTo>
                  <a:cubicBezTo>
                    <a:pt x="1602" y="0"/>
                    <a:pt x="2903" y="0"/>
                    <a:pt x="3703" y="801"/>
                  </a:cubicBezTo>
                  <a:lnTo>
                    <a:pt x="4437" y="1535"/>
                  </a:lnTo>
                  <a:lnTo>
                    <a:pt x="5171" y="801"/>
                  </a:lnTo>
                  <a:cubicBezTo>
                    <a:pt x="5938" y="0"/>
                    <a:pt x="7272" y="0"/>
                    <a:pt x="8040" y="801"/>
                  </a:cubicBezTo>
                  <a:lnTo>
                    <a:pt x="8040" y="801"/>
                  </a:lnTo>
                  <a:cubicBezTo>
                    <a:pt x="8840" y="1601"/>
                    <a:pt x="8840" y="2902"/>
                    <a:pt x="8040" y="3703"/>
                  </a:cubicBezTo>
                  <a:lnTo>
                    <a:pt x="7339" y="4437"/>
                  </a:lnTo>
                  <a:lnTo>
                    <a:pt x="4437" y="7339"/>
                  </a:lnTo>
                  <a:lnTo>
                    <a:pt x="1535" y="4437"/>
                  </a:lnTo>
                  <a:lnTo>
                    <a:pt x="1535" y="4437"/>
                  </a:lnTo>
                  <a:lnTo>
                    <a:pt x="801" y="3703"/>
                  </a:lnTo>
                  <a:cubicBezTo>
                    <a:pt x="1" y="2902"/>
                    <a:pt x="1" y="1601"/>
                    <a:pt x="801" y="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 flipH="1">
              <a:off x="3264884" y="777031"/>
              <a:ext cx="1045951" cy="914820"/>
            </a:xfrm>
            <a:custGeom>
              <a:avLst/>
              <a:gdLst/>
              <a:ahLst/>
              <a:cxnLst/>
              <a:rect l="l" t="t" r="r" b="b"/>
              <a:pathLst>
                <a:path w="46067" h="40296" extrusionOk="0">
                  <a:moveTo>
                    <a:pt x="5104" y="0"/>
                  </a:moveTo>
                  <a:lnTo>
                    <a:pt x="40996" y="0"/>
                  </a:lnTo>
                  <a:cubicBezTo>
                    <a:pt x="43798" y="0"/>
                    <a:pt x="46067" y="2302"/>
                    <a:pt x="46067" y="5104"/>
                  </a:cubicBezTo>
                  <a:lnTo>
                    <a:pt x="46067" y="27086"/>
                  </a:lnTo>
                  <a:cubicBezTo>
                    <a:pt x="46067" y="29888"/>
                    <a:pt x="43798" y="32190"/>
                    <a:pt x="40996" y="32190"/>
                  </a:cubicBezTo>
                  <a:lnTo>
                    <a:pt x="29054" y="32190"/>
                  </a:lnTo>
                  <a:lnTo>
                    <a:pt x="24384" y="39796"/>
                  </a:lnTo>
                  <a:cubicBezTo>
                    <a:pt x="24184" y="40129"/>
                    <a:pt x="23851" y="40296"/>
                    <a:pt x="23450" y="40296"/>
                  </a:cubicBezTo>
                  <a:cubicBezTo>
                    <a:pt x="23083" y="40296"/>
                    <a:pt x="22750" y="40129"/>
                    <a:pt x="22550" y="39796"/>
                  </a:cubicBezTo>
                  <a:lnTo>
                    <a:pt x="17846" y="32190"/>
                  </a:lnTo>
                  <a:lnTo>
                    <a:pt x="5104" y="32190"/>
                  </a:lnTo>
                  <a:cubicBezTo>
                    <a:pt x="2302" y="32190"/>
                    <a:pt x="34" y="29888"/>
                    <a:pt x="34" y="27086"/>
                  </a:cubicBezTo>
                  <a:lnTo>
                    <a:pt x="34" y="5104"/>
                  </a:lnTo>
                  <a:cubicBezTo>
                    <a:pt x="0" y="2302"/>
                    <a:pt x="2302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 flipH="1">
              <a:off x="3549695" y="959527"/>
              <a:ext cx="475670" cy="393820"/>
            </a:xfrm>
            <a:custGeom>
              <a:avLst/>
              <a:gdLst/>
              <a:ahLst/>
              <a:cxnLst/>
              <a:rect l="l" t="t" r="r" b="b"/>
              <a:pathLst>
                <a:path w="20950" h="17347" extrusionOk="0">
                  <a:moveTo>
                    <a:pt x="1902" y="1902"/>
                  </a:moveTo>
                  <a:lnTo>
                    <a:pt x="1902" y="1902"/>
                  </a:lnTo>
                  <a:cubicBezTo>
                    <a:pt x="3770" y="0"/>
                    <a:pt x="6873" y="0"/>
                    <a:pt x="8741" y="1902"/>
                  </a:cubicBezTo>
                  <a:lnTo>
                    <a:pt x="10475" y="3603"/>
                  </a:lnTo>
                  <a:lnTo>
                    <a:pt x="12176" y="1902"/>
                  </a:lnTo>
                  <a:cubicBezTo>
                    <a:pt x="14078" y="0"/>
                    <a:pt x="17180" y="0"/>
                    <a:pt x="19048" y="1902"/>
                  </a:cubicBezTo>
                  <a:lnTo>
                    <a:pt x="19048" y="1902"/>
                  </a:lnTo>
                  <a:cubicBezTo>
                    <a:pt x="20949" y="3803"/>
                    <a:pt x="20949" y="6872"/>
                    <a:pt x="19048" y="8773"/>
                  </a:cubicBezTo>
                  <a:lnTo>
                    <a:pt x="17347" y="10475"/>
                  </a:lnTo>
                  <a:lnTo>
                    <a:pt x="10475" y="17346"/>
                  </a:lnTo>
                  <a:lnTo>
                    <a:pt x="3604" y="10475"/>
                  </a:lnTo>
                  <a:lnTo>
                    <a:pt x="3604" y="10475"/>
                  </a:lnTo>
                  <a:lnTo>
                    <a:pt x="1902" y="8773"/>
                  </a:lnTo>
                  <a:cubicBezTo>
                    <a:pt x="1" y="6872"/>
                    <a:pt x="1" y="3803"/>
                    <a:pt x="1902" y="1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4" name="Google Shape;2404;p36"/>
          <p:cNvSpPr/>
          <p:nvPr/>
        </p:nvSpPr>
        <p:spPr>
          <a:xfrm>
            <a:off x="4572000" y="1481225"/>
            <a:ext cx="3324600" cy="546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36"/>
          <p:cNvSpPr/>
          <p:nvPr/>
        </p:nvSpPr>
        <p:spPr>
          <a:xfrm>
            <a:off x="4572000" y="2298150"/>
            <a:ext cx="3324600" cy="546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36"/>
          <p:cNvSpPr/>
          <p:nvPr/>
        </p:nvSpPr>
        <p:spPr>
          <a:xfrm>
            <a:off x="4572000" y="3116376"/>
            <a:ext cx="3324600" cy="546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36"/>
          <p:cNvSpPr/>
          <p:nvPr/>
        </p:nvSpPr>
        <p:spPr>
          <a:xfrm>
            <a:off x="4572000" y="3933425"/>
            <a:ext cx="3324600" cy="546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36"/>
          <p:cNvSpPr/>
          <p:nvPr/>
        </p:nvSpPr>
        <p:spPr>
          <a:xfrm flipH="1">
            <a:off x="8026550" y="1481220"/>
            <a:ext cx="660239" cy="546604"/>
          </a:xfrm>
          <a:custGeom>
            <a:avLst/>
            <a:gdLst/>
            <a:ahLst/>
            <a:cxnLst/>
            <a:rect l="l" t="t" r="r" b="b"/>
            <a:pathLst>
              <a:path w="20950" h="17347" extrusionOk="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9" name="Google Shape;2409;p36"/>
          <p:cNvSpPr/>
          <p:nvPr/>
        </p:nvSpPr>
        <p:spPr>
          <a:xfrm flipH="1">
            <a:off x="8026550" y="2297720"/>
            <a:ext cx="660239" cy="546604"/>
          </a:xfrm>
          <a:custGeom>
            <a:avLst/>
            <a:gdLst/>
            <a:ahLst/>
            <a:cxnLst/>
            <a:rect l="l" t="t" r="r" b="b"/>
            <a:pathLst>
              <a:path w="20950" h="17347" extrusionOk="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36"/>
          <p:cNvSpPr/>
          <p:nvPr/>
        </p:nvSpPr>
        <p:spPr>
          <a:xfrm>
            <a:off x="8228059" y="4080524"/>
            <a:ext cx="257237" cy="252425"/>
          </a:xfrm>
          <a:custGeom>
            <a:avLst/>
            <a:gdLst/>
            <a:ahLst/>
            <a:cxnLst/>
            <a:rect l="l" t="t" r="r" b="b"/>
            <a:pathLst>
              <a:path w="12510" h="12276" extrusionOk="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36"/>
          <p:cNvSpPr/>
          <p:nvPr/>
        </p:nvSpPr>
        <p:spPr>
          <a:xfrm>
            <a:off x="8228038" y="3259125"/>
            <a:ext cx="257270" cy="256752"/>
          </a:xfrm>
          <a:custGeom>
            <a:avLst/>
            <a:gdLst/>
            <a:ahLst/>
            <a:cxnLst/>
            <a:rect l="l" t="t" r="r" b="b"/>
            <a:pathLst>
              <a:path w="17947" h="17914" extrusionOk="0">
                <a:moveTo>
                  <a:pt x="6171" y="4737"/>
                </a:moveTo>
                <a:cubicBezTo>
                  <a:pt x="6038" y="4737"/>
                  <a:pt x="5804" y="4804"/>
                  <a:pt x="5604" y="5004"/>
                </a:cubicBezTo>
                <a:cubicBezTo>
                  <a:pt x="5404" y="5204"/>
                  <a:pt x="4837" y="5738"/>
                  <a:pt x="4837" y="6805"/>
                </a:cubicBezTo>
                <a:cubicBezTo>
                  <a:pt x="4837" y="7839"/>
                  <a:pt x="5604" y="8873"/>
                  <a:pt x="5738" y="9007"/>
                </a:cubicBezTo>
                <a:cubicBezTo>
                  <a:pt x="5838" y="9140"/>
                  <a:pt x="7205" y="11375"/>
                  <a:pt x="9407" y="12242"/>
                </a:cubicBezTo>
                <a:cubicBezTo>
                  <a:pt x="10669" y="12740"/>
                  <a:pt x="11208" y="12853"/>
                  <a:pt x="11513" y="12853"/>
                </a:cubicBezTo>
                <a:cubicBezTo>
                  <a:pt x="11740" y="12853"/>
                  <a:pt x="11838" y="12790"/>
                  <a:pt x="12009" y="12776"/>
                </a:cubicBezTo>
                <a:cubicBezTo>
                  <a:pt x="12409" y="12743"/>
                  <a:pt x="13276" y="12242"/>
                  <a:pt x="13443" y="11742"/>
                </a:cubicBezTo>
                <a:cubicBezTo>
                  <a:pt x="13643" y="11275"/>
                  <a:pt x="13643" y="10841"/>
                  <a:pt x="13576" y="10741"/>
                </a:cubicBezTo>
                <a:cubicBezTo>
                  <a:pt x="13510" y="10641"/>
                  <a:pt x="13376" y="10608"/>
                  <a:pt x="13176" y="10475"/>
                </a:cubicBezTo>
                <a:cubicBezTo>
                  <a:pt x="12943" y="10374"/>
                  <a:pt x="11875" y="9874"/>
                  <a:pt x="11675" y="9774"/>
                </a:cubicBezTo>
                <a:cubicBezTo>
                  <a:pt x="11607" y="9747"/>
                  <a:pt x="11538" y="9725"/>
                  <a:pt x="11472" y="9725"/>
                </a:cubicBezTo>
                <a:cubicBezTo>
                  <a:pt x="11377" y="9725"/>
                  <a:pt x="11287" y="9770"/>
                  <a:pt x="11208" y="9907"/>
                </a:cubicBezTo>
                <a:cubicBezTo>
                  <a:pt x="11075" y="10108"/>
                  <a:pt x="10641" y="10608"/>
                  <a:pt x="10508" y="10741"/>
                </a:cubicBezTo>
                <a:cubicBezTo>
                  <a:pt x="10447" y="10822"/>
                  <a:pt x="10374" y="10866"/>
                  <a:pt x="10274" y="10866"/>
                </a:cubicBezTo>
                <a:cubicBezTo>
                  <a:pt x="10209" y="10866"/>
                  <a:pt x="10133" y="10848"/>
                  <a:pt x="10041" y="10808"/>
                </a:cubicBezTo>
                <a:cubicBezTo>
                  <a:pt x="9840" y="10675"/>
                  <a:pt x="9140" y="10475"/>
                  <a:pt x="8306" y="9741"/>
                </a:cubicBezTo>
                <a:cubicBezTo>
                  <a:pt x="7672" y="9174"/>
                  <a:pt x="7239" y="8473"/>
                  <a:pt x="7105" y="8240"/>
                </a:cubicBezTo>
                <a:cubicBezTo>
                  <a:pt x="7005" y="8039"/>
                  <a:pt x="7105" y="7906"/>
                  <a:pt x="7205" y="7806"/>
                </a:cubicBezTo>
                <a:cubicBezTo>
                  <a:pt x="7305" y="7706"/>
                  <a:pt x="7439" y="7539"/>
                  <a:pt x="7539" y="7439"/>
                </a:cubicBezTo>
                <a:cubicBezTo>
                  <a:pt x="7639" y="7306"/>
                  <a:pt x="7672" y="7206"/>
                  <a:pt x="7772" y="7072"/>
                </a:cubicBezTo>
                <a:cubicBezTo>
                  <a:pt x="7839" y="6939"/>
                  <a:pt x="7806" y="6805"/>
                  <a:pt x="7739" y="6705"/>
                </a:cubicBezTo>
                <a:cubicBezTo>
                  <a:pt x="7672" y="6605"/>
                  <a:pt x="7272" y="5538"/>
                  <a:pt x="7072" y="5104"/>
                </a:cubicBezTo>
                <a:cubicBezTo>
                  <a:pt x="6958" y="4807"/>
                  <a:pt x="6828" y="4760"/>
                  <a:pt x="6725" y="4760"/>
                </a:cubicBezTo>
                <a:cubicBezTo>
                  <a:pt x="6678" y="4760"/>
                  <a:pt x="6636" y="4770"/>
                  <a:pt x="6605" y="4770"/>
                </a:cubicBezTo>
                <a:cubicBezTo>
                  <a:pt x="6471" y="4770"/>
                  <a:pt x="6305" y="4737"/>
                  <a:pt x="6171" y="4737"/>
                </a:cubicBezTo>
                <a:close/>
                <a:moveTo>
                  <a:pt x="9140" y="1401"/>
                </a:moveTo>
                <a:cubicBezTo>
                  <a:pt x="13210" y="1401"/>
                  <a:pt x="16545" y="4670"/>
                  <a:pt x="16545" y="8740"/>
                </a:cubicBezTo>
                <a:cubicBezTo>
                  <a:pt x="16545" y="12776"/>
                  <a:pt x="13210" y="16079"/>
                  <a:pt x="9140" y="16079"/>
                </a:cubicBezTo>
                <a:cubicBezTo>
                  <a:pt x="7639" y="16079"/>
                  <a:pt x="6238" y="15612"/>
                  <a:pt x="5070" y="14844"/>
                </a:cubicBezTo>
                <a:lnTo>
                  <a:pt x="2202" y="15778"/>
                </a:lnTo>
                <a:lnTo>
                  <a:pt x="3136" y="13043"/>
                </a:lnTo>
                <a:cubicBezTo>
                  <a:pt x="2268" y="11842"/>
                  <a:pt x="1735" y="10341"/>
                  <a:pt x="1735" y="8740"/>
                </a:cubicBezTo>
                <a:cubicBezTo>
                  <a:pt x="1735" y="4670"/>
                  <a:pt x="5037" y="1401"/>
                  <a:pt x="9140" y="1401"/>
                </a:cubicBezTo>
                <a:close/>
                <a:moveTo>
                  <a:pt x="9140" y="0"/>
                </a:moveTo>
                <a:cubicBezTo>
                  <a:pt x="4270" y="0"/>
                  <a:pt x="334" y="3903"/>
                  <a:pt x="334" y="8740"/>
                </a:cubicBezTo>
                <a:cubicBezTo>
                  <a:pt x="334" y="10374"/>
                  <a:pt x="801" y="11909"/>
                  <a:pt x="1601" y="13243"/>
                </a:cubicBezTo>
                <a:lnTo>
                  <a:pt x="0" y="17913"/>
                </a:lnTo>
                <a:lnTo>
                  <a:pt x="0" y="17913"/>
                </a:lnTo>
                <a:lnTo>
                  <a:pt x="4870" y="16379"/>
                </a:lnTo>
                <a:cubicBezTo>
                  <a:pt x="6138" y="17079"/>
                  <a:pt x="7606" y="17480"/>
                  <a:pt x="9140" y="17480"/>
                </a:cubicBezTo>
                <a:cubicBezTo>
                  <a:pt x="14010" y="17480"/>
                  <a:pt x="17946" y="13543"/>
                  <a:pt x="17946" y="8740"/>
                </a:cubicBezTo>
                <a:cubicBezTo>
                  <a:pt x="17946" y="3903"/>
                  <a:pt x="14010" y="0"/>
                  <a:pt x="91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408;p36">
            <a:extLst>
              <a:ext uri="{FF2B5EF4-FFF2-40B4-BE49-F238E27FC236}">
                <a16:creationId xmlns:a16="http://schemas.microsoft.com/office/drawing/2014/main" id="{683D719A-CC7A-B715-5CF7-2FB9E0C26927}"/>
              </a:ext>
            </a:extLst>
          </p:cNvPr>
          <p:cNvSpPr/>
          <p:nvPr/>
        </p:nvSpPr>
        <p:spPr>
          <a:xfrm flipH="1">
            <a:off x="8010783" y="3134697"/>
            <a:ext cx="660239" cy="546604"/>
          </a:xfrm>
          <a:custGeom>
            <a:avLst/>
            <a:gdLst/>
            <a:ahLst/>
            <a:cxnLst/>
            <a:rect l="l" t="t" r="r" b="b"/>
            <a:pathLst>
              <a:path w="20950" h="17347" extrusionOk="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2409;p36">
            <a:extLst>
              <a:ext uri="{FF2B5EF4-FFF2-40B4-BE49-F238E27FC236}">
                <a16:creationId xmlns:a16="http://schemas.microsoft.com/office/drawing/2014/main" id="{E351E862-5328-825E-0B6B-C98C7809BF23}"/>
              </a:ext>
            </a:extLst>
          </p:cNvPr>
          <p:cNvSpPr/>
          <p:nvPr/>
        </p:nvSpPr>
        <p:spPr>
          <a:xfrm flipH="1">
            <a:off x="8017927" y="3933421"/>
            <a:ext cx="660239" cy="546604"/>
          </a:xfrm>
          <a:custGeom>
            <a:avLst/>
            <a:gdLst/>
            <a:ahLst/>
            <a:cxnLst/>
            <a:rect l="l" t="t" r="r" b="b"/>
            <a:pathLst>
              <a:path w="20950" h="17347" extrusionOk="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>
            <a:off x="750105" y="31727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05" name="Google Shape;705;p24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Technology Stack</a:t>
            </a:r>
            <a:endParaRPr dirty="0"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705663" y="1374870"/>
            <a:ext cx="3030789" cy="3168612"/>
            <a:chOff x="2573063" y="1325400"/>
            <a:chExt cx="3997875" cy="4179675"/>
          </a:xfrm>
        </p:grpSpPr>
        <p:sp>
          <p:nvSpPr>
            <p:cNvPr id="707" name="Google Shape;707;p24"/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" name="Google Shape;816;p24"/>
          <p:cNvSpPr/>
          <p:nvPr/>
        </p:nvSpPr>
        <p:spPr>
          <a:xfrm flipH="1">
            <a:off x="8447647" y="4345360"/>
            <a:ext cx="242335" cy="242336"/>
          </a:xfrm>
          <a:custGeom>
            <a:avLst/>
            <a:gdLst/>
            <a:ahLst/>
            <a:cxnLst/>
            <a:rect l="l" t="t" r="r" b="b"/>
            <a:pathLst>
              <a:path w="4638" h="4638" extrusionOk="0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4"/>
          <p:cNvSpPr/>
          <p:nvPr/>
        </p:nvSpPr>
        <p:spPr>
          <a:xfrm flipH="1">
            <a:off x="8447647" y="3865538"/>
            <a:ext cx="242335" cy="242336"/>
          </a:xfrm>
          <a:custGeom>
            <a:avLst/>
            <a:gdLst/>
            <a:ahLst/>
            <a:cxnLst/>
            <a:rect l="l" t="t" r="r" b="b"/>
            <a:pathLst>
              <a:path w="4638" h="4638" extrusionOk="0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4"/>
          <p:cNvSpPr/>
          <p:nvPr/>
        </p:nvSpPr>
        <p:spPr>
          <a:xfrm flipH="1">
            <a:off x="8447647" y="3385768"/>
            <a:ext cx="242335" cy="242283"/>
          </a:xfrm>
          <a:custGeom>
            <a:avLst/>
            <a:gdLst/>
            <a:ahLst/>
            <a:cxnLst/>
            <a:rect l="l" t="t" r="r" b="b"/>
            <a:pathLst>
              <a:path w="4638" h="4637" extrusionOk="0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4"/>
          <p:cNvSpPr/>
          <p:nvPr/>
        </p:nvSpPr>
        <p:spPr>
          <a:xfrm flipH="1">
            <a:off x="8447647" y="2905999"/>
            <a:ext cx="242335" cy="242283"/>
          </a:xfrm>
          <a:custGeom>
            <a:avLst/>
            <a:gdLst/>
            <a:ahLst/>
            <a:cxnLst/>
            <a:rect l="l" t="t" r="r" b="b"/>
            <a:pathLst>
              <a:path w="4638" h="4637" extrusionOk="0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4"/>
          <p:cNvSpPr/>
          <p:nvPr/>
        </p:nvSpPr>
        <p:spPr>
          <a:xfrm flipH="1">
            <a:off x="8447647" y="2426229"/>
            <a:ext cx="242335" cy="242283"/>
          </a:xfrm>
          <a:custGeom>
            <a:avLst/>
            <a:gdLst/>
            <a:ahLst/>
            <a:cxnLst/>
            <a:rect l="l" t="t" r="r" b="b"/>
            <a:pathLst>
              <a:path w="4638" h="4637" extrusionOk="0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4"/>
          <p:cNvSpPr/>
          <p:nvPr/>
        </p:nvSpPr>
        <p:spPr>
          <a:xfrm flipH="1">
            <a:off x="8447647" y="1946460"/>
            <a:ext cx="242335" cy="242283"/>
          </a:xfrm>
          <a:custGeom>
            <a:avLst/>
            <a:gdLst/>
            <a:ahLst/>
            <a:cxnLst/>
            <a:rect l="l" t="t" r="r" b="b"/>
            <a:pathLst>
              <a:path w="4638" h="4637" extrusionOk="0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4"/>
          <p:cNvSpPr/>
          <p:nvPr/>
        </p:nvSpPr>
        <p:spPr>
          <a:xfrm flipH="1">
            <a:off x="8447647" y="1466638"/>
            <a:ext cx="242335" cy="242336"/>
          </a:xfrm>
          <a:custGeom>
            <a:avLst/>
            <a:gdLst/>
            <a:ahLst/>
            <a:cxnLst/>
            <a:rect l="l" t="t" r="r" b="b"/>
            <a:pathLst>
              <a:path w="4638" h="4638" extrusionOk="0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4"/>
          <p:cNvSpPr txBox="1"/>
          <p:nvPr/>
        </p:nvSpPr>
        <p:spPr>
          <a:xfrm>
            <a:off x="4041170" y="133850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24"/>
          <p:cNvSpPr txBox="1"/>
          <p:nvPr/>
        </p:nvSpPr>
        <p:spPr>
          <a:xfrm>
            <a:off x="4041170" y="229807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4"/>
          <p:cNvSpPr txBox="1"/>
          <p:nvPr/>
        </p:nvSpPr>
        <p:spPr>
          <a:xfrm>
            <a:off x="4046307" y="277786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24"/>
          <p:cNvSpPr txBox="1"/>
          <p:nvPr/>
        </p:nvSpPr>
        <p:spPr>
          <a:xfrm>
            <a:off x="4041170" y="181829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4"/>
          <p:cNvSpPr txBox="1"/>
          <p:nvPr/>
        </p:nvSpPr>
        <p:spPr>
          <a:xfrm>
            <a:off x="4046307" y="373744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24"/>
          <p:cNvSpPr txBox="1"/>
          <p:nvPr/>
        </p:nvSpPr>
        <p:spPr>
          <a:xfrm>
            <a:off x="4046307" y="325765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4"/>
          <p:cNvSpPr txBox="1"/>
          <p:nvPr/>
        </p:nvSpPr>
        <p:spPr>
          <a:xfrm>
            <a:off x="4046307" y="4217237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ADD something</a:t>
            </a:r>
            <a:endParaRPr lang="en-IN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4"/>
          <p:cNvSpPr txBox="1"/>
          <p:nvPr/>
        </p:nvSpPr>
        <p:spPr>
          <a:xfrm flipH="1">
            <a:off x="7223661" y="1383095"/>
            <a:ext cx="1179897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React JS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24"/>
          <p:cNvSpPr txBox="1"/>
          <p:nvPr/>
        </p:nvSpPr>
        <p:spPr>
          <a:xfrm flipH="1">
            <a:off x="7223662" y="2342670"/>
            <a:ext cx="1137538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SQLite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24"/>
          <p:cNvSpPr txBox="1"/>
          <p:nvPr/>
        </p:nvSpPr>
        <p:spPr>
          <a:xfrm flipH="1">
            <a:off x="7222032" y="2822458"/>
            <a:ext cx="112842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API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4"/>
          <p:cNvSpPr txBox="1"/>
          <p:nvPr/>
        </p:nvSpPr>
        <p:spPr>
          <a:xfrm flipH="1">
            <a:off x="7223662" y="1862883"/>
            <a:ext cx="1137538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Django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24"/>
          <p:cNvSpPr txBox="1"/>
          <p:nvPr/>
        </p:nvSpPr>
        <p:spPr>
          <a:xfrm flipH="1">
            <a:off x="7222033" y="3782033"/>
            <a:ext cx="112842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Html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4"/>
          <p:cNvSpPr txBox="1"/>
          <p:nvPr/>
        </p:nvSpPr>
        <p:spPr>
          <a:xfrm flipH="1">
            <a:off x="7222033" y="3302245"/>
            <a:ext cx="1137538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bootstrap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4"/>
          <p:cNvSpPr txBox="1"/>
          <p:nvPr/>
        </p:nvSpPr>
        <p:spPr>
          <a:xfrm flipH="1">
            <a:off x="7222033" y="4261820"/>
            <a:ext cx="112842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Css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86;p19">
            <a:extLst>
              <a:ext uri="{FF2B5EF4-FFF2-40B4-BE49-F238E27FC236}">
                <a16:creationId xmlns:a16="http://schemas.microsoft.com/office/drawing/2014/main" id="{B9485235-1215-E994-0606-AD20A4058B0F}"/>
              </a:ext>
            </a:extLst>
          </p:cNvPr>
          <p:cNvGrpSpPr/>
          <p:nvPr/>
        </p:nvGrpSpPr>
        <p:grpSpPr>
          <a:xfrm>
            <a:off x="-3251730" y="1039543"/>
            <a:ext cx="1870772" cy="3667309"/>
            <a:chOff x="5236950" y="1065882"/>
            <a:chExt cx="1870772" cy="3667309"/>
          </a:xfrm>
        </p:grpSpPr>
        <p:sp>
          <p:nvSpPr>
            <p:cNvPr id="3" name="Google Shape;187;p19">
              <a:extLst>
                <a:ext uri="{FF2B5EF4-FFF2-40B4-BE49-F238E27FC236}">
                  <a16:creationId xmlns:a16="http://schemas.microsoft.com/office/drawing/2014/main" id="{0940F11F-D491-9840-9969-D39E64F03871}"/>
                </a:ext>
              </a:extLst>
            </p:cNvPr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8;p19">
              <a:extLst>
                <a:ext uri="{FF2B5EF4-FFF2-40B4-BE49-F238E27FC236}">
                  <a16:creationId xmlns:a16="http://schemas.microsoft.com/office/drawing/2014/main" id="{770EBA33-8FB0-45BE-CE5D-9616E8FED3D4}"/>
                </a:ext>
              </a:extLst>
            </p:cNvPr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9;p19">
              <a:extLst>
                <a:ext uri="{FF2B5EF4-FFF2-40B4-BE49-F238E27FC236}">
                  <a16:creationId xmlns:a16="http://schemas.microsoft.com/office/drawing/2014/main" id="{F064A5B5-FB0C-8A87-448F-E60473117E83}"/>
                </a:ext>
              </a:extLst>
            </p:cNvPr>
            <p:cNvSpPr/>
            <p:nvPr/>
          </p:nvSpPr>
          <p:spPr>
            <a:xfrm>
              <a:off x="5754321" y="1074912"/>
              <a:ext cx="835232" cy="175475"/>
            </a:xfrm>
            <a:custGeom>
              <a:avLst/>
              <a:gdLst/>
              <a:ahLst/>
              <a:cxnLst/>
              <a:rect l="l" t="t" r="r" b="b"/>
              <a:pathLst>
                <a:path w="36994" h="7773" extrusionOk="0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0;p19">
              <a:extLst>
                <a:ext uri="{FF2B5EF4-FFF2-40B4-BE49-F238E27FC236}">
                  <a16:creationId xmlns:a16="http://schemas.microsoft.com/office/drawing/2014/main" id="{B6983CC6-B138-2D8C-C06E-849C6B714724}"/>
                </a:ext>
              </a:extLst>
            </p:cNvPr>
            <p:cNvSpPr/>
            <p:nvPr/>
          </p:nvSpPr>
          <p:spPr>
            <a:xfrm>
              <a:off x="6016382" y="1147968"/>
              <a:ext cx="320104" cy="23"/>
            </a:xfrm>
            <a:custGeom>
              <a:avLst/>
              <a:gdLst/>
              <a:ahLst/>
              <a:cxnLst/>
              <a:rect l="l" t="t" r="r" b="b"/>
              <a:pathLst>
                <a:path w="14178" h="1" fill="none" extrusionOk="0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w="8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1;p19">
              <a:extLst>
                <a:ext uri="{FF2B5EF4-FFF2-40B4-BE49-F238E27FC236}">
                  <a16:creationId xmlns:a16="http://schemas.microsoft.com/office/drawing/2014/main" id="{121C3E3D-C265-7C4D-09CF-D166B61BAE07}"/>
                </a:ext>
              </a:extLst>
            </p:cNvPr>
            <p:cNvSpPr/>
            <p:nvPr/>
          </p:nvSpPr>
          <p:spPr>
            <a:xfrm>
              <a:off x="5452346" y="1568170"/>
              <a:ext cx="1439225" cy="2822417"/>
            </a:xfrm>
            <a:custGeom>
              <a:avLst/>
              <a:gdLst/>
              <a:ahLst/>
              <a:cxnLst/>
              <a:rect l="l" t="t" r="r" b="b"/>
              <a:pathLst>
                <a:path w="63746" h="125024" extrusionOk="0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;p19">
              <a:extLst>
                <a:ext uri="{FF2B5EF4-FFF2-40B4-BE49-F238E27FC236}">
                  <a16:creationId xmlns:a16="http://schemas.microsoft.com/office/drawing/2014/main" id="{FFC1DD43-2E1C-36CF-ECF5-16B62104DBFF}"/>
                </a:ext>
              </a:extLst>
            </p:cNvPr>
            <p:cNvSpPr/>
            <p:nvPr/>
          </p:nvSpPr>
          <p:spPr>
            <a:xfrm>
              <a:off x="5570576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;p19">
              <a:extLst>
                <a:ext uri="{FF2B5EF4-FFF2-40B4-BE49-F238E27FC236}">
                  <a16:creationId xmlns:a16="http://schemas.microsoft.com/office/drawing/2014/main" id="{132E8EDD-B1C0-1F4A-1AC4-312E690EDC86}"/>
                </a:ext>
              </a:extLst>
            </p:cNvPr>
            <p:cNvSpPr/>
            <p:nvPr/>
          </p:nvSpPr>
          <p:spPr>
            <a:xfrm>
              <a:off x="5881582" y="1753426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;p19">
              <a:extLst>
                <a:ext uri="{FF2B5EF4-FFF2-40B4-BE49-F238E27FC236}">
                  <a16:creationId xmlns:a16="http://schemas.microsoft.com/office/drawing/2014/main" id="{89220771-F165-A880-DD0A-EF9F876CACE5}"/>
                </a:ext>
              </a:extLst>
            </p:cNvPr>
            <p:cNvSpPr/>
            <p:nvPr/>
          </p:nvSpPr>
          <p:spPr>
            <a:xfrm>
              <a:off x="6192610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5;p19">
              <a:extLst>
                <a:ext uri="{FF2B5EF4-FFF2-40B4-BE49-F238E27FC236}">
                  <a16:creationId xmlns:a16="http://schemas.microsoft.com/office/drawing/2014/main" id="{F6DF820E-8195-EB62-6A11-C1FB20BE53C2}"/>
                </a:ext>
              </a:extLst>
            </p:cNvPr>
            <p:cNvSpPr/>
            <p:nvPr/>
          </p:nvSpPr>
          <p:spPr>
            <a:xfrm>
              <a:off x="6503615" y="1753426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;p19">
              <a:extLst>
                <a:ext uri="{FF2B5EF4-FFF2-40B4-BE49-F238E27FC236}">
                  <a16:creationId xmlns:a16="http://schemas.microsoft.com/office/drawing/2014/main" id="{4B497E82-C309-F07B-E351-054D86C20B70}"/>
                </a:ext>
              </a:extLst>
            </p:cNvPr>
            <p:cNvSpPr/>
            <p:nvPr/>
          </p:nvSpPr>
          <p:spPr>
            <a:xfrm>
              <a:off x="5570576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7;p19">
              <a:extLst>
                <a:ext uri="{FF2B5EF4-FFF2-40B4-BE49-F238E27FC236}">
                  <a16:creationId xmlns:a16="http://schemas.microsoft.com/office/drawing/2014/main" id="{DA82334B-EC9F-F035-3D8A-BDFA7B75A1B7}"/>
                </a:ext>
              </a:extLst>
            </p:cNvPr>
            <p:cNvSpPr/>
            <p:nvPr/>
          </p:nvSpPr>
          <p:spPr>
            <a:xfrm>
              <a:off x="5881582" y="2082513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;p19">
              <a:extLst>
                <a:ext uri="{FF2B5EF4-FFF2-40B4-BE49-F238E27FC236}">
                  <a16:creationId xmlns:a16="http://schemas.microsoft.com/office/drawing/2014/main" id="{3E2BD2FA-C9A7-A51E-6592-BDF4AA79B1D9}"/>
                </a:ext>
              </a:extLst>
            </p:cNvPr>
            <p:cNvSpPr/>
            <p:nvPr/>
          </p:nvSpPr>
          <p:spPr>
            <a:xfrm>
              <a:off x="6192610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;p19">
              <a:extLst>
                <a:ext uri="{FF2B5EF4-FFF2-40B4-BE49-F238E27FC236}">
                  <a16:creationId xmlns:a16="http://schemas.microsoft.com/office/drawing/2014/main" id="{3DAAAF54-528F-FF36-F543-5DC6C3FC7B72}"/>
                </a:ext>
              </a:extLst>
            </p:cNvPr>
            <p:cNvSpPr/>
            <p:nvPr/>
          </p:nvSpPr>
          <p:spPr>
            <a:xfrm>
              <a:off x="6503615" y="2082513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;p19">
              <a:extLst>
                <a:ext uri="{FF2B5EF4-FFF2-40B4-BE49-F238E27FC236}">
                  <a16:creationId xmlns:a16="http://schemas.microsoft.com/office/drawing/2014/main" id="{9C02D087-A635-6212-571D-4789374AE9F4}"/>
                </a:ext>
              </a:extLst>
            </p:cNvPr>
            <p:cNvSpPr/>
            <p:nvPr/>
          </p:nvSpPr>
          <p:spPr>
            <a:xfrm>
              <a:off x="5570576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1;p19">
              <a:extLst>
                <a:ext uri="{FF2B5EF4-FFF2-40B4-BE49-F238E27FC236}">
                  <a16:creationId xmlns:a16="http://schemas.microsoft.com/office/drawing/2014/main" id="{A967A707-C067-8580-5CA9-B6807190511C}"/>
                </a:ext>
              </a:extLst>
            </p:cNvPr>
            <p:cNvSpPr/>
            <p:nvPr/>
          </p:nvSpPr>
          <p:spPr>
            <a:xfrm>
              <a:off x="5881582" y="2403314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2;p19">
              <a:extLst>
                <a:ext uri="{FF2B5EF4-FFF2-40B4-BE49-F238E27FC236}">
                  <a16:creationId xmlns:a16="http://schemas.microsoft.com/office/drawing/2014/main" id="{1B134034-2805-4A02-8628-7857DD562F46}"/>
                </a:ext>
              </a:extLst>
            </p:cNvPr>
            <p:cNvSpPr/>
            <p:nvPr/>
          </p:nvSpPr>
          <p:spPr>
            <a:xfrm>
              <a:off x="6192610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3;p19">
              <a:extLst>
                <a:ext uri="{FF2B5EF4-FFF2-40B4-BE49-F238E27FC236}">
                  <a16:creationId xmlns:a16="http://schemas.microsoft.com/office/drawing/2014/main" id="{13E53B5D-2C7B-A27B-CDEC-C52B8FAEA9FF}"/>
                </a:ext>
              </a:extLst>
            </p:cNvPr>
            <p:cNvSpPr/>
            <p:nvPr/>
          </p:nvSpPr>
          <p:spPr>
            <a:xfrm>
              <a:off x="6503615" y="2403314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DD07F10C-E04F-6993-12C2-E571B93FB02A}"/>
                </a:ext>
              </a:extLst>
            </p:cNvPr>
            <p:cNvSpPr/>
            <p:nvPr/>
          </p:nvSpPr>
          <p:spPr>
            <a:xfrm>
              <a:off x="5570576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5;p19">
              <a:extLst>
                <a:ext uri="{FF2B5EF4-FFF2-40B4-BE49-F238E27FC236}">
                  <a16:creationId xmlns:a16="http://schemas.microsoft.com/office/drawing/2014/main" id="{72D9C36F-1BC2-0102-687E-F190565333F6}"/>
                </a:ext>
              </a:extLst>
            </p:cNvPr>
            <p:cNvSpPr/>
            <p:nvPr/>
          </p:nvSpPr>
          <p:spPr>
            <a:xfrm>
              <a:off x="5881582" y="2732400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;p19">
              <a:extLst>
                <a:ext uri="{FF2B5EF4-FFF2-40B4-BE49-F238E27FC236}">
                  <a16:creationId xmlns:a16="http://schemas.microsoft.com/office/drawing/2014/main" id="{360B801A-37F3-4E13-704E-875BD80E0AD5}"/>
                </a:ext>
              </a:extLst>
            </p:cNvPr>
            <p:cNvSpPr/>
            <p:nvPr/>
          </p:nvSpPr>
          <p:spPr>
            <a:xfrm>
              <a:off x="6192610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;p19">
              <a:extLst>
                <a:ext uri="{FF2B5EF4-FFF2-40B4-BE49-F238E27FC236}">
                  <a16:creationId xmlns:a16="http://schemas.microsoft.com/office/drawing/2014/main" id="{9941B9B0-D1BC-F86C-D9F1-1F94775D380D}"/>
                </a:ext>
              </a:extLst>
            </p:cNvPr>
            <p:cNvSpPr/>
            <p:nvPr/>
          </p:nvSpPr>
          <p:spPr>
            <a:xfrm>
              <a:off x="6503615" y="2732400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8;p19">
              <a:extLst>
                <a:ext uri="{FF2B5EF4-FFF2-40B4-BE49-F238E27FC236}">
                  <a16:creationId xmlns:a16="http://schemas.microsoft.com/office/drawing/2014/main" id="{521B87EE-A227-8030-2BD4-9FF075C5FA8A}"/>
                </a:ext>
              </a:extLst>
            </p:cNvPr>
            <p:cNvSpPr/>
            <p:nvPr/>
          </p:nvSpPr>
          <p:spPr>
            <a:xfrm>
              <a:off x="5570576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9;p19">
              <a:extLst>
                <a:ext uri="{FF2B5EF4-FFF2-40B4-BE49-F238E27FC236}">
                  <a16:creationId xmlns:a16="http://schemas.microsoft.com/office/drawing/2014/main" id="{25897A82-4F7E-0002-8B17-221FC4E36B06}"/>
                </a:ext>
              </a:extLst>
            </p:cNvPr>
            <p:cNvSpPr/>
            <p:nvPr/>
          </p:nvSpPr>
          <p:spPr>
            <a:xfrm>
              <a:off x="5881582" y="3044171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0;p19">
              <a:extLst>
                <a:ext uri="{FF2B5EF4-FFF2-40B4-BE49-F238E27FC236}">
                  <a16:creationId xmlns:a16="http://schemas.microsoft.com/office/drawing/2014/main" id="{3B0A5452-B5C2-4D55-C96F-D002BF2829CD}"/>
                </a:ext>
              </a:extLst>
            </p:cNvPr>
            <p:cNvSpPr/>
            <p:nvPr/>
          </p:nvSpPr>
          <p:spPr>
            <a:xfrm>
              <a:off x="6192610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;p19">
              <a:extLst>
                <a:ext uri="{FF2B5EF4-FFF2-40B4-BE49-F238E27FC236}">
                  <a16:creationId xmlns:a16="http://schemas.microsoft.com/office/drawing/2014/main" id="{C94806A1-012D-4247-CDBE-DA2CD0505D22}"/>
                </a:ext>
              </a:extLst>
            </p:cNvPr>
            <p:cNvSpPr/>
            <p:nvPr/>
          </p:nvSpPr>
          <p:spPr>
            <a:xfrm>
              <a:off x="6503615" y="3044171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;p19">
              <a:extLst>
                <a:ext uri="{FF2B5EF4-FFF2-40B4-BE49-F238E27FC236}">
                  <a16:creationId xmlns:a16="http://schemas.microsoft.com/office/drawing/2014/main" id="{850B7DCE-671E-9268-5140-98C3870CA16A}"/>
                </a:ext>
              </a:extLst>
            </p:cNvPr>
            <p:cNvSpPr/>
            <p:nvPr/>
          </p:nvSpPr>
          <p:spPr>
            <a:xfrm>
              <a:off x="5570576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;p19">
              <a:extLst>
                <a:ext uri="{FF2B5EF4-FFF2-40B4-BE49-F238E27FC236}">
                  <a16:creationId xmlns:a16="http://schemas.microsoft.com/office/drawing/2014/main" id="{E5393122-5A6A-986C-988D-9AD415BD8150}"/>
                </a:ext>
              </a:extLst>
            </p:cNvPr>
            <p:cNvSpPr/>
            <p:nvPr/>
          </p:nvSpPr>
          <p:spPr>
            <a:xfrm>
              <a:off x="5881582" y="3373258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;p19">
              <a:extLst>
                <a:ext uri="{FF2B5EF4-FFF2-40B4-BE49-F238E27FC236}">
                  <a16:creationId xmlns:a16="http://schemas.microsoft.com/office/drawing/2014/main" id="{1B6B1F5A-AA0F-C371-879D-B32F440C0A94}"/>
                </a:ext>
              </a:extLst>
            </p:cNvPr>
            <p:cNvSpPr/>
            <p:nvPr/>
          </p:nvSpPr>
          <p:spPr>
            <a:xfrm>
              <a:off x="6192610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;p19">
              <a:extLst>
                <a:ext uri="{FF2B5EF4-FFF2-40B4-BE49-F238E27FC236}">
                  <a16:creationId xmlns:a16="http://schemas.microsoft.com/office/drawing/2014/main" id="{AAD0D3A0-D6AD-F351-9391-0F3F0E472679}"/>
                </a:ext>
              </a:extLst>
            </p:cNvPr>
            <p:cNvSpPr/>
            <p:nvPr/>
          </p:nvSpPr>
          <p:spPr>
            <a:xfrm>
              <a:off x="6503615" y="3373258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;p19">
              <a:extLst>
                <a:ext uri="{FF2B5EF4-FFF2-40B4-BE49-F238E27FC236}">
                  <a16:creationId xmlns:a16="http://schemas.microsoft.com/office/drawing/2014/main" id="{EA7B89FA-A10F-E029-E3EB-64CF6AC1D7E8}"/>
                </a:ext>
              </a:extLst>
            </p:cNvPr>
            <p:cNvSpPr/>
            <p:nvPr/>
          </p:nvSpPr>
          <p:spPr>
            <a:xfrm>
              <a:off x="5570576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7;p19">
              <a:extLst>
                <a:ext uri="{FF2B5EF4-FFF2-40B4-BE49-F238E27FC236}">
                  <a16:creationId xmlns:a16="http://schemas.microsoft.com/office/drawing/2014/main" id="{56C94A44-794F-7015-6F74-F07F9AAC7C54}"/>
                </a:ext>
              </a:extLst>
            </p:cNvPr>
            <p:cNvSpPr/>
            <p:nvPr/>
          </p:nvSpPr>
          <p:spPr>
            <a:xfrm>
              <a:off x="5881582" y="3684284"/>
              <a:ext cx="244040" cy="243991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;p19">
              <a:extLst>
                <a:ext uri="{FF2B5EF4-FFF2-40B4-BE49-F238E27FC236}">
                  <a16:creationId xmlns:a16="http://schemas.microsoft.com/office/drawing/2014/main" id="{FE92EB08-51B7-801F-8699-D8C99B3A6B28}"/>
                </a:ext>
              </a:extLst>
            </p:cNvPr>
            <p:cNvSpPr/>
            <p:nvPr/>
          </p:nvSpPr>
          <p:spPr>
            <a:xfrm>
              <a:off x="6192610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9;p19">
              <a:extLst>
                <a:ext uri="{FF2B5EF4-FFF2-40B4-BE49-F238E27FC236}">
                  <a16:creationId xmlns:a16="http://schemas.microsoft.com/office/drawing/2014/main" id="{D466B960-4A08-DA82-5616-3C007620A16B}"/>
                </a:ext>
              </a:extLst>
            </p:cNvPr>
            <p:cNvSpPr/>
            <p:nvPr/>
          </p:nvSpPr>
          <p:spPr>
            <a:xfrm>
              <a:off x="6503615" y="3684284"/>
              <a:ext cx="244785" cy="243991"/>
            </a:xfrm>
            <a:custGeom>
              <a:avLst/>
              <a:gdLst/>
              <a:ahLst/>
              <a:cxnLst/>
              <a:rect l="l" t="t" r="r" b="b"/>
              <a:pathLst>
                <a:path w="10842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0;p19">
              <a:extLst>
                <a:ext uri="{FF2B5EF4-FFF2-40B4-BE49-F238E27FC236}">
                  <a16:creationId xmlns:a16="http://schemas.microsoft.com/office/drawing/2014/main" id="{54710AD9-1A17-3562-EB42-8CF3442AE606}"/>
                </a:ext>
              </a:extLst>
            </p:cNvPr>
            <p:cNvSpPr/>
            <p:nvPr/>
          </p:nvSpPr>
          <p:spPr>
            <a:xfrm>
              <a:off x="5570576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;p19">
              <a:extLst>
                <a:ext uri="{FF2B5EF4-FFF2-40B4-BE49-F238E27FC236}">
                  <a16:creationId xmlns:a16="http://schemas.microsoft.com/office/drawing/2014/main" id="{6AE57980-E0F9-BDF5-01DA-4C456C69A5AC}"/>
                </a:ext>
              </a:extLst>
            </p:cNvPr>
            <p:cNvSpPr/>
            <p:nvPr/>
          </p:nvSpPr>
          <p:spPr>
            <a:xfrm>
              <a:off x="5881582" y="4014115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2;p19">
              <a:extLst>
                <a:ext uri="{FF2B5EF4-FFF2-40B4-BE49-F238E27FC236}">
                  <a16:creationId xmlns:a16="http://schemas.microsoft.com/office/drawing/2014/main" id="{51AB93C8-C917-3EC0-491A-2042BC8264A5}"/>
                </a:ext>
              </a:extLst>
            </p:cNvPr>
            <p:cNvSpPr/>
            <p:nvPr/>
          </p:nvSpPr>
          <p:spPr>
            <a:xfrm>
              <a:off x="6192610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;p19">
              <a:extLst>
                <a:ext uri="{FF2B5EF4-FFF2-40B4-BE49-F238E27FC236}">
                  <a16:creationId xmlns:a16="http://schemas.microsoft.com/office/drawing/2014/main" id="{F8A781DC-6986-8654-DA03-0B473F49ABDE}"/>
                </a:ext>
              </a:extLst>
            </p:cNvPr>
            <p:cNvSpPr/>
            <p:nvPr/>
          </p:nvSpPr>
          <p:spPr>
            <a:xfrm>
              <a:off x="6503615" y="4014115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231;p19">
            <a:extLst>
              <a:ext uri="{FF2B5EF4-FFF2-40B4-BE49-F238E27FC236}">
                <a16:creationId xmlns:a16="http://schemas.microsoft.com/office/drawing/2014/main" id="{4C92775B-70DC-4215-69B3-2024CD7A5AF8}"/>
              </a:ext>
            </a:extLst>
          </p:cNvPr>
          <p:cNvGrpSpPr/>
          <p:nvPr/>
        </p:nvGrpSpPr>
        <p:grpSpPr>
          <a:xfrm>
            <a:off x="10459504" y="1239766"/>
            <a:ext cx="2049896" cy="3447670"/>
            <a:chOff x="6603784" y="1284935"/>
            <a:chExt cx="2049896" cy="3447670"/>
          </a:xfrm>
        </p:grpSpPr>
        <p:sp>
          <p:nvSpPr>
            <p:cNvPr id="41" name="Google Shape;232;p19">
              <a:extLst>
                <a:ext uri="{FF2B5EF4-FFF2-40B4-BE49-F238E27FC236}">
                  <a16:creationId xmlns:a16="http://schemas.microsoft.com/office/drawing/2014/main" id="{161E4614-1B99-9BE8-554E-78896C058EAF}"/>
                </a:ext>
              </a:extLst>
            </p:cNvPr>
            <p:cNvSpPr/>
            <p:nvPr/>
          </p:nvSpPr>
          <p:spPr>
            <a:xfrm>
              <a:off x="7379423" y="4542026"/>
              <a:ext cx="461687" cy="190578"/>
            </a:xfrm>
            <a:custGeom>
              <a:avLst/>
              <a:gdLst/>
              <a:ahLst/>
              <a:cxnLst/>
              <a:rect l="l" t="t" r="r" b="b"/>
              <a:pathLst>
                <a:path w="20449" h="8442" extrusionOk="0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3;p19">
              <a:extLst>
                <a:ext uri="{FF2B5EF4-FFF2-40B4-BE49-F238E27FC236}">
                  <a16:creationId xmlns:a16="http://schemas.microsoft.com/office/drawing/2014/main" id="{08A427CF-8A7E-67C9-A4FF-C26C66497B38}"/>
                </a:ext>
              </a:extLst>
            </p:cNvPr>
            <p:cNvSpPr/>
            <p:nvPr/>
          </p:nvSpPr>
          <p:spPr>
            <a:xfrm>
              <a:off x="7509709" y="4478002"/>
              <a:ext cx="296759" cy="168658"/>
            </a:xfrm>
            <a:custGeom>
              <a:avLst/>
              <a:gdLst/>
              <a:ahLst/>
              <a:cxnLst/>
              <a:rect l="l" t="t" r="r" b="b"/>
              <a:pathLst>
                <a:path w="13144" h="7471" extrusionOk="0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4;p19">
              <a:extLst>
                <a:ext uri="{FF2B5EF4-FFF2-40B4-BE49-F238E27FC236}">
                  <a16:creationId xmlns:a16="http://schemas.microsoft.com/office/drawing/2014/main" id="{E7CF5A19-C1A0-3202-ED59-C91B5CAC2F3A}"/>
                </a:ext>
              </a:extLst>
            </p:cNvPr>
            <p:cNvSpPr/>
            <p:nvPr/>
          </p:nvSpPr>
          <p:spPr>
            <a:xfrm>
              <a:off x="7658078" y="4022401"/>
              <a:ext cx="148379" cy="519631"/>
            </a:xfrm>
            <a:custGeom>
              <a:avLst/>
              <a:gdLst/>
              <a:ahLst/>
              <a:cxnLst/>
              <a:rect l="l" t="t" r="r" b="b"/>
              <a:pathLst>
                <a:path w="6572" h="23018" extrusionOk="0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5;p19">
              <a:extLst>
                <a:ext uri="{FF2B5EF4-FFF2-40B4-BE49-F238E27FC236}">
                  <a16:creationId xmlns:a16="http://schemas.microsoft.com/office/drawing/2014/main" id="{C547B021-56ED-818C-0030-DDDF7FA98AAD}"/>
                </a:ext>
              </a:extLst>
            </p:cNvPr>
            <p:cNvSpPr/>
            <p:nvPr/>
          </p:nvSpPr>
          <p:spPr>
            <a:xfrm>
              <a:off x="7527025" y="2564482"/>
              <a:ext cx="363791" cy="1865282"/>
            </a:xfrm>
            <a:custGeom>
              <a:avLst/>
              <a:gdLst/>
              <a:ahLst/>
              <a:cxnLst/>
              <a:rect l="l" t="t" r="r" b="b"/>
              <a:pathLst>
                <a:path w="16113" h="82626" extrusionOk="0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6;p19">
              <a:extLst>
                <a:ext uri="{FF2B5EF4-FFF2-40B4-BE49-F238E27FC236}">
                  <a16:creationId xmlns:a16="http://schemas.microsoft.com/office/drawing/2014/main" id="{04F3565B-66C4-5407-5EF0-2A029B8DC250}"/>
                </a:ext>
              </a:extLst>
            </p:cNvPr>
            <p:cNvSpPr/>
            <p:nvPr/>
          </p:nvSpPr>
          <p:spPr>
            <a:xfrm>
              <a:off x="8250740" y="4353745"/>
              <a:ext cx="402941" cy="375806"/>
            </a:xfrm>
            <a:custGeom>
              <a:avLst/>
              <a:gdLst/>
              <a:ahLst/>
              <a:cxnLst/>
              <a:rect l="l" t="t" r="r" b="b"/>
              <a:pathLst>
                <a:path w="17847" h="16647" extrusionOk="0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;p19">
              <a:extLst>
                <a:ext uri="{FF2B5EF4-FFF2-40B4-BE49-F238E27FC236}">
                  <a16:creationId xmlns:a16="http://schemas.microsoft.com/office/drawing/2014/main" id="{DD3C76B1-1BD6-C322-EF80-977CDD98298E}"/>
                </a:ext>
              </a:extLst>
            </p:cNvPr>
            <p:cNvSpPr/>
            <p:nvPr/>
          </p:nvSpPr>
          <p:spPr>
            <a:xfrm>
              <a:off x="8319257" y="4307826"/>
              <a:ext cx="212409" cy="274422"/>
            </a:xfrm>
            <a:custGeom>
              <a:avLst/>
              <a:gdLst/>
              <a:ahLst/>
              <a:cxnLst/>
              <a:rect l="l" t="t" r="r" b="b"/>
              <a:pathLst>
                <a:path w="9408" h="12156" extrusionOk="0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8;p19">
              <a:extLst>
                <a:ext uri="{FF2B5EF4-FFF2-40B4-BE49-F238E27FC236}">
                  <a16:creationId xmlns:a16="http://schemas.microsoft.com/office/drawing/2014/main" id="{EA2E19AD-E7BA-9246-7157-0BB813832644}"/>
                </a:ext>
              </a:extLst>
            </p:cNvPr>
            <p:cNvSpPr/>
            <p:nvPr/>
          </p:nvSpPr>
          <p:spPr>
            <a:xfrm>
              <a:off x="8130252" y="3923745"/>
              <a:ext cx="353970" cy="508321"/>
            </a:xfrm>
            <a:custGeom>
              <a:avLst/>
              <a:gdLst/>
              <a:ahLst/>
              <a:cxnLst/>
              <a:rect l="l" t="t" r="r" b="b"/>
              <a:pathLst>
                <a:path w="15678" h="22517" extrusionOk="0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9;p19">
              <a:extLst>
                <a:ext uri="{FF2B5EF4-FFF2-40B4-BE49-F238E27FC236}">
                  <a16:creationId xmlns:a16="http://schemas.microsoft.com/office/drawing/2014/main" id="{EE5315C1-53FB-3377-5273-8E778E4CA9D8}"/>
                </a:ext>
              </a:extLst>
            </p:cNvPr>
            <p:cNvSpPr/>
            <p:nvPr/>
          </p:nvSpPr>
          <p:spPr>
            <a:xfrm>
              <a:off x="7559421" y="2564482"/>
              <a:ext cx="949700" cy="1805797"/>
            </a:xfrm>
            <a:custGeom>
              <a:avLst/>
              <a:gdLst/>
              <a:ahLst/>
              <a:cxnLst/>
              <a:rect l="l" t="t" r="r" b="b"/>
              <a:pathLst>
                <a:path w="42064" h="79991" extrusionOk="0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0;p19">
              <a:extLst>
                <a:ext uri="{FF2B5EF4-FFF2-40B4-BE49-F238E27FC236}">
                  <a16:creationId xmlns:a16="http://schemas.microsoft.com/office/drawing/2014/main" id="{CA5776C7-61BB-1326-AA6C-A5470E226610}"/>
                </a:ext>
              </a:extLst>
            </p:cNvPr>
            <p:cNvSpPr/>
            <p:nvPr/>
          </p:nvSpPr>
          <p:spPr>
            <a:xfrm>
              <a:off x="7158789" y="1307601"/>
              <a:ext cx="350222" cy="433214"/>
            </a:xfrm>
            <a:custGeom>
              <a:avLst/>
              <a:gdLst/>
              <a:ahLst/>
              <a:cxnLst/>
              <a:rect l="l" t="t" r="r" b="b"/>
              <a:pathLst>
                <a:path w="15512" h="19190" extrusionOk="0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1;p19">
              <a:extLst>
                <a:ext uri="{FF2B5EF4-FFF2-40B4-BE49-F238E27FC236}">
                  <a16:creationId xmlns:a16="http://schemas.microsoft.com/office/drawing/2014/main" id="{91292067-29C5-3311-47F4-7140F5D3E8C1}"/>
                </a:ext>
              </a:extLst>
            </p:cNvPr>
            <p:cNvSpPr/>
            <p:nvPr/>
          </p:nvSpPr>
          <p:spPr>
            <a:xfrm>
              <a:off x="7372651" y="1574942"/>
              <a:ext cx="199608" cy="276386"/>
            </a:xfrm>
            <a:custGeom>
              <a:avLst/>
              <a:gdLst/>
              <a:ahLst/>
              <a:cxnLst/>
              <a:rect l="l" t="t" r="r" b="b"/>
              <a:pathLst>
                <a:path w="8841" h="12243" extrusionOk="0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2;p19">
              <a:extLst>
                <a:ext uri="{FF2B5EF4-FFF2-40B4-BE49-F238E27FC236}">
                  <a16:creationId xmlns:a16="http://schemas.microsoft.com/office/drawing/2014/main" id="{4E1B00A7-95C5-FD71-D6B6-9EF16E7785FB}"/>
                </a:ext>
              </a:extLst>
            </p:cNvPr>
            <p:cNvSpPr/>
            <p:nvPr/>
          </p:nvSpPr>
          <p:spPr>
            <a:xfrm>
              <a:off x="7380936" y="1641225"/>
              <a:ext cx="50483" cy="122763"/>
            </a:xfrm>
            <a:custGeom>
              <a:avLst/>
              <a:gdLst/>
              <a:ahLst/>
              <a:cxnLst/>
              <a:rect l="l" t="t" r="r" b="b"/>
              <a:pathLst>
                <a:path w="2236" h="5438" extrusionOk="0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;p19">
              <a:extLst>
                <a:ext uri="{FF2B5EF4-FFF2-40B4-BE49-F238E27FC236}">
                  <a16:creationId xmlns:a16="http://schemas.microsoft.com/office/drawing/2014/main" id="{30255F4D-203D-3849-8205-EB6F1D923501}"/>
                </a:ext>
              </a:extLst>
            </p:cNvPr>
            <p:cNvSpPr/>
            <p:nvPr/>
          </p:nvSpPr>
          <p:spPr>
            <a:xfrm>
              <a:off x="7227307" y="1328077"/>
              <a:ext cx="357492" cy="388425"/>
            </a:xfrm>
            <a:custGeom>
              <a:avLst/>
              <a:gdLst/>
              <a:ahLst/>
              <a:cxnLst/>
              <a:rect l="l" t="t" r="r" b="b"/>
              <a:pathLst>
                <a:path w="15834" h="17206" extrusionOk="0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4;p19">
              <a:extLst>
                <a:ext uri="{FF2B5EF4-FFF2-40B4-BE49-F238E27FC236}">
                  <a16:creationId xmlns:a16="http://schemas.microsoft.com/office/drawing/2014/main" id="{380973BB-EEED-025B-AD29-936BAA94E4AC}"/>
                </a:ext>
              </a:extLst>
            </p:cNvPr>
            <p:cNvSpPr/>
            <p:nvPr/>
          </p:nvSpPr>
          <p:spPr>
            <a:xfrm>
              <a:off x="7206221" y="1537286"/>
              <a:ext cx="45223" cy="68560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5;p19">
              <a:extLst>
                <a:ext uri="{FF2B5EF4-FFF2-40B4-BE49-F238E27FC236}">
                  <a16:creationId xmlns:a16="http://schemas.microsoft.com/office/drawing/2014/main" id="{08C0559E-F98D-3648-0352-3736B709DDD8}"/>
                </a:ext>
              </a:extLst>
            </p:cNvPr>
            <p:cNvSpPr/>
            <p:nvPr/>
          </p:nvSpPr>
          <p:spPr>
            <a:xfrm>
              <a:off x="7298512" y="1285431"/>
              <a:ext cx="318930" cy="366866"/>
            </a:xfrm>
            <a:custGeom>
              <a:avLst/>
              <a:gdLst/>
              <a:ahLst/>
              <a:cxnLst/>
              <a:rect l="l" t="t" r="r" b="b"/>
              <a:pathLst>
                <a:path w="14126" h="16251" extrusionOk="0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;p19">
              <a:extLst>
                <a:ext uri="{FF2B5EF4-FFF2-40B4-BE49-F238E27FC236}">
                  <a16:creationId xmlns:a16="http://schemas.microsoft.com/office/drawing/2014/main" id="{800F6BA5-6BB5-34AE-0A1B-894EB8B188C3}"/>
                </a:ext>
              </a:extLst>
            </p:cNvPr>
            <p:cNvSpPr/>
            <p:nvPr/>
          </p:nvSpPr>
          <p:spPr>
            <a:xfrm>
              <a:off x="7196446" y="1305388"/>
              <a:ext cx="282445" cy="235683"/>
            </a:xfrm>
            <a:custGeom>
              <a:avLst/>
              <a:gdLst/>
              <a:ahLst/>
              <a:cxnLst/>
              <a:rect l="l" t="t" r="r" b="b"/>
              <a:pathLst>
                <a:path w="12510" h="10440" extrusionOk="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;p19">
              <a:extLst>
                <a:ext uri="{FF2B5EF4-FFF2-40B4-BE49-F238E27FC236}">
                  <a16:creationId xmlns:a16="http://schemas.microsoft.com/office/drawing/2014/main" id="{4AA88E28-B5FA-638A-2C7D-55C51385F34C}"/>
                </a:ext>
              </a:extLst>
            </p:cNvPr>
            <p:cNvSpPr/>
            <p:nvPr/>
          </p:nvSpPr>
          <p:spPr>
            <a:xfrm>
              <a:off x="7246903" y="1426191"/>
              <a:ext cx="79834" cy="45601"/>
            </a:xfrm>
            <a:custGeom>
              <a:avLst/>
              <a:gdLst/>
              <a:ahLst/>
              <a:cxnLst/>
              <a:rect l="l" t="t" r="r" b="b"/>
              <a:pathLst>
                <a:path w="3536" h="2020" extrusionOk="0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8;p19">
              <a:extLst>
                <a:ext uri="{FF2B5EF4-FFF2-40B4-BE49-F238E27FC236}">
                  <a16:creationId xmlns:a16="http://schemas.microsoft.com/office/drawing/2014/main" id="{0E556951-0F68-EEDD-650A-BC18C6D362DA}"/>
                </a:ext>
              </a:extLst>
            </p:cNvPr>
            <p:cNvSpPr/>
            <p:nvPr/>
          </p:nvSpPr>
          <p:spPr>
            <a:xfrm>
              <a:off x="7237850" y="1498885"/>
              <a:ext cx="54186" cy="58018"/>
            </a:xfrm>
            <a:custGeom>
              <a:avLst/>
              <a:gdLst/>
              <a:ahLst/>
              <a:cxnLst/>
              <a:rect l="l" t="t" r="r" b="b"/>
              <a:pathLst>
                <a:path w="2400" h="2570" extrusionOk="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9;p19">
              <a:extLst>
                <a:ext uri="{FF2B5EF4-FFF2-40B4-BE49-F238E27FC236}">
                  <a16:creationId xmlns:a16="http://schemas.microsoft.com/office/drawing/2014/main" id="{07C61FFB-B907-463A-0059-6E136BDD2F4A}"/>
                </a:ext>
              </a:extLst>
            </p:cNvPr>
            <p:cNvSpPr/>
            <p:nvPr/>
          </p:nvSpPr>
          <p:spPr>
            <a:xfrm>
              <a:off x="7247648" y="1492112"/>
              <a:ext cx="42197" cy="64790"/>
            </a:xfrm>
            <a:custGeom>
              <a:avLst/>
              <a:gdLst/>
              <a:ahLst/>
              <a:cxnLst/>
              <a:rect l="l" t="t" r="r" b="b"/>
              <a:pathLst>
                <a:path w="1869" h="2870" extrusionOk="0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0;p19">
              <a:extLst>
                <a:ext uri="{FF2B5EF4-FFF2-40B4-BE49-F238E27FC236}">
                  <a16:creationId xmlns:a16="http://schemas.microsoft.com/office/drawing/2014/main" id="{4C82F5BE-2215-BA4D-3219-ADDFB669619B}"/>
                </a:ext>
              </a:extLst>
            </p:cNvPr>
            <p:cNvSpPr/>
            <p:nvPr/>
          </p:nvSpPr>
          <p:spPr>
            <a:xfrm>
              <a:off x="7251418" y="1492112"/>
              <a:ext cx="42197" cy="33908"/>
            </a:xfrm>
            <a:custGeom>
              <a:avLst/>
              <a:gdLst/>
              <a:ahLst/>
              <a:cxnLst/>
              <a:rect l="l" t="t" r="r" b="b"/>
              <a:pathLst>
                <a:path w="1869" h="1502" extrusionOk="0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1;p19">
              <a:extLst>
                <a:ext uri="{FF2B5EF4-FFF2-40B4-BE49-F238E27FC236}">
                  <a16:creationId xmlns:a16="http://schemas.microsoft.com/office/drawing/2014/main" id="{A9A34A10-3F59-C29E-12A2-CF5E225793CC}"/>
                </a:ext>
              </a:extLst>
            </p:cNvPr>
            <p:cNvSpPr/>
            <p:nvPr/>
          </p:nvSpPr>
          <p:spPr>
            <a:xfrm>
              <a:off x="7224305" y="1619868"/>
              <a:ext cx="51973" cy="32237"/>
            </a:xfrm>
            <a:custGeom>
              <a:avLst/>
              <a:gdLst/>
              <a:ahLst/>
              <a:cxnLst/>
              <a:rect l="l" t="t" r="r" b="b"/>
              <a:pathLst>
                <a:path w="2302" h="1428" extrusionOk="0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2;p19">
              <a:extLst>
                <a:ext uri="{FF2B5EF4-FFF2-40B4-BE49-F238E27FC236}">
                  <a16:creationId xmlns:a16="http://schemas.microsoft.com/office/drawing/2014/main" id="{AAE350A7-BEC9-6632-302F-EF7AE81D1652}"/>
                </a:ext>
              </a:extLst>
            </p:cNvPr>
            <p:cNvSpPr/>
            <p:nvPr/>
          </p:nvSpPr>
          <p:spPr>
            <a:xfrm>
              <a:off x="7422363" y="1284935"/>
              <a:ext cx="293733" cy="439535"/>
            </a:xfrm>
            <a:custGeom>
              <a:avLst/>
              <a:gdLst/>
              <a:ahLst/>
              <a:cxnLst/>
              <a:rect l="l" t="t" r="r" b="b"/>
              <a:pathLst>
                <a:path w="13010" h="19470" extrusionOk="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3;p19">
              <a:extLst>
                <a:ext uri="{FF2B5EF4-FFF2-40B4-BE49-F238E27FC236}">
                  <a16:creationId xmlns:a16="http://schemas.microsoft.com/office/drawing/2014/main" id="{DF77B446-1B24-99CA-188F-3C73190F5907}"/>
                </a:ext>
              </a:extLst>
            </p:cNvPr>
            <p:cNvSpPr/>
            <p:nvPr/>
          </p:nvSpPr>
          <p:spPr>
            <a:xfrm>
              <a:off x="7405792" y="1494821"/>
              <a:ext cx="109230" cy="102423"/>
            </a:xfrm>
            <a:custGeom>
              <a:avLst/>
              <a:gdLst/>
              <a:ahLst/>
              <a:cxnLst/>
              <a:rect l="l" t="t" r="r" b="b"/>
              <a:pathLst>
                <a:path w="4838" h="4537" extrusionOk="0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4;p19">
              <a:extLst>
                <a:ext uri="{FF2B5EF4-FFF2-40B4-BE49-F238E27FC236}">
                  <a16:creationId xmlns:a16="http://schemas.microsoft.com/office/drawing/2014/main" id="{2F6D2D3D-10A3-1E7B-6693-D22F258DE891}"/>
                </a:ext>
              </a:extLst>
            </p:cNvPr>
            <p:cNvSpPr/>
            <p:nvPr/>
          </p:nvSpPr>
          <p:spPr>
            <a:xfrm>
              <a:off x="7438166" y="1528256"/>
              <a:ext cx="33911" cy="39190"/>
            </a:xfrm>
            <a:custGeom>
              <a:avLst/>
              <a:gdLst/>
              <a:ahLst/>
              <a:cxnLst/>
              <a:rect l="l" t="t" r="r" b="b"/>
              <a:pathLst>
                <a:path w="1502" h="1736" fill="none" extrusionOk="0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55;p19">
              <a:extLst>
                <a:ext uri="{FF2B5EF4-FFF2-40B4-BE49-F238E27FC236}">
                  <a16:creationId xmlns:a16="http://schemas.microsoft.com/office/drawing/2014/main" id="{E3D248D6-4A81-E20E-ED00-BF430BB3C051}"/>
                </a:ext>
              </a:extLst>
            </p:cNvPr>
            <p:cNvSpPr/>
            <p:nvPr/>
          </p:nvSpPr>
          <p:spPr>
            <a:xfrm>
              <a:off x="7609110" y="1943943"/>
              <a:ext cx="523459" cy="437165"/>
            </a:xfrm>
            <a:custGeom>
              <a:avLst/>
              <a:gdLst/>
              <a:ahLst/>
              <a:cxnLst/>
              <a:rect l="l" t="t" r="r" b="b"/>
              <a:pathLst>
                <a:path w="23185" h="19365" extrusionOk="0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56;p19">
              <a:extLst>
                <a:ext uri="{FF2B5EF4-FFF2-40B4-BE49-F238E27FC236}">
                  <a16:creationId xmlns:a16="http://schemas.microsoft.com/office/drawing/2014/main" id="{D7463BA8-1A8F-DA8E-1ED5-AEE452474979}"/>
                </a:ext>
              </a:extLst>
            </p:cNvPr>
            <p:cNvSpPr/>
            <p:nvPr/>
          </p:nvSpPr>
          <p:spPr>
            <a:xfrm>
              <a:off x="7450221" y="1820386"/>
              <a:ext cx="507633" cy="436081"/>
            </a:xfrm>
            <a:custGeom>
              <a:avLst/>
              <a:gdLst/>
              <a:ahLst/>
              <a:cxnLst/>
              <a:rect l="l" t="t" r="r" b="b"/>
              <a:pathLst>
                <a:path w="22484" h="19317" extrusionOk="0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57;p19">
              <a:extLst>
                <a:ext uri="{FF2B5EF4-FFF2-40B4-BE49-F238E27FC236}">
                  <a16:creationId xmlns:a16="http://schemas.microsoft.com/office/drawing/2014/main" id="{588A3702-1E5E-F5B8-BAC8-A3BA139A95DE}"/>
                </a:ext>
              </a:extLst>
            </p:cNvPr>
            <p:cNvSpPr/>
            <p:nvPr/>
          </p:nvSpPr>
          <p:spPr>
            <a:xfrm>
              <a:off x="7911853" y="2184826"/>
              <a:ext cx="430056" cy="577717"/>
            </a:xfrm>
            <a:custGeom>
              <a:avLst/>
              <a:gdLst/>
              <a:ahLst/>
              <a:cxnLst/>
              <a:rect l="l" t="t" r="r" b="b"/>
              <a:pathLst>
                <a:path w="19048" h="25591" extrusionOk="0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58;p19">
              <a:extLst>
                <a:ext uri="{FF2B5EF4-FFF2-40B4-BE49-F238E27FC236}">
                  <a16:creationId xmlns:a16="http://schemas.microsoft.com/office/drawing/2014/main" id="{3C581D28-BBFC-BF42-B01F-E3539A0F17DD}"/>
                </a:ext>
              </a:extLst>
            </p:cNvPr>
            <p:cNvSpPr/>
            <p:nvPr/>
          </p:nvSpPr>
          <p:spPr>
            <a:xfrm>
              <a:off x="8239429" y="2647313"/>
              <a:ext cx="264383" cy="331740"/>
            </a:xfrm>
            <a:custGeom>
              <a:avLst/>
              <a:gdLst/>
              <a:ahLst/>
              <a:cxnLst/>
              <a:rect l="l" t="t" r="r" b="b"/>
              <a:pathLst>
                <a:path w="11710" h="14695" extrusionOk="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59;p19">
              <a:extLst>
                <a:ext uri="{FF2B5EF4-FFF2-40B4-BE49-F238E27FC236}">
                  <a16:creationId xmlns:a16="http://schemas.microsoft.com/office/drawing/2014/main" id="{86511682-56C2-14D2-0DBB-11B568B643DB}"/>
                </a:ext>
              </a:extLst>
            </p:cNvPr>
            <p:cNvSpPr/>
            <p:nvPr/>
          </p:nvSpPr>
          <p:spPr>
            <a:xfrm>
              <a:off x="7401277" y="1806434"/>
              <a:ext cx="498556" cy="897356"/>
            </a:xfrm>
            <a:custGeom>
              <a:avLst/>
              <a:gdLst/>
              <a:ahLst/>
              <a:cxnLst/>
              <a:rect l="l" t="t" r="r" b="b"/>
              <a:pathLst>
                <a:path w="22082" h="39750" extrusionOk="0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60;p19">
              <a:extLst>
                <a:ext uri="{FF2B5EF4-FFF2-40B4-BE49-F238E27FC236}">
                  <a16:creationId xmlns:a16="http://schemas.microsoft.com/office/drawing/2014/main" id="{913EBF79-0088-D39D-E4DE-928B2DEBBEC8}"/>
                </a:ext>
              </a:extLst>
            </p:cNvPr>
            <p:cNvSpPr/>
            <p:nvPr/>
          </p:nvSpPr>
          <p:spPr>
            <a:xfrm>
              <a:off x="7026246" y="1933400"/>
              <a:ext cx="476746" cy="483963"/>
            </a:xfrm>
            <a:custGeom>
              <a:avLst/>
              <a:gdLst/>
              <a:ahLst/>
              <a:cxnLst/>
              <a:rect l="l" t="t" r="r" b="b"/>
              <a:pathLst>
                <a:path w="21116" h="21438" extrusionOk="0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61;p19">
              <a:extLst>
                <a:ext uri="{FF2B5EF4-FFF2-40B4-BE49-F238E27FC236}">
                  <a16:creationId xmlns:a16="http://schemas.microsoft.com/office/drawing/2014/main" id="{5ED7A8E6-9DDD-AD69-8E8B-7AB0F73608F5}"/>
                </a:ext>
              </a:extLst>
            </p:cNvPr>
            <p:cNvSpPr/>
            <p:nvPr/>
          </p:nvSpPr>
          <p:spPr>
            <a:xfrm>
              <a:off x="7216019" y="1813929"/>
              <a:ext cx="463945" cy="474165"/>
            </a:xfrm>
            <a:custGeom>
              <a:avLst/>
              <a:gdLst/>
              <a:ahLst/>
              <a:cxnLst/>
              <a:rect l="l" t="t" r="r" b="b"/>
              <a:pathLst>
                <a:path w="20549" h="21004" extrusionOk="0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62;p19">
              <a:extLst>
                <a:ext uri="{FF2B5EF4-FFF2-40B4-BE49-F238E27FC236}">
                  <a16:creationId xmlns:a16="http://schemas.microsoft.com/office/drawing/2014/main" id="{3EFDB5E6-6C8D-00DB-1E3C-51B8F3EB5D56}"/>
                </a:ext>
              </a:extLst>
            </p:cNvPr>
            <p:cNvSpPr/>
            <p:nvPr/>
          </p:nvSpPr>
          <p:spPr>
            <a:xfrm>
              <a:off x="7451734" y="2096081"/>
              <a:ext cx="140838" cy="159650"/>
            </a:xfrm>
            <a:custGeom>
              <a:avLst/>
              <a:gdLst/>
              <a:ahLst/>
              <a:cxnLst/>
              <a:rect l="l" t="t" r="r" b="b"/>
              <a:pathLst>
                <a:path w="6238" h="7072" fill="none" extrusionOk="0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63;p19">
              <a:extLst>
                <a:ext uri="{FF2B5EF4-FFF2-40B4-BE49-F238E27FC236}">
                  <a16:creationId xmlns:a16="http://schemas.microsoft.com/office/drawing/2014/main" id="{B71883EA-EFD0-DFAF-B555-A63C33846EC1}"/>
                </a:ext>
              </a:extLst>
            </p:cNvPr>
            <p:cNvSpPr/>
            <p:nvPr/>
          </p:nvSpPr>
          <p:spPr>
            <a:xfrm>
              <a:off x="6733302" y="1925882"/>
              <a:ext cx="518176" cy="491842"/>
            </a:xfrm>
            <a:custGeom>
              <a:avLst/>
              <a:gdLst/>
              <a:ahLst/>
              <a:cxnLst/>
              <a:rect l="l" t="t" r="r" b="b"/>
              <a:pathLst>
                <a:path w="22951" h="21787" extrusionOk="0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64;p19">
              <a:extLst>
                <a:ext uri="{FF2B5EF4-FFF2-40B4-BE49-F238E27FC236}">
                  <a16:creationId xmlns:a16="http://schemas.microsoft.com/office/drawing/2014/main" id="{9478963A-C9B7-0C3F-F6F2-6C175C0B25FD}"/>
                </a:ext>
              </a:extLst>
            </p:cNvPr>
            <p:cNvSpPr/>
            <p:nvPr/>
          </p:nvSpPr>
          <p:spPr>
            <a:xfrm>
              <a:off x="6603784" y="1859171"/>
              <a:ext cx="255329" cy="196086"/>
            </a:xfrm>
            <a:custGeom>
              <a:avLst/>
              <a:gdLst/>
              <a:ahLst/>
              <a:cxnLst/>
              <a:rect l="l" t="t" r="r" b="b"/>
              <a:pathLst>
                <a:path w="11309" h="8686" extrusionOk="0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65;p19">
              <a:extLst>
                <a:ext uri="{FF2B5EF4-FFF2-40B4-BE49-F238E27FC236}">
                  <a16:creationId xmlns:a16="http://schemas.microsoft.com/office/drawing/2014/main" id="{8A26560F-524F-D331-92A2-BF46124D4AED}"/>
                </a:ext>
              </a:extLst>
            </p:cNvPr>
            <p:cNvSpPr/>
            <p:nvPr/>
          </p:nvSpPr>
          <p:spPr>
            <a:xfrm>
              <a:off x="6603784" y="1793272"/>
              <a:ext cx="158178" cy="113801"/>
            </a:xfrm>
            <a:custGeom>
              <a:avLst/>
              <a:gdLst/>
              <a:ahLst/>
              <a:cxnLst/>
              <a:rect l="l" t="t" r="r" b="b"/>
              <a:pathLst>
                <a:path w="7006" h="5041" extrusionOk="0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225;p19">
            <a:extLst>
              <a:ext uri="{FF2B5EF4-FFF2-40B4-BE49-F238E27FC236}">
                <a16:creationId xmlns:a16="http://schemas.microsoft.com/office/drawing/2014/main" id="{A7D14E2F-7B47-F886-4F89-52F93CEF3FE8}"/>
              </a:ext>
            </a:extLst>
          </p:cNvPr>
          <p:cNvGrpSpPr/>
          <p:nvPr/>
        </p:nvGrpSpPr>
        <p:grpSpPr>
          <a:xfrm>
            <a:off x="11668880" y="-1674993"/>
            <a:ext cx="718506" cy="423246"/>
            <a:chOff x="7694967" y="906227"/>
            <a:chExt cx="718506" cy="423246"/>
          </a:xfrm>
        </p:grpSpPr>
        <p:sp>
          <p:nvSpPr>
            <p:cNvPr id="849" name="Google Shape;226;p19">
              <a:extLst>
                <a:ext uri="{FF2B5EF4-FFF2-40B4-BE49-F238E27FC236}">
                  <a16:creationId xmlns:a16="http://schemas.microsoft.com/office/drawing/2014/main" id="{38D4AA3F-2EF5-49ED-4B7C-664AD18890E7}"/>
                </a:ext>
              </a:extLst>
            </p:cNvPr>
            <p:cNvSpPr/>
            <p:nvPr/>
          </p:nvSpPr>
          <p:spPr>
            <a:xfrm>
              <a:off x="7694967" y="906227"/>
              <a:ext cx="718506" cy="339641"/>
            </a:xfrm>
            <a:custGeom>
              <a:avLst/>
              <a:gdLst/>
              <a:ahLst/>
              <a:cxnLst/>
              <a:rect l="l" t="t" r="r" b="b"/>
              <a:pathLst>
                <a:path w="31824" h="15045" extrusionOk="0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27;p19">
              <a:extLst>
                <a:ext uri="{FF2B5EF4-FFF2-40B4-BE49-F238E27FC236}">
                  <a16:creationId xmlns:a16="http://schemas.microsoft.com/office/drawing/2014/main" id="{4E63D1FD-602E-76C7-8D02-D53D34ED1B89}"/>
                </a:ext>
              </a:extLst>
            </p:cNvPr>
            <p:cNvSpPr/>
            <p:nvPr/>
          </p:nvSpPr>
          <p:spPr>
            <a:xfrm>
              <a:off x="7852366" y="1199169"/>
              <a:ext cx="145377" cy="130303"/>
            </a:xfrm>
            <a:custGeom>
              <a:avLst/>
              <a:gdLst/>
              <a:ahLst/>
              <a:cxnLst/>
              <a:rect l="l" t="t" r="r" b="b"/>
              <a:pathLst>
                <a:path w="6439" h="5772" extrusionOk="0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28;p19">
              <a:extLst>
                <a:ext uri="{FF2B5EF4-FFF2-40B4-BE49-F238E27FC236}">
                  <a16:creationId xmlns:a16="http://schemas.microsoft.com/office/drawing/2014/main" id="{0678C40A-4FF0-2F61-EF65-4A1EE9725A4C}"/>
                </a:ext>
              </a:extLst>
            </p:cNvPr>
            <p:cNvSpPr/>
            <p:nvPr/>
          </p:nvSpPr>
          <p:spPr>
            <a:xfrm>
              <a:off x="7829767" y="1009307"/>
              <a:ext cx="185294" cy="133215"/>
            </a:xfrm>
            <a:custGeom>
              <a:avLst/>
              <a:gdLst/>
              <a:ahLst/>
              <a:cxnLst/>
              <a:rect l="l" t="t" r="r" b="b"/>
              <a:pathLst>
                <a:path w="8207" h="5901" extrusionOk="0">
                  <a:moveTo>
                    <a:pt x="6021" y="0"/>
                  </a:moveTo>
                  <a:cubicBezTo>
                    <a:pt x="5507" y="0"/>
                    <a:pt x="4992" y="200"/>
                    <a:pt x="4604" y="605"/>
                  </a:cubicBezTo>
                  <a:lnTo>
                    <a:pt x="4103" y="1105"/>
                  </a:lnTo>
                  <a:lnTo>
                    <a:pt x="3570" y="605"/>
                  </a:lnTo>
                  <a:cubicBezTo>
                    <a:pt x="3186" y="221"/>
                    <a:pt x="2677" y="30"/>
                    <a:pt x="2169" y="30"/>
                  </a:cubicBezTo>
                  <a:cubicBezTo>
                    <a:pt x="1660" y="30"/>
                    <a:pt x="1151" y="221"/>
                    <a:pt x="768" y="605"/>
                  </a:cubicBezTo>
                  <a:cubicBezTo>
                    <a:pt x="1" y="1406"/>
                    <a:pt x="34" y="2673"/>
                    <a:pt x="801" y="3440"/>
                  </a:cubicBezTo>
                  <a:lnTo>
                    <a:pt x="2736" y="5342"/>
                  </a:lnTo>
                  <a:cubicBezTo>
                    <a:pt x="3036" y="5642"/>
                    <a:pt x="3436" y="5809"/>
                    <a:pt x="3837" y="5875"/>
                  </a:cubicBezTo>
                  <a:cubicBezTo>
                    <a:pt x="3938" y="5892"/>
                    <a:pt x="4040" y="5901"/>
                    <a:pt x="4142" y="5901"/>
                  </a:cubicBezTo>
                  <a:cubicBezTo>
                    <a:pt x="4646" y="5901"/>
                    <a:pt x="5149" y="5697"/>
                    <a:pt x="5538" y="5308"/>
                  </a:cubicBezTo>
                  <a:lnTo>
                    <a:pt x="7439" y="3374"/>
                  </a:lnTo>
                  <a:cubicBezTo>
                    <a:pt x="8206" y="2606"/>
                    <a:pt x="8206" y="1339"/>
                    <a:pt x="7406" y="572"/>
                  </a:cubicBezTo>
                  <a:cubicBezTo>
                    <a:pt x="7026" y="192"/>
                    <a:pt x="6524" y="0"/>
                    <a:pt x="6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29;p19">
              <a:extLst>
                <a:ext uri="{FF2B5EF4-FFF2-40B4-BE49-F238E27FC236}">
                  <a16:creationId xmlns:a16="http://schemas.microsoft.com/office/drawing/2014/main" id="{EBD7101F-393A-148D-5081-D0237A1D6798}"/>
                </a:ext>
              </a:extLst>
            </p:cNvPr>
            <p:cNvSpPr/>
            <p:nvPr/>
          </p:nvSpPr>
          <p:spPr>
            <a:xfrm>
              <a:off x="8082798" y="1037256"/>
              <a:ext cx="174750" cy="23"/>
            </a:xfrm>
            <a:custGeom>
              <a:avLst/>
              <a:gdLst/>
              <a:ahLst/>
              <a:cxnLst/>
              <a:rect l="l" t="t" r="r" b="b"/>
              <a:pathLst>
                <a:path w="7740" h="1" fill="none" extrusionOk="0">
                  <a:moveTo>
                    <a:pt x="1" y="1"/>
                  </a:moveTo>
                  <a:lnTo>
                    <a:pt x="7739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30;p19">
              <a:extLst>
                <a:ext uri="{FF2B5EF4-FFF2-40B4-BE49-F238E27FC236}">
                  <a16:creationId xmlns:a16="http://schemas.microsoft.com/office/drawing/2014/main" id="{581C3FED-DA67-C109-272B-8B0948664FE9}"/>
                </a:ext>
              </a:extLst>
            </p:cNvPr>
            <p:cNvSpPr/>
            <p:nvPr/>
          </p:nvSpPr>
          <p:spPr>
            <a:xfrm>
              <a:off x="8082798" y="1085455"/>
              <a:ext cx="91913" cy="23"/>
            </a:xfrm>
            <a:custGeom>
              <a:avLst/>
              <a:gdLst/>
              <a:ahLst/>
              <a:cxnLst/>
              <a:rect l="l" t="t" r="r" b="b"/>
              <a:pathLst>
                <a:path w="4071" h="1" fill="none" extrusionOk="0">
                  <a:moveTo>
                    <a:pt x="1" y="1"/>
                  </a:moveTo>
                  <a:lnTo>
                    <a:pt x="4070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285;p19">
            <a:extLst>
              <a:ext uri="{FF2B5EF4-FFF2-40B4-BE49-F238E27FC236}">
                <a16:creationId xmlns:a16="http://schemas.microsoft.com/office/drawing/2014/main" id="{3FE5DA46-B835-0BDD-22E2-96EA3369E8D8}"/>
              </a:ext>
            </a:extLst>
          </p:cNvPr>
          <p:cNvSpPr/>
          <p:nvPr/>
        </p:nvSpPr>
        <p:spPr>
          <a:xfrm>
            <a:off x="3617049" y="6112387"/>
            <a:ext cx="424121" cy="432695"/>
          </a:xfrm>
          <a:custGeom>
            <a:avLst/>
            <a:gdLst/>
            <a:ahLst/>
            <a:cxnLst/>
            <a:rect l="l" t="t" r="r" b="b"/>
            <a:pathLst>
              <a:path w="26954" h="24052" extrusionOk="0">
                <a:moveTo>
                  <a:pt x="2636" y="1"/>
                </a:moveTo>
                <a:cubicBezTo>
                  <a:pt x="1202" y="1"/>
                  <a:pt x="1" y="1168"/>
                  <a:pt x="1" y="2636"/>
                </a:cubicBezTo>
                <a:lnTo>
                  <a:pt x="1" y="21416"/>
                </a:lnTo>
                <a:cubicBezTo>
                  <a:pt x="1" y="22884"/>
                  <a:pt x="1202" y="24051"/>
                  <a:pt x="2636" y="24051"/>
                </a:cubicBezTo>
                <a:lnTo>
                  <a:pt x="24318" y="24051"/>
                </a:lnTo>
                <a:cubicBezTo>
                  <a:pt x="25786" y="24051"/>
                  <a:pt x="26953" y="22884"/>
                  <a:pt x="26953" y="21416"/>
                </a:cubicBezTo>
                <a:lnTo>
                  <a:pt x="26953" y="2636"/>
                </a:lnTo>
                <a:cubicBezTo>
                  <a:pt x="26953" y="1168"/>
                  <a:pt x="25752" y="1"/>
                  <a:pt x="243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288;p19">
            <a:extLst>
              <a:ext uri="{FF2B5EF4-FFF2-40B4-BE49-F238E27FC236}">
                <a16:creationId xmlns:a16="http://schemas.microsoft.com/office/drawing/2014/main" id="{91D9AFF8-B4B6-444E-06C0-69380A92871A}"/>
              </a:ext>
            </a:extLst>
          </p:cNvPr>
          <p:cNvGrpSpPr/>
          <p:nvPr/>
        </p:nvGrpSpPr>
        <p:grpSpPr>
          <a:xfrm>
            <a:off x="4062414" y="-2113444"/>
            <a:ext cx="521177" cy="885451"/>
            <a:chOff x="4572000" y="1310174"/>
            <a:chExt cx="521177" cy="885451"/>
          </a:xfrm>
        </p:grpSpPr>
        <p:sp>
          <p:nvSpPr>
            <p:cNvPr id="856" name="Google Shape;289;p19">
              <a:extLst>
                <a:ext uri="{FF2B5EF4-FFF2-40B4-BE49-F238E27FC236}">
                  <a16:creationId xmlns:a16="http://schemas.microsoft.com/office/drawing/2014/main" id="{61A90AAC-1B9A-EB9D-1BAA-84B09A17B22D}"/>
                </a:ext>
              </a:extLst>
            </p:cNvPr>
            <p:cNvSpPr/>
            <p:nvPr/>
          </p:nvSpPr>
          <p:spPr>
            <a:xfrm>
              <a:off x="4572000" y="1310174"/>
              <a:ext cx="447373" cy="118699"/>
            </a:xfrm>
            <a:custGeom>
              <a:avLst/>
              <a:gdLst/>
              <a:ahLst/>
              <a:cxnLst/>
              <a:rect l="l" t="t" r="r" b="b"/>
              <a:pathLst>
                <a:path w="19815" h="5258" extrusionOk="0">
                  <a:moveTo>
                    <a:pt x="14439" y="1"/>
                  </a:moveTo>
                  <a:cubicBezTo>
                    <a:pt x="14225" y="1"/>
                    <a:pt x="14005" y="18"/>
                    <a:pt x="13777" y="54"/>
                  </a:cubicBezTo>
                  <a:cubicBezTo>
                    <a:pt x="9541" y="688"/>
                    <a:pt x="10541" y="3723"/>
                    <a:pt x="7806" y="3990"/>
                  </a:cubicBezTo>
                  <a:cubicBezTo>
                    <a:pt x="7598" y="4011"/>
                    <a:pt x="7411" y="4020"/>
                    <a:pt x="7242" y="4020"/>
                  </a:cubicBezTo>
                  <a:cubicBezTo>
                    <a:pt x="5267" y="4020"/>
                    <a:pt x="5782" y="2720"/>
                    <a:pt x="3590" y="2720"/>
                  </a:cubicBezTo>
                  <a:cubicBezTo>
                    <a:pt x="3540" y="2720"/>
                    <a:pt x="3489" y="2721"/>
                    <a:pt x="3436" y="2722"/>
                  </a:cubicBezTo>
                  <a:cubicBezTo>
                    <a:pt x="834" y="2789"/>
                    <a:pt x="1" y="5258"/>
                    <a:pt x="1" y="5258"/>
                  </a:cubicBezTo>
                  <a:lnTo>
                    <a:pt x="19815" y="5258"/>
                  </a:lnTo>
                  <a:cubicBezTo>
                    <a:pt x="19815" y="5258"/>
                    <a:pt x="18202" y="1"/>
                    <a:pt x="14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90;p19">
              <a:extLst>
                <a:ext uri="{FF2B5EF4-FFF2-40B4-BE49-F238E27FC236}">
                  <a16:creationId xmlns:a16="http://schemas.microsoft.com/office/drawing/2014/main" id="{64EEF575-B809-14A7-B159-288D3AAF9258}"/>
                </a:ext>
              </a:extLst>
            </p:cNvPr>
            <p:cNvSpPr/>
            <p:nvPr/>
          </p:nvSpPr>
          <p:spPr>
            <a:xfrm>
              <a:off x="4601371" y="1748821"/>
              <a:ext cx="491806" cy="446804"/>
            </a:xfrm>
            <a:custGeom>
              <a:avLst/>
              <a:gdLst/>
              <a:ahLst/>
              <a:cxnLst/>
              <a:rect l="l" t="t" r="r" b="b"/>
              <a:pathLst>
                <a:path w="21783" h="19792" extrusionOk="0">
                  <a:moveTo>
                    <a:pt x="10887" y="0"/>
                  </a:moveTo>
                  <a:cubicBezTo>
                    <a:pt x="6415" y="0"/>
                    <a:pt x="2352" y="3073"/>
                    <a:pt x="1268" y="7610"/>
                  </a:cubicBezTo>
                  <a:cubicBezTo>
                    <a:pt x="0" y="12914"/>
                    <a:pt x="3269" y="18251"/>
                    <a:pt x="8573" y="19518"/>
                  </a:cubicBezTo>
                  <a:cubicBezTo>
                    <a:pt x="9350" y="19703"/>
                    <a:pt x="10127" y="19791"/>
                    <a:pt x="10891" y="19791"/>
                  </a:cubicBezTo>
                  <a:cubicBezTo>
                    <a:pt x="15378" y="19791"/>
                    <a:pt x="19432" y="16745"/>
                    <a:pt x="20515" y="12213"/>
                  </a:cubicBezTo>
                  <a:cubicBezTo>
                    <a:pt x="21783" y="6876"/>
                    <a:pt x="18480" y="1539"/>
                    <a:pt x="13177" y="271"/>
                  </a:cubicBezTo>
                  <a:cubicBezTo>
                    <a:pt x="12410" y="88"/>
                    <a:pt x="11642" y="0"/>
                    <a:pt x="1088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266;p19">
            <a:extLst>
              <a:ext uri="{FF2B5EF4-FFF2-40B4-BE49-F238E27FC236}">
                <a16:creationId xmlns:a16="http://schemas.microsoft.com/office/drawing/2014/main" id="{9CFB4F91-24AD-0EAF-8492-001D3376D94F}"/>
              </a:ext>
            </a:extLst>
          </p:cNvPr>
          <p:cNvSpPr/>
          <p:nvPr/>
        </p:nvSpPr>
        <p:spPr>
          <a:xfrm flipH="1">
            <a:off x="-5267839" y="1326167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267;p19">
            <a:extLst>
              <a:ext uri="{FF2B5EF4-FFF2-40B4-BE49-F238E27FC236}">
                <a16:creationId xmlns:a16="http://schemas.microsoft.com/office/drawing/2014/main" id="{1745A6D8-3BD1-612A-0D05-39B897E40848}"/>
              </a:ext>
            </a:extLst>
          </p:cNvPr>
          <p:cNvSpPr/>
          <p:nvPr/>
        </p:nvSpPr>
        <p:spPr>
          <a:xfrm flipH="1">
            <a:off x="-5267839" y="1928840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268;p19">
            <a:extLst>
              <a:ext uri="{FF2B5EF4-FFF2-40B4-BE49-F238E27FC236}">
                <a16:creationId xmlns:a16="http://schemas.microsoft.com/office/drawing/2014/main" id="{C76B1D82-8F15-432E-DA14-563DD3FCB03D}"/>
              </a:ext>
            </a:extLst>
          </p:cNvPr>
          <p:cNvSpPr/>
          <p:nvPr/>
        </p:nvSpPr>
        <p:spPr>
          <a:xfrm>
            <a:off x="-5281481" y="3738793"/>
            <a:ext cx="323170" cy="392220"/>
          </a:xfrm>
          <a:custGeom>
            <a:avLst/>
            <a:gdLst/>
            <a:ahLst/>
            <a:cxnLst/>
            <a:rect l="l" t="t" r="r" b="b"/>
            <a:pathLst>
              <a:path w="25802" h="31315" extrusionOk="0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269;p19">
            <a:extLst>
              <a:ext uri="{FF2B5EF4-FFF2-40B4-BE49-F238E27FC236}">
                <a16:creationId xmlns:a16="http://schemas.microsoft.com/office/drawing/2014/main" id="{FA2B393F-828B-BF88-25B2-5083287B606E}"/>
              </a:ext>
            </a:extLst>
          </p:cNvPr>
          <p:cNvSpPr/>
          <p:nvPr/>
        </p:nvSpPr>
        <p:spPr>
          <a:xfrm>
            <a:off x="-5281481" y="4341467"/>
            <a:ext cx="323170" cy="392371"/>
          </a:xfrm>
          <a:custGeom>
            <a:avLst/>
            <a:gdLst/>
            <a:ahLst/>
            <a:cxnLst/>
            <a:rect l="l" t="t" r="r" b="b"/>
            <a:pathLst>
              <a:path w="25802" h="31327" extrusionOk="0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270;p19">
            <a:extLst>
              <a:ext uri="{FF2B5EF4-FFF2-40B4-BE49-F238E27FC236}">
                <a16:creationId xmlns:a16="http://schemas.microsoft.com/office/drawing/2014/main" id="{98F4D6AE-32C2-4C5C-680A-AC1D51E96F6C}"/>
              </a:ext>
            </a:extLst>
          </p:cNvPr>
          <p:cNvSpPr/>
          <p:nvPr/>
        </p:nvSpPr>
        <p:spPr>
          <a:xfrm>
            <a:off x="-5281481" y="3134332"/>
            <a:ext cx="323170" cy="392220"/>
          </a:xfrm>
          <a:custGeom>
            <a:avLst/>
            <a:gdLst/>
            <a:ahLst/>
            <a:cxnLst/>
            <a:rect l="l" t="t" r="r" b="b"/>
            <a:pathLst>
              <a:path w="25802" h="31315" extrusionOk="0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271;p19">
            <a:extLst>
              <a:ext uri="{FF2B5EF4-FFF2-40B4-BE49-F238E27FC236}">
                <a16:creationId xmlns:a16="http://schemas.microsoft.com/office/drawing/2014/main" id="{BD3304FF-056E-30CB-7D38-664ED6631D73}"/>
              </a:ext>
            </a:extLst>
          </p:cNvPr>
          <p:cNvSpPr/>
          <p:nvPr/>
        </p:nvSpPr>
        <p:spPr>
          <a:xfrm flipH="1">
            <a:off x="-5267839" y="2531513"/>
            <a:ext cx="323158" cy="392371"/>
          </a:xfrm>
          <a:custGeom>
            <a:avLst/>
            <a:gdLst/>
            <a:ahLst/>
            <a:cxnLst/>
            <a:rect l="l" t="t" r="r" b="b"/>
            <a:pathLst>
              <a:path w="25801" h="31327" extrusionOk="0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700100" y="1324000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00100" y="1926748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0100" y="2529495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00100" y="3132243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700100" y="3734990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0100" y="4337738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457200" y="294450"/>
            <a:ext cx="414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184" name="Google Shape;184;p19"/>
          <p:cNvSpPr/>
          <p:nvPr/>
        </p:nvSpPr>
        <p:spPr>
          <a:xfrm>
            <a:off x="8016537" y="1622961"/>
            <a:ext cx="670281" cy="177914"/>
          </a:xfrm>
          <a:custGeom>
            <a:avLst/>
            <a:gdLst/>
            <a:ahLst/>
            <a:cxnLst/>
            <a:rect l="l" t="t" r="r" b="b"/>
            <a:pathLst>
              <a:path w="29688" h="7881" extrusionOk="0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500612" y="662454"/>
            <a:ext cx="500837" cy="133080"/>
          </a:xfrm>
          <a:custGeom>
            <a:avLst/>
            <a:gdLst/>
            <a:ahLst/>
            <a:cxnLst/>
            <a:rect l="l" t="t" r="r" b="b"/>
            <a:pathLst>
              <a:path w="22183" h="5895" extrusionOk="0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236950" y="1065882"/>
            <a:ext cx="1870772" cy="3667309"/>
            <a:chOff x="5236950" y="1065882"/>
            <a:chExt cx="1870772" cy="3667309"/>
          </a:xfrm>
        </p:grpSpPr>
        <p:sp>
          <p:nvSpPr>
            <p:cNvPr id="187" name="Google Shape;187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754321" y="1074912"/>
              <a:ext cx="835232" cy="175475"/>
            </a:xfrm>
            <a:custGeom>
              <a:avLst/>
              <a:gdLst/>
              <a:ahLst/>
              <a:cxnLst/>
              <a:rect l="l" t="t" r="r" b="b"/>
              <a:pathLst>
                <a:path w="36994" h="7773" extrusionOk="0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016382" y="1147968"/>
              <a:ext cx="320104" cy="23"/>
            </a:xfrm>
            <a:custGeom>
              <a:avLst/>
              <a:gdLst/>
              <a:ahLst/>
              <a:cxnLst/>
              <a:rect l="l" t="t" r="r" b="b"/>
              <a:pathLst>
                <a:path w="14178" h="1" fill="none" extrusionOk="0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w="8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452346" y="1568170"/>
              <a:ext cx="1439225" cy="2822417"/>
            </a:xfrm>
            <a:custGeom>
              <a:avLst/>
              <a:gdLst/>
              <a:ahLst/>
              <a:cxnLst/>
              <a:rect l="l" t="t" r="r" b="b"/>
              <a:pathLst>
                <a:path w="63746" h="125024" extrusionOk="0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570576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881582" y="1753426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192610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503615" y="1753426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570576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81582" y="2082513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92610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503615" y="2082513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570576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881582" y="2403314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92610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03615" y="2403314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70576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881582" y="2732400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192610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03615" y="2732400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570576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81582" y="3044171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192610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03615" y="3044171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570576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881582" y="3373258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92610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503615" y="3373258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70576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81582" y="3684284"/>
              <a:ext cx="244040" cy="243991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192610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503615" y="3684284"/>
              <a:ext cx="244785" cy="243991"/>
            </a:xfrm>
            <a:custGeom>
              <a:avLst/>
              <a:gdLst/>
              <a:ahLst/>
              <a:cxnLst/>
              <a:rect l="l" t="t" r="r" b="b"/>
              <a:pathLst>
                <a:path w="10842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70576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881582" y="4014115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192610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503615" y="4014115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9"/>
          <p:cNvSpPr/>
          <p:nvPr/>
        </p:nvSpPr>
        <p:spPr>
          <a:xfrm>
            <a:off x="2434975" y="10842700"/>
            <a:ext cx="4273075" cy="25"/>
          </a:xfrm>
          <a:custGeom>
            <a:avLst/>
            <a:gdLst/>
            <a:ahLst/>
            <a:cxnLst/>
            <a:rect l="l" t="t" r="r" b="b"/>
            <a:pathLst>
              <a:path w="170923" h="1" fill="none" extrusionOk="0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w="7500" cap="flat" cmpd="sng">
            <a:solidFill>
              <a:srgbClr val="00000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7694967" y="906227"/>
            <a:ext cx="718506" cy="423246"/>
            <a:chOff x="7694967" y="906227"/>
            <a:chExt cx="718506" cy="423246"/>
          </a:xfrm>
        </p:grpSpPr>
        <p:sp>
          <p:nvSpPr>
            <p:cNvPr id="226" name="Google Shape;226;p19"/>
            <p:cNvSpPr/>
            <p:nvPr/>
          </p:nvSpPr>
          <p:spPr>
            <a:xfrm>
              <a:off x="7694967" y="906227"/>
              <a:ext cx="718506" cy="339641"/>
            </a:xfrm>
            <a:custGeom>
              <a:avLst/>
              <a:gdLst/>
              <a:ahLst/>
              <a:cxnLst/>
              <a:rect l="l" t="t" r="r" b="b"/>
              <a:pathLst>
                <a:path w="31824" h="15045" extrusionOk="0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852366" y="1199169"/>
              <a:ext cx="145377" cy="130303"/>
            </a:xfrm>
            <a:custGeom>
              <a:avLst/>
              <a:gdLst/>
              <a:ahLst/>
              <a:cxnLst/>
              <a:rect l="l" t="t" r="r" b="b"/>
              <a:pathLst>
                <a:path w="6439" h="5772" extrusionOk="0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829767" y="1009307"/>
              <a:ext cx="185294" cy="133215"/>
            </a:xfrm>
            <a:custGeom>
              <a:avLst/>
              <a:gdLst/>
              <a:ahLst/>
              <a:cxnLst/>
              <a:rect l="l" t="t" r="r" b="b"/>
              <a:pathLst>
                <a:path w="8207" h="5901" extrusionOk="0">
                  <a:moveTo>
                    <a:pt x="6021" y="0"/>
                  </a:moveTo>
                  <a:cubicBezTo>
                    <a:pt x="5507" y="0"/>
                    <a:pt x="4992" y="200"/>
                    <a:pt x="4604" y="605"/>
                  </a:cubicBezTo>
                  <a:lnTo>
                    <a:pt x="4103" y="1105"/>
                  </a:lnTo>
                  <a:lnTo>
                    <a:pt x="3570" y="605"/>
                  </a:lnTo>
                  <a:cubicBezTo>
                    <a:pt x="3186" y="221"/>
                    <a:pt x="2677" y="30"/>
                    <a:pt x="2169" y="30"/>
                  </a:cubicBezTo>
                  <a:cubicBezTo>
                    <a:pt x="1660" y="30"/>
                    <a:pt x="1151" y="221"/>
                    <a:pt x="768" y="605"/>
                  </a:cubicBezTo>
                  <a:cubicBezTo>
                    <a:pt x="1" y="1406"/>
                    <a:pt x="34" y="2673"/>
                    <a:pt x="801" y="3440"/>
                  </a:cubicBezTo>
                  <a:lnTo>
                    <a:pt x="2736" y="5342"/>
                  </a:lnTo>
                  <a:cubicBezTo>
                    <a:pt x="3036" y="5642"/>
                    <a:pt x="3436" y="5809"/>
                    <a:pt x="3837" y="5875"/>
                  </a:cubicBezTo>
                  <a:cubicBezTo>
                    <a:pt x="3938" y="5892"/>
                    <a:pt x="4040" y="5901"/>
                    <a:pt x="4142" y="5901"/>
                  </a:cubicBezTo>
                  <a:cubicBezTo>
                    <a:pt x="4646" y="5901"/>
                    <a:pt x="5149" y="5697"/>
                    <a:pt x="5538" y="5308"/>
                  </a:cubicBezTo>
                  <a:lnTo>
                    <a:pt x="7439" y="3374"/>
                  </a:lnTo>
                  <a:cubicBezTo>
                    <a:pt x="8206" y="2606"/>
                    <a:pt x="8206" y="1339"/>
                    <a:pt x="7406" y="572"/>
                  </a:cubicBezTo>
                  <a:cubicBezTo>
                    <a:pt x="7026" y="192"/>
                    <a:pt x="6524" y="0"/>
                    <a:pt x="6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082798" y="1037256"/>
              <a:ext cx="174750" cy="23"/>
            </a:xfrm>
            <a:custGeom>
              <a:avLst/>
              <a:gdLst/>
              <a:ahLst/>
              <a:cxnLst/>
              <a:rect l="l" t="t" r="r" b="b"/>
              <a:pathLst>
                <a:path w="7740" h="1" fill="none" extrusionOk="0">
                  <a:moveTo>
                    <a:pt x="1" y="1"/>
                  </a:moveTo>
                  <a:lnTo>
                    <a:pt x="7739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8082798" y="1085455"/>
              <a:ext cx="91913" cy="23"/>
            </a:xfrm>
            <a:custGeom>
              <a:avLst/>
              <a:gdLst/>
              <a:ahLst/>
              <a:cxnLst/>
              <a:rect l="l" t="t" r="r" b="b"/>
              <a:pathLst>
                <a:path w="4071" h="1" fill="none" extrusionOk="0">
                  <a:moveTo>
                    <a:pt x="1" y="1"/>
                  </a:moveTo>
                  <a:lnTo>
                    <a:pt x="4070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6603784" y="1284935"/>
            <a:ext cx="2049896" cy="3447670"/>
            <a:chOff x="6603784" y="1284935"/>
            <a:chExt cx="2049896" cy="3447670"/>
          </a:xfrm>
        </p:grpSpPr>
        <p:sp>
          <p:nvSpPr>
            <p:cNvPr id="232" name="Google Shape;232;p19"/>
            <p:cNvSpPr/>
            <p:nvPr/>
          </p:nvSpPr>
          <p:spPr>
            <a:xfrm>
              <a:off x="7379423" y="4542026"/>
              <a:ext cx="461687" cy="190578"/>
            </a:xfrm>
            <a:custGeom>
              <a:avLst/>
              <a:gdLst/>
              <a:ahLst/>
              <a:cxnLst/>
              <a:rect l="l" t="t" r="r" b="b"/>
              <a:pathLst>
                <a:path w="20449" h="8442" extrusionOk="0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509709" y="4478002"/>
              <a:ext cx="296759" cy="168658"/>
            </a:xfrm>
            <a:custGeom>
              <a:avLst/>
              <a:gdLst/>
              <a:ahLst/>
              <a:cxnLst/>
              <a:rect l="l" t="t" r="r" b="b"/>
              <a:pathLst>
                <a:path w="13144" h="7471" extrusionOk="0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658078" y="4022401"/>
              <a:ext cx="148379" cy="519631"/>
            </a:xfrm>
            <a:custGeom>
              <a:avLst/>
              <a:gdLst/>
              <a:ahLst/>
              <a:cxnLst/>
              <a:rect l="l" t="t" r="r" b="b"/>
              <a:pathLst>
                <a:path w="6572" h="23018" extrusionOk="0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527025" y="2564482"/>
              <a:ext cx="363791" cy="1865282"/>
            </a:xfrm>
            <a:custGeom>
              <a:avLst/>
              <a:gdLst/>
              <a:ahLst/>
              <a:cxnLst/>
              <a:rect l="l" t="t" r="r" b="b"/>
              <a:pathLst>
                <a:path w="16113" h="82626" extrusionOk="0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250740" y="4353745"/>
              <a:ext cx="402941" cy="375806"/>
            </a:xfrm>
            <a:custGeom>
              <a:avLst/>
              <a:gdLst/>
              <a:ahLst/>
              <a:cxnLst/>
              <a:rect l="l" t="t" r="r" b="b"/>
              <a:pathLst>
                <a:path w="17847" h="16647" extrusionOk="0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319257" y="4307826"/>
              <a:ext cx="212409" cy="274422"/>
            </a:xfrm>
            <a:custGeom>
              <a:avLst/>
              <a:gdLst/>
              <a:ahLst/>
              <a:cxnLst/>
              <a:rect l="l" t="t" r="r" b="b"/>
              <a:pathLst>
                <a:path w="9408" h="12156" extrusionOk="0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130252" y="3923745"/>
              <a:ext cx="353970" cy="508321"/>
            </a:xfrm>
            <a:custGeom>
              <a:avLst/>
              <a:gdLst/>
              <a:ahLst/>
              <a:cxnLst/>
              <a:rect l="l" t="t" r="r" b="b"/>
              <a:pathLst>
                <a:path w="15678" h="22517" extrusionOk="0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559421" y="2564482"/>
              <a:ext cx="949700" cy="1805797"/>
            </a:xfrm>
            <a:custGeom>
              <a:avLst/>
              <a:gdLst/>
              <a:ahLst/>
              <a:cxnLst/>
              <a:rect l="l" t="t" r="r" b="b"/>
              <a:pathLst>
                <a:path w="42064" h="79991" extrusionOk="0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158789" y="1307601"/>
              <a:ext cx="350222" cy="433214"/>
            </a:xfrm>
            <a:custGeom>
              <a:avLst/>
              <a:gdLst/>
              <a:ahLst/>
              <a:cxnLst/>
              <a:rect l="l" t="t" r="r" b="b"/>
              <a:pathLst>
                <a:path w="15512" h="19190" extrusionOk="0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72651" y="1574942"/>
              <a:ext cx="199608" cy="276386"/>
            </a:xfrm>
            <a:custGeom>
              <a:avLst/>
              <a:gdLst/>
              <a:ahLst/>
              <a:cxnLst/>
              <a:rect l="l" t="t" r="r" b="b"/>
              <a:pathLst>
                <a:path w="8841" h="12243" extrusionOk="0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936" y="1641225"/>
              <a:ext cx="50483" cy="122763"/>
            </a:xfrm>
            <a:custGeom>
              <a:avLst/>
              <a:gdLst/>
              <a:ahLst/>
              <a:cxnLst/>
              <a:rect l="l" t="t" r="r" b="b"/>
              <a:pathLst>
                <a:path w="2236" h="5438" extrusionOk="0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227307" y="1328077"/>
              <a:ext cx="357492" cy="388425"/>
            </a:xfrm>
            <a:custGeom>
              <a:avLst/>
              <a:gdLst/>
              <a:ahLst/>
              <a:cxnLst/>
              <a:rect l="l" t="t" r="r" b="b"/>
              <a:pathLst>
                <a:path w="15834" h="17206" extrusionOk="0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206221" y="1537286"/>
              <a:ext cx="45223" cy="68560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298512" y="1285431"/>
              <a:ext cx="318930" cy="366866"/>
            </a:xfrm>
            <a:custGeom>
              <a:avLst/>
              <a:gdLst/>
              <a:ahLst/>
              <a:cxnLst/>
              <a:rect l="l" t="t" r="r" b="b"/>
              <a:pathLst>
                <a:path w="14126" h="16251" extrusionOk="0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196446" y="1305388"/>
              <a:ext cx="282445" cy="235683"/>
            </a:xfrm>
            <a:custGeom>
              <a:avLst/>
              <a:gdLst/>
              <a:ahLst/>
              <a:cxnLst/>
              <a:rect l="l" t="t" r="r" b="b"/>
              <a:pathLst>
                <a:path w="12510" h="10440" extrusionOk="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7246903" y="1426191"/>
              <a:ext cx="79834" cy="45601"/>
            </a:xfrm>
            <a:custGeom>
              <a:avLst/>
              <a:gdLst/>
              <a:ahLst/>
              <a:cxnLst/>
              <a:rect l="l" t="t" r="r" b="b"/>
              <a:pathLst>
                <a:path w="3536" h="2020" extrusionOk="0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37850" y="1498885"/>
              <a:ext cx="54186" cy="58018"/>
            </a:xfrm>
            <a:custGeom>
              <a:avLst/>
              <a:gdLst/>
              <a:ahLst/>
              <a:cxnLst/>
              <a:rect l="l" t="t" r="r" b="b"/>
              <a:pathLst>
                <a:path w="2400" h="2570" extrusionOk="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247648" y="1492112"/>
              <a:ext cx="42197" cy="64790"/>
            </a:xfrm>
            <a:custGeom>
              <a:avLst/>
              <a:gdLst/>
              <a:ahLst/>
              <a:cxnLst/>
              <a:rect l="l" t="t" r="r" b="b"/>
              <a:pathLst>
                <a:path w="1869" h="2870" extrusionOk="0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251418" y="1492112"/>
              <a:ext cx="42197" cy="33908"/>
            </a:xfrm>
            <a:custGeom>
              <a:avLst/>
              <a:gdLst/>
              <a:ahLst/>
              <a:cxnLst/>
              <a:rect l="l" t="t" r="r" b="b"/>
              <a:pathLst>
                <a:path w="1869" h="1502" extrusionOk="0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224305" y="1619868"/>
              <a:ext cx="51973" cy="32237"/>
            </a:xfrm>
            <a:custGeom>
              <a:avLst/>
              <a:gdLst/>
              <a:ahLst/>
              <a:cxnLst/>
              <a:rect l="l" t="t" r="r" b="b"/>
              <a:pathLst>
                <a:path w="2302" h="1428" extrusionOk="0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422363" y="1284935"/>
              <a:ext cx="293733" cy="439535"/>
            </a:xfrm>
            <a:custGeom>
              <a:avLst/>
              <a:gdLst/>
              <a:ahLst/>
              <a:cxnLst/>
              <a:rect l="l" t="t" r="r" b="b"/>
              <a:pathLst>
                <a:path w="13010" h="19470" extrusionOk="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405792" y="1494821"/>
              <a:ext cx="109230" cy="102423"/>
            </a:xfrm>
            <a:custGeom>
              <a:avLst/>
              <a:gdLst/>
              <a:ahLst/>
              <a:cxnLst/>
              <a:rect l="l" t="t" r="r" b="b"/>
              <a:pathLst>
                <a:path w="4838" h="4537" extrusionOk="0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438166" y="1528256"/>
              <a:ext cx="33911" cy="39190"/>
            </a:xfrm>
            <a:custGeom>
              <a:avLst/>
              <a:gdLst/>
              <a:ahLst/>
              <a:cxnLst/>
              <a:rect l="l" t="t" r="r" b="b"/>
              <a:pathLst>
                <a:path w="1502" h="1736" fill="none" extrusionOk="0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7609110" y="1943943"/>
              <a:ext cx="523459" cy="437165"/>
            </a:xfrm>
            <a:custGeom>
              <a:avLst/>
              <a:gdLst/>
              <a:ahLst/>
              <a:cxnLst/>
              <a:rect l="l" t="t" r="r" b="b"/>
              <a:pathLst>
                <a:path w="23185" h="19365" extrusionOk="0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450221" y="1820386"/>
              <a:ext cx="507633" cy="436081"/>
            </a:xfrm>
            <a:custGeom>
              <a:avLst/>
              <a:gdLst/>
              <a:ahLst/>
              <a:cxnLst/>
              <a:rect l="l" t="t" r="r" b="b"/>
              <a:pathLst>
                <a:path w="22484" h="19317" extrusionOk="0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11853" y="2184826"/>
              <a:ext cx="430056" cy="577717"/>
            </a:xfrm>
            <a:custGeom>
              <a:avLst/>
              <a:gdLst/>
              <a:ahLst/>
              <a:cxnLst/>
              <a:rect l="l" t="t" r="r" b="b"/>
              <a:pathLst>
                <a:path w="19048" h="25591" extrusionOk="0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239429" y="2647313"/>
              <a:ext cx="264383" cy="331740"/>
            </a:xfrm>
            <a:custGeom>
              <a:avLst/>
              <a:gdLst/>
              <a:ahLst/>
              <a:cxnLst/>
              <a:rect l="l" t="t" r="r" b="b"/>
              <a:pathLst>
                <a:path w="11710" h="14695" extrusionOk="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7401277" y="1806434"/>
              <a:ext cx="498556" cy="897356"/>
            </a:xfrm>
            <a:custGeom>
              <a:avLst/>
              <a:gdLst/>
              <a:ahLst/>
              <a:cxnLst/>
              <a:rect l="l" t="t" r="r" b="b"/>
              <a:pathLst>
                <a:path w="22082" h="39750" extrusionOk="0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7026246" y="1933400"/>
              <a:ext cx="476746" cy="483963"/>
            </a:xfrm>
            <a:custGeom>
              <a:avLst/>
              <a:gdLst/>
              <a:ahLst/>
              <a:cxnLst/>
              <a:rect l="l" t="t" r="r" b="b"/>
              <a:pathLst>
                <a:path w="21116" h="21438" extrusionOk="0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216019" y="1813929"/>
              <a:ext cx="463945" cy="474165"/>
            </a:xfrm>
            <a:custGeom>
              <a:avLst/>
              <a:gdLst/>
              <a:ahLst/>
              <a:cxnLst/>
              <a:rect l="l" t="t" r="r" b="b"/>
              <a:pathLst>
                <a:path w="20549" h="21004" extrusionOk="0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451734" y="2096081"/>
              <a:ext cx="140838" cy="159650"/>
            </a:xfrm>
            <a:custGeom>
              <a:avLst/>
              <a:gdLst/>
              <a:ahLst/>
              <a:cxnLst/>
              <a:rect l="l" t="t" r="r" b="b"/>
              <a:pathLst>
                <a:path w="6238" h="7072" fill="none" extrusionOk="0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733302" y="1925882"/>
              <a:ext cx="518176" cy="491842"/>
            </a:xfrm>
            <a:custGeom>
              <a:avLst/>
              <a:gdLst/>
              <a:ahLst/>
              <a:cxnLst/>
              <a:rect l="l" t="t" r="r" b="b"/>
              <a:pathLst>
                <a:path w="22951" h="21787" extrusionOk="0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603784" y="1859171"/>
              <a:ext cx="255329" cy="196086"/>
            </a:xfrm>
            <a:custGeom>
              <a:avLst/>
              <a:gdLst/>
              <a:ahLst/>
              <a:cxnLst/>
              <a:rect l="l" t="t" r="r" b="b"/>
              <a:pathLst>
                <a:path w="11309" h="8686" extrusionOk="0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603784" y="1793272"/>
              <a:ext cx="158178" cy="113801"/>
            </a:xfrm>
            <a:custGeom>
              <a:avLst/>
              <a:gdLst/>
              <a:ahLst/>
              <a:cxnLst/>
              <a:rect l="l" t="t" r="r" b="b"/>
              <a:pathLst>
                <a:path w="7006" h="5041" extrusionOk="0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9"/>
          <p:cNvSpPr/>
          <p:nvPr/>
        </p:nvSpPr>
        <p:spPr>
          <a:xfrm flipH="1">
            <a:off x="507521" y="1325399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 flipH="1">
            <a:off x="507521" y="1928072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93879" y="3738025"/>
            <a:ext cx="323170" cy="392220"/>
          </a:xfrm>
          <a:custGeom>
            <a:avLst/>
            <a:gdLst/>
            <a:ahLst/>
            <a:cxnLst/>
            <a:rect l="l" t="t" r="r" b="b"/>
            <a:pathLst>
              <a:path w="25802" h="31315" extrusionOk="0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93879" y="4340699"/>
            <a:ext cx="323170" cy="392371"/>
          </a:xfrm>
          <a:custGeom>
            <a:avLst/>
            <a:gdLst/>
            <a:ahLst/>
            <a:cxnLst/>
            <a:rect l="l" t="t" r="r" b="b"/>
            <a:pathLst>
              <a:path w="25802" h="31327" extrusionOk="0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493879" y="3133564"/>
            <a:ext cx="323170" cy="392220"/>
          </a:xfrm>
          <a:custGeom>
            <a:avLst/>
            <a:gdLst/>
            <a:ahLst/>
            <a:cxnLst/>
            <a:rect l="l" t="t" r="r" b="b"/>
            <a:pathLst>
              <a:path w="25802" h="31315" extrusionOk="0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 flipH="1">
            <a:off x="507521" y="2530745"/>
            <a:ext cx="323158" cy="392371"/>
          </a:xfrm>
          <a:custGeom>
            <a:avLst/>
            <a:gdLst/>
            <a:ahLst/>
            <a:cxnLst/>
            <a:rect l="l" t="t" r="r" b="b"/>
            <a:pathLst>
              <a:path w="25801" h="31327" extrusionOk="0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1752050" y="1267059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User Authentication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752050" y="2473213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Followers/Following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756416" y="3076290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Like &amp; Retweet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752050" y="1870136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Tweeting</a:t>
            </a:r>
            <a:endParaRPr lang="en-US" sz="1200" dirty="0">
              <a:solidFill>
                <a:srgbClr val="000000"/>
              </a:solidFill>
              <a:latin typeface="Fira Sans Extra Condensed Medium" panose="020B0604020202020204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756416" y="4282444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 Medium" panose="020B0604020202020204" charset="0"/>
                <a:ea typeface="Roboto"/>
                <a:cs typeface="Roboto"/>
                <a:sym typeface="Roboto"/>
              </a:rPr>
              <a:t>Message</a:t>
            </a:r>
            <a:endParaRPr sz="16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756416" y="3679367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Profile Page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4473975" y="3373250"/>
            <a:ext cx="424121" cy="432695"/>
          </a:xfrm>
          <a:custGeom>
            <a:avLst/>
            <a:gdLst/>
            <a:ahLst/>
            <a:cxnLst/>
            <a:rect l="l" t="t" r="r" b="b"/>
            <a:pathLst>
              <a:path w="26954" h="24052" extrusionOk="0">
                <a:moveTo>
                  <a:pt x="2636" y="1"/>
                </a:moveTo>
                <a:cubicBezTo>
                  <a:pt x="1202" y="1"/>
                  <a:pt x="1" y="1168"/>
                  <a:pt x="1" y="2636"/>
                </a:cubicBezTo>
                <a:lnTo>
                  <a:pt x="1" y="21416"/>
                </a:lnTo>
                <a:cubicBezTo>
                  <a:pt x="1" y="22884"/>
                  <a:pt x="1202" y="24051"/>
                  <a:pt x="2636" y="24051"/>
                </a:cubicBezTo>
                <a:lnTo>
                  <a:pt x="24318" y="24051"/>
                </a:lnTo>
                <a:cubicBezTo>
                  <a:pt x="25786" y="24051"/>
                  <a:pt x="26953" y="22884"/>
                  <a:pt x="26953" y="21416"/>
                </a:cubicBezTo>
                <a:lnTo>
                  <a:pt x="26953" y="2636"/>
                </a:lnTo>
                <a:cubicBezTo>
                  <a:pt x="26953" y="1168"/>
                  <a:pt x="25752" y="1"/>
                  <a:pt x="243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4572000" y="1310174"/>
            <a:ext cx="521177" cy="885451"/>
            <a:chOff x="4572000" y="1310174"/>
            <a:chExt cx="521177" cy="885451"/>
          </a:xfrm>
        </p:grpSpPr>
        <p:sp>
          <p:nvSpPr>
            <p:cNvPr id="289" name="Google Shape;289;p19"/>
            <p:cNvSpPr/>
            <p:nvPr/>
          </p:nvSpPr>
          <p:spPr>
            <a:xfrm>
              <a:off x="4572000" y="1310174"/>
              <a:ext cx="447373" cy="118699"/>
            </a:xfrm>
            <a:custGeom>
              <a:avLst/>
              <a:gdLst/>
              <a:ahLst/>
              <a:cxnLst/>
              <a:rect l="l" t="t" r="r" b="b"/>
              <a:pathLst>
                <a:path w="19815" h="5258" extrusionOk="0">
                  <a:moveTo>
                    <a:pt x="14439" y="1"/>
                  </a:moveTo>
                  <a:cubicBezTo>
                    <a:pt x="14225" y="1"/>
                    <a:pt x="14005" y="18"/>
                    <a:pt x="13777" y="54"/>
                  </a:cubicBezTo>
                  <a:cubicBezTo>
                    <a:pt x="9541" y="688"/>
                    <a:pt x="10541" y="3723"/>
                    <a:pt x="7806" y="3990"/>
                  </a:cubicBezTo>
                  <a:cubicBezTo>
                    <a:pt x="7598" y="4011"/>
                    <a:pt x="7411" y="4020"/>
                    <a:pt x="7242" y="4020"/>
                  </a:cubicBezTo>
                  <a:cubicBezTo>
                    <a:pt x="5267" y="4020"/>
                    <a:pt x="5782" y="2720"/>
                    <a:pt x="3590" y="2720"/>
                  </a:cubicBezTo>
                  <a:cubicBezTo>
                    <a:pt x="3540" y="2720"/>
                    <a:pt x="3489" y="2721"/>
                    <a:pt x="3436" y="2722"/>
                  </a:cubicBezTo>
                  <a:cubicBezTo>
                    <a:pt x="834" y="2789"/>
                    <a:pt x="1" y="5258"/>
                    <a:pt x="1" y="5258"/>
                  </a:cubicBezTo>
                  <a:lnTo>
                    <a:pt x="19815" y="5258"/>
                  </a:lnTo>
                  <a:cubicBezTo>
                    <a:pt x="19815" y="5258"/>
                    <a:pt x="18202" y="1"/>
                    <a:pt x="14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601371" y="1748821"/>
              <a:ext cx="491806" cy="446804"/>
            </a:xfrm>
            <a:custGeom>
              <a:avLst/>
              <a:gdLst/>
              <a:ahLst/>
              <a:cxnLst/>
              <a:rect l="l" t="t" r="r" b="b"/>
              <a:pathLst>
                <a:path w="21783" h="19792" extrusionOk="0">
                  <a:moveTo>
                    <a:pt x="10887" y="0"/>
                  </a:moveTo>
                  <a:cubicBezTo>
                    <a:pt x="6415" y="0"/>
                    <a:pt x="2352" y="3073"/>
                    <a:pt x="1268" y="7610"/>
                  </a:cubicBezTo>
                  <a:cubicBezTo>
                    <a:pt x="0" y="12914"/>
                    <a:pt x="3269" y="18251"/>
                    <a:pt x="8573" y="19518"/>
                  </a:cubicBezTo>
                  <a:cubicBezTo>
                    <a:pt x="9350" y="19703"/>
                    <a:pt x="10127" y="19791"/>
                    <a:pt x="10891" y="19791"/>
                  </a:cubicBezTo>
                  <a:cubicBezTo>
                    <a:pt x="15378" y="19791"/>
                    <a:pt x="19432" y="16745"/>
                    <a:pt x="20515" y="12213"/>
                  </a:cubicBezTo>
                  <a:cubicBezTo>
                    <a:pt x="21783" y="6876"/>
                    <a:pt x="18480" y="1539"/>
                    <a:pt x="13177" y="271"/>
                  </a:cubicBezTo>
                  <a:cubicBezTo>
                    <a:pt x="12410" y="88"/>
                    <a:pt x="11642" y="0"/>
                    <a:pt x="1088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6;p21">
            <a:extLst>
              <a:ext uri="{FF2B5EF4-FFF2-40B4-BE49-F238E27FC236}">
                <a16:creationId xmlns:a16="http://schemas.microsoft.com/office/drawing/2014/main" id="{271C202C-D622-5006-2422-0F609FADBC69}"/>
              </a:ext>
            </a:extLst>
          </p:cNvPr>
          <p:cNvSpPr/>
          <p:nvPr/>
        </p:nvSpPr>
        <p:spPr>
          <a:xfrm>
            <a:off x="4461845" y="2515573"/>
            <a:ext cx="397137" cy="397649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205" y="0"/>
                  <a:pt x="1" y="5204"/>
                  <a:pt x="1" y="11642"/>
                </a:cubicBezTo>
                <a:cubicBezTo>
                  <a:pt x="1" y="18046"/>
                  <a:pt x="5205" y="23250"/>
                  <a:pt x="11609" y="23250"/>
                </a:cubicBezTo>
                <a:cubicBezTo>
                  <a:pt x="18014" y="23250"/>
                  <a:pt x="23217" y="18046"/>
                  <a:pt x="23217" y="11642"/>
                </a:cubicBezTo>
                <a:cubicBezTo>
                  <a:pt x="23217" y="5204"/>
                  <a:pt x="18014" y="0"/>
                  <a:pt x="116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97;p21">
            <a:extLst>
              <a:ext uri="{FF2B5EF4-FFF2-40B4-BE49-F238E27FC236}">
                <a16:creationId xmlns:a16="http://schemas.microsoft.com/office/drawing/2014/main" id="{4BB8882C-4450-33DA-F044-C9801A43F4B4}"/>
              </a:ext>
            </a:extLst>
          </p:cNvPr>
          <p:cNvSpPr/>
          <p:nvPr/>
        </p:nvSpPr>
        <p:spPr>
          <a:xfrm>
            <a:off x="4542003" y="2638770"/>
            <a:ext cx="227099" cy="187143"/>
          </a:xfrm>
          <a:custGeom>
            <a:avLst/>
            <a:gdLst/>
            <a:ahLst/>
            <a:cxnLst/>
            <a:rect l="l" t="t" r="r" b="b"/>
            <a:pathLst>
              <a:path w="13277" h="10942" extrusionOk="0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67;p30">
            <a:extLst>
              <a:ext uri="{FF2B5EF4-FFF2-40B4-BE49-F238E27FC236}">
                <a16:creationId xmlns:a16="http://schemas.microsoft.com/office/drawing/2014/main" id="{6F7615E0-07F7-E344-7A07-7FC7BD190DAC}"/>
              </a:ext>
            </a:extLst>
          </p:cNvPr>
          <p:cNvSpPr/>
          <p:nvPr/>
        </p:nvSpPr>
        <p:spPr>
          <a:xfrm>
            <a:off x="-5017716" y="1656279"/>
            <a:ext cx="3253013" cy="3253028"/>
          </a:xfrm>
          <a:custGeom>
            <a:avLst/>
            <a:gdLst/>
            <a:ahLst/>
            <a:cxnLst/>
            <a:rect l="l" t="t" r="r" b="b"/>
            <a:pathLst>
              <a:path w="218323" h="218324" extrusionOk="0">
                <a:moveTo>
                  <a:pt x="109178" y="1"/>
                </a:moveTo>
                <a:cubicBezTo>
                  <a:pt x="48868" y="1"/>
                  <a:pt x="0" y="48869"/>
                  <a:pt x="0" y="109146"/>
                </a:cubicBezTo>
                <a:cubicBezTo>
                  <a:pt x="0" y="128459"/>
                  <a:pt x="5004" y="146606"/>
                  <a:pt x="13810" y="162350"/>
                </a:cubicBezTo>
                <a:cubicBezTo>
                  <a:pt x="32490" y="195741"/>
                  <a:pt x="68182" y="218324"/>
                  <a:pt x="109178" y="218324"/>
                </a:cubicBezTo>
                <a:cubicBezTo>
                  <a:pt x="150141" y="218324"/>
                  <a:pt x="185833" y="195741"/>
                  <a:pt x="204513" y="162350"/>
                </a:cubicBezTo>
                <a:cubicBezTo>
                  <a:pt x="213319" y="146606"/>
                  <a:pt x="218323" y="128459"/>
                  <a:pt x="218323" y="109146"/>
                </a:cubicBezTo>
                <a:cubicBezTo>
                  <a:pt x="218323" y="48869"/>
                  <a:pt x="169455" y="1"/>
                  <a:pt x="109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68;p30">
            <a:extLst>
              <a:ext uri="{FF2B5EF4-FFF2-40B4-BE49-F238E27FC236}">
                <a16:creationId xmlns:a16="http://schemas.microsoft.com/office/drawing/2014/main" id="{FA64C137-4989-C18E-88EA-AAA919041CB5}"/>
              </a:ext>
            </a:extLst>
          </p:cNvPr>
          <p:cNvSpPr/>
          <p:nvPr/>
        </p:nvSpPr>
        <p:spPr>
          <a:xfrm>
            <a:off x="-3359270" y="1830224"/>
            <a:ext cx="425961" cy="184417"/>
          </a:xfrm>
          <a:custGeom>
            <a:avLst/>
            <a:gdLst/>
            <a:ahLst/>
            <a:cxnLst/>
            <a:rect l="l" t="t" r="r" b="b"/>
            <a:pathLst>
              <a:path w="28588" h="12377" extrusionOk="0">
                <a:moveTo>
                  <a:pt x="5471" y="1"/>
                </a:moveTo>
                <a:lnTo>
                  <a:pt x="0" y="12376"/>
                </a:lnTo>
                <a:lnTo>
                  <a:pt x="28587" y="12376"/>
                </a:lnTo>
                <a:lnTo>
                  <a:pt x="23083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9;p30">
            <a:extLst>
              <a:ext uri="{FF2B5EF4-FFF2-40B4-BE49-F238E27FC236}">
                <a16:creationId xmlns:a16="http://schemas.microsoft.com/office/drawing/2014/main" id="{1A94E9CC-F2AC-E437-9F1E-46E265B836A1}"/>
              </a:ext>
            </a:extLst>
          </p:cNvPr>
          <p:cNvSpPr/>
          <p:nvPr/>
        </p:nvSpPr>
        <p:spPr>
          <a:xfrm>
            <a:off x="-3257898" y="1475882"/>
            <a:ext cx="394165" cy="405086"/>
          </a:xfrm>
          <a:custGeom>
            <a:avLst/>
            <a:gdLst/>
            <a:ahLst/>
            <a:cxnLst/>
            <a:rect l="l" t="t" r="r" b="b"/>
            <a:pathLst>
              <a:path w="26454" h="27187" extrusionOk="0">
                <a:moveTo>
                  <a:pt x="1" y="0"/>
                </a:moveTo>
                <a:lnTo>
                  <a:pt x="1" y="27186"/>
                </a:lnTo>
                <a:lnTo>
                  <a:pt x="22584" y="27186"/>
                </a:lnTo>
                <a:cubicBezTo>
                  <a:pt x="24719" y="27186"/>
                  <a:pt x="26453" y="25452"/>
                  <a:pt x="26453" y="23317"/>
                </a:cubicBezTo>
                <a:lnTo>
                  <a:pt x="26453" y="3870"/>
                </a:lnTo>
                <a:cubicBezTo>
                  <a:pt x="26453" y="1735"/>
                  <a:pt x="24719" y="0"/>
                  <a:pt x="22584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0;p30">
            <a:extLst>
              <a:ext uri="{FF2B5EF4-FFF2-40B4-BE49-F238E27FC236}">
                <a16:creationId xmlns:a16="http://schemas.microsoft.com/office/drawing/2014/main" id="{B2132DC4-A86A-8F23-AF23-746D2BBFAD93}"/>
              </a:ext>
            </a:extLst>
          </p:cNvPr>
          <p:cNvSpPr/>
          <p:nvPr/>
        </p:nvSpPr>
        <p:spPr>
          <a:xfrm>
            <a:off x="-3481039" y="1476836"/>
            <a:ext cx="445346" cy="405161"/>
          </a:xfrm>
          <a:custGeom>
            <a:avLst/>
            <a:gdLst/>
            <a:ahLst/>
            <a:cxnLst/>
            <a:rect l="l" t="t" r="r" b="b"/>
            <a:pathLst>
              <a:path w="29889" h="27192" extrusionOk="0">
                <a:moveTo>
                  <a:pt x="14926" y="0"/>
                </a:moveTo>
                <a:cubicBezTo>
                  <a:pt x="8752" y="0"/>
                  <a:pt x="3186" y="4224"/>
                  <a:pt x="1702" y="10477"/>
                </a:cubicBezTo>
                <a:cubicBezTo>
                  <a:pt x="1" y="17782"/>
                  <a:pt x="4504" y="25121"/>
                  <a:pt x="11809" y="26822"/>
                </a:cubicBezTo>
                <a:cubicBezTo>
                  <a:pt x="12862" y="27072"/>
                  <a:pt x="13915" y="27192"/>
                  <a:pt x="14952" y="27192"/>
                </a:cubicBezTo>
                <a:cubicBezTo>
                  <a:pt x="21112" y="27192"/>
                  <a:pt x="26698" y="22967"/>
                  <a:pt x="28154" y="16715"/>
                </a:cubicBezTo>
                <a:cubicBezTo>
                  <a:pt x="29889" y="9410"/>
                  <a:pt x="25385" y="2104"/>
                  <a:pt x="18080" y="370"/>
                </a:cubicBezTo>
                <a:cubicBezTo>
                  <a:pt x="17023" y="120"/>
                  <a:pt x="15966" y="0"/>
                  <a:pt x="1492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1;p30">
            <a:extLst>
              <a:ext uri="{FF2B5EF4-FFF2-40B4-BE49-F238E27FC236}">
                <a16:creationId xmlns:a16="http://schemas.microsoft.com/office/drawing/2014/main" id="{2AE71AD9-D8D9-F267-5DE5-E941FDEC01AB}"/>
              </a:ext>
            </a:extLst>
          </p:cNvPr>
          <p:cNvSpPr/>
          <p:nvPr/>
        </p:nvSpPr>
        <p:spPr>
          <a:xfrm>
            <a:off x="-3341391" y="1595148"/>
            <a:ext cx="166522" cy="166522"/>
          </a:xfrm>
          <a:custGeom>
            <a:avLst/>
            <a:gdLst/>
            <a:ahLst/>
            <a:cxnLst/>
            <a:rect l="l" t="t" r="r" b="b"/>
            <a:pathLst>
              <a:path w="11176" h="11176" extrusionOk="0">
                <a:moveTo>
                  <a:pt x="5605" y="1"/>
                </a:moveTo>
                <a:cubicBezTo>
                  <a:pt x="2503" y="1"/>
                  <a:pt x="1" y="2503"/>
                  <a:pt x="1" y="5605"/>
                </a:cubicBezTo>
                <a:cubicBezTo>
                  <a:pt x="1" y="8674"/>
                  <a:pt x="2503" y="11176"/>
                  <a:pt x="5605" y="11176"/>
                </a:cubicBezTo>
                <a:cubicBezTo>
                  <a:pt x="8674" y="11176"/>
                  <a:pt x="11176" y="8674"/>
                  <a:pt x="11176" y="5605"/>
                </a:cubicBezTo>
                <a:cubicBezTo>
                  <a:pt x="11176" y="2503"/>
                  <a:pt x="8674" y="1"/>
                  <a:pt x="5605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72;p30">
            <a:extLst>
              <a:ext uri="{FF2B5EF4-FFF2-40B4-BE49-F238E27FC236}">
                <a16:creationId xmlns:a16="http://schemas.microsoft.com/office/drawing/2014/main" id="{8863C066-5802-715B-206E-F3E9F95C389F}"/>
              </a:ext>
            </a:extLst>
          </p:cNvPr>
          <p:cNvSpPr/>
          <p:nvPr/>
        </p:nvSpPr>
        <p:spPr>
          <a:xfrm>
            <a:off x="-4811962" y="4075127"/>
            <a:ext cx="2841475" cy="834013"/>
          </a:xfrm>
          <a:custGeom>
            <a:avLst/>
            <a:gdLst/>
            <a:ahLst/>
            <a:cxnLst/>
            <a:rect l="l" t="t" r="r" b="b"/>
            <a:pathLst>
              <a:path w="190703" h="55974" extrusionOk="0">
                <a:moveTo>
                  <a:pt x="0" y="0"/>
                </a:moveTo>
                <a:cubicBezTo>
                  <a:pt x="18680" y="33391"/>
                  <a:pt x="54372" y="55974"/>
                  <a:pt x="95368" y="55974"/>
                </a:cubicBezTo>
                <a:cubicBezTo>
                  <a:pt x="136331" y="55974"/>
                  <a:pt x="172023" y="33391"/>
                  <a:pt x="190703" y="0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73;p30">
            <a:extLst>
              <a:ext uri="{FF2B5EF4-FFF2-40B4-BE49-F238E27FC236}">
                <a16:creationId xmlns:a16="http://schemas.microsoft.com/office/drawing/2014/main" id="{4789060E-B5FD-C771-4A9A-5AA11D3464B5}"/>
              </a:ext>
            </a:extLst>
          </p:cNvPr>
          <p:cNvSpPr/>
          <p:nvPr/>
        </p:nvSpPr>
        <p:spPr>
          <a:xfrm>
            <a:off x="-4171844" y="4185454"/>
            <a:ext cx="1739083" cy="220699"/>
          </a:xfrm>
          <a:custGeom>
            <a:avLst/>
            <a:gdLst/>
            <a:ahLst/>
            <a:cxnLst/>
            <a:rect l="l" t="t" r="r" b="b"/>
            <a:pathLst>
              <a:path w="116717" h="14812" extrusionOk="0">
                <a:moveTo>
                  <a:pt x="14944" y="1"/>
                </a:moveTo>
                <a:lnTo>
                  <a:pt x="0" y="14811"/>
                </a:lnTo>
                <a:lnTo>
                  <a:pt x="101773" y="14811"/>
                </a:lnTo>
                <a:lnTo>
                  <a:pt x="116717" y="1"/>
                </a:lnTo>
                <a:close/>
              </a:path>
            </a:pathLst>
          </a:custGeom>
          <a:solidFill>
            <a:srgbClr val="9E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74;p30">
            <a:extLst>
              <a:ext uri="{FF2B5EF4-FFF2-40B4-BE49-F238E27FC236}">
                <a16:creationId xmlns:a16="http://schemas.microsoft.com/office/drawing/2014/main" id="{B2ED77DF-C890-315B-99FE-2D017F3584B1}"/>
              </a:ext>
            </a:extLst>
          </p:cNvPr>
          <p:cNvSpPr/>
          <p:nvPr/>
        </p:nvSpPr>
        <p:spPr>
          <a:xfrm>
            <a:off x="-2655548" y="4185454"/>
            <a:ext cx="222681" cy="285797"/>
          </a:xfrm>
          <a:custGeom>
            <a:avLst/>
            <a:gdLst/>
            <a:ahLst/>
            <a:cxnLst/>
            <a:rect l="l" t="t" r="r" b="b"/>
            <a:pathLst>
              <a:path w="14945" h="19181" extrusionOk="0">
                <a:moveTo>
                  <a:pt x="14945" y="1"/>
                </a:moveTo>
                <a:lnTo>
                  <a:pt x="1" y="14811"/>
                </a:lnTo>
                <a:lnTo>
                  <a:pt x="1" y="19181"/>
                </a:lnTo>
                <a:lnTo>
                  <a:pt x="14945" y="4371"/>
                </a:lnTo>
                <a:lnTo>
                  <a:pt x="1494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5;p30">
            <a:extLst>
              <a:ext uri="{FF2B5EF4-FFF2-40B4-BE49-F238E27FC236}">
                <a16:creationId xmlns:a16="http://schemas.microsoft.com/office/drawing/2014/main" id="{49EF53AD-7B41-C32F-B912-CAE8510C9869}"/>
              </a:ext>
            </a:extLst>
          </p:cNvPr>
          <p:cNvSpPr/>
          <p:nvPr/>
        </p:nvSpPr>
        <p:spPr>
          <a:xfrm>
            <a:off x="-4171844" y="4406122"/>
            <a:ext cx="1516418" cy="65113"/>
          </a:xfrm>
          <a:custGeom>
            <a:avLst/>
            <a:gdLst/>
            <a:ahLst/>
            <a:cxnLst/>
            <a:rect l="l" t="t" r="r" b="b"/>
            <a:pathLst>
              <a:path w="101773" h="4370" extrusionOk="0">
                <a:moveTo>
                  <a:pt x="0" y="0"/>
                </a:moveTo>
                <a:lnTo>
                  <a:pt x="0" y="4370"/>
                </a:lnTo>
                <a:lnTo>
                  <a:pt x="101773" y="4370"/>
                </a:lnTo>
                <a:lnTo>
                  <a:pt x="101773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76;p30">
            <a:extLst>
              <a:ext uri="{FF2B5EF4-FFF2-40B4-BE49-F238E27FC236}">
                <a16:creationId xmlns:a16="http://schemas.microsoft.com/office/drawing/2014/main" id="{28AEB310-B970-1388-3BCC-36280E569A5E}"/>
              </a:ext>
            </a:extLst>
          </p:cNvPr>
          <p:cNvSpPr/>
          <p:nvPr/>
        </p:nvSpPr>
        <p:spPr>
          <a:xfrm>
            <a:off x="-3528746" y="3627338"/>
            <a:ext cx="733110" cy="436898"/>
          </a:xfrm>
          <a:custGeom>
            <a:avLst/>
            <a:gdLst/>
            <a:ahLst/>
            <a:cxnLst/>
            <a:rect l="l" t="t" r="r" b="b"/>
            <a:pathLst>
              <a:path w="49202" h="29322" extrusionOk="0">
                <a:moveTo>
                  <a:pt x="9774" y="1"/>
                </a:moveTo>
                <a:cubicBezTo>
                  <a:pt x="9774" y="16312"/>
                  <a:pt x="3303" y="25485"/>
                  <a:pt x="901" y="28354"/>
                </a:cubicBezTo>
                <a:cubicBezTo>
                  <a:pt x="334" y="29021"/>
                  <a:pt x="0" y="29322"/>
                  <a:pt x="0" y="29322"/>
                </a:cubicBezTo>
                <a:lnTo>
                  <a:pt x="49202" y="29322"/>
                </a:lnTo>
                <a:cubicBezTo>
                  <a:pt x="49202" y="29322"/>
                  <a:pt x="39428" y="20048"/>
                  <a:pt x="39428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77;p30">
            <a:extLst>
              <a:ext uri="{FF2B5EF4-FFF2-40B4-BE49-F238E27FC236}">
                <a16:creationId xmlns:a16="http://schemas.microsoft.com/office/drawing/2014/main" id="{CFA10A27-B34D-F657-C0BC-F8455527CAAD}"/>
              </a:ext>
            </a:extLst>
          </p:cNvPr>
          <p:cNvSpPr/>
          <p:nvPr/>
        </p:nvSpPr>
        <p:spPr>
          <a:xfrm>
            <a:off x="-3515336" y="3627338"/>
            <a:ext cx="574082" cy="447834"/>
          </a:xfrm>
          <a:custGeom>
            <a:avLst/>
            <a:gdLst/>
            <a:ahLst/>
            <a:cxnLst/>
            <a:rect l="l" t="t" r="r" b="b"/>
            <a:pathLst>
              <a:path w="38529" h="30056" extrusionOk="0">
                <a:moveTo>
                  <a:pt x="8874" y="1"/>
                </a:moveTo>
                <a:cubicBezTo>
                  <a:pt x="8874" y="16312"/>
                  <a:pt x="2403" y="25485"/>
                  <a:pt x="1" y="28354"/>
                </a:cubicBezTo>
                <a:lnTo>
                  <a:pt x="2102" y="29322"/>
                </a:lnTo>
                <a:lnTo>
                  <a:pt x="3670" y="30055"/>
                </a:lnTo>
                <a:cubicBezTo>
                  <a:pt x="4337" y="29855"/>
                  <a:pt x="4971" y="29588"/>
                  <a:pt x="5572" y="29322"/>
                </a:cubicBezTo>
                <a:cubicBezTo>
                  <a:pt x="18748" y="23684"/>
                  <a:pt x="18948" y="9407"/>
                  <a:pt x="18948" y="9407"/>
                </a:cubicBezTo>
                <a:lnTo>
                  <a:pt x="3852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78;p30">
            <a:extLst>
              <a:ext uri="{FF2B5EF4-FFF2-40B4-BE49-F238E27FC236}">
                <a16:creationId xmlns:a16="http://schemas.microsoft.com/office/drawing/2014/main" id="{EE1A444A-5737-A195-8DA2-28E3F79A57FF}"/>
              </a:ext>
            </a:extLst>
          </p:cNvPr>
          <p:cNvSpPr/>
          <p:nvPr/>
        </p:nvSpPr>
        <p:spPr>
          <a:xfrm>
            <a:off x="-4430772" y="1973865"/>
            <a:ext cx="2537306" cy="1691374"/>
          </a:xfrm>
          <a:custGeom>
            <a:avLst/>
            <a:gdLst/>
            <a:ahLst/>
            <a:cxnLst/>
            <a:rect l="l" t="t" r="r" b="b"/>
            <a:pathLst>
              <a:path w="170289" h="113515" extrusionOk="0">
                <a:moveTo>
                  <a:pt x="3102" y="0"/>
                </a:moveTo>
                <a:cubicBezTo>
                  <a:pt x="1401" y="0"/>
                  <a:pt x="0" y="1368"/>
                  <a:pt x="0" y="3102"/>
                </a:cubicBezTo>
                <a:lnTo>
                  <a:pt x="0" y="110412"/>
                </a:lnTo>
                <a:cubicBezTo>
                  <a:pt x="0" y="112114"/>
                  <a:pt x="1401" y="113515"/>
                  <a:pt x="3102" y="113515"/>
                </a:cubicBezTo>
                <a:lnTo>
                  <a:pt x="167186" y="113515"/>
                </a:lnTo>
                <a:cubicBezTo>
                  <a:pt x="168887" y="113515"/>
                  <a:pt x="170288" y="112114"/>
                  <a:pt x="170288" y="110412"/>
                </a:cubicBezTo>
                <a:lnTo>
                  <a:pt x="170288" y="3102"/>
                </a:lnTo>
                <a:cubicBezTo>
                  <a:pt x="170288" y="1368"/>
                  <a:pt x="168887" y="0"/>
                  <a:pt x="16718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79;p30">
            <a:extLst>
              <a:ext uri="{FF2B5EF4-FFF2-40B4-BE49-F238E27FC236}">
                <a16:creationId xmlns:a16="http://schemas.microsoft.com/office/drawing/2014/main" id="{76D0EE1C-BD96-7BB8-4146-5400B9E0DF39}"/>
              </a:ext>
            </a:extLst>
          </p:cNvPr>
          <p:cNvSpPr/>
          <p:nvPr/>
        </p:nvSpPr>
        <p:spPr>
          <a:xfrm>
            <a:off x="-4321444" y="2082702"/>
            <a:ext cx="736596" cy="736596"/>
          </a:xfrm>
          <a:custGeom>
            <a:avLst/>
            <a:gdLst/>
            <a:ahLst/>
            <a:cxnLst/>
            <a:rect l="l" t="t" r="r" b="b"/>
            <a:pathLst>
              <a:path w="49436" h="49436" extrusionOk="0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380;p30">
            <a:extLst>
              <a:ext uri="{FF2B5EF4-FFF2-40B4-BE49-F238E27FC236}">
                <a16:creationId xmlns:a16="http://schemas.microsoft.com/office/drawing/2014/main" id="{35BA2AD2-55C9-1848-9B31-6F574A79C73A}"/>
              </a:ext>
            </a:extLst>
          </p:cNvPr>
          <p:cNvSpPr/>
          <p:nvPr/>
        </p:nvSpPr>
        <p:spPr>
          <a:xfrm>
            <a:off x="-3584915" y="2082702"/>
            <a:ext cx="736611" cy="736596"/>
          </a:xfrm>
          <a:custGeom>
            <a:avLst/>
            <a:gdLst/>
            <a:ahLst/>
            <a:cxnLst/>
            <a:rect l="l" t="t" r="r" b="b"/>
            <a:pathLst>
              <a:path w="49437" h="49436" extrusionOk="0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381;p30">
            <a:extLst>
              <a:ext uri="{FF2B5EF4-FFF2-40B4-BE49-F238E27FC236}">
                <a16:creationId xmlns:a16="http://schemas.microsoft.com/office/drawing/2014/main" id="{0F65E6E3-4EB0-EB92-795F-4C3D7E211631}"/>
              </a:ext>
            </a:extLst>
          </p:cNvPr>
          <p:cNvSpPr/>
          <p:nvPr/>
        </p:nvSpPr>
        <p:spPr>
          <a:xfrm>
            <a:off x="-4321444" y="2819233"/>
            <a:ext cx="736596" cy="736596"/>
          </a:xfrm>
          <a:custGeom>
            <a:avLst/>
            <a:gdLst/>
            <a:ahLst/>
            <a:cxnLst/>
            <a:rect l="l" t="t" r="r" b="b"/>
            <a:pathLst>
              <a:path w="49436" h="49436" extrusionOk="0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82;p30">
            <a:extLst>
              <a:ext uri="{FF2B5EF4-FFF2-40B4-BE49-F238E27FC236}">
                <a16:creationId xmlns:a16="http://schemas.microsoft.com/office/drawing/2014/main" id="{A7DA734D-2777-BD0E-F46D-5B9E7D9508E2}"/>
              </a:ext>
            </a:extLst>
          </p:cNvPr>
          <p:cNvSpPr/>
          <p:nvPr/>
        </p:nvSpPr>
        <p:spPr>
          <a:xfrm>
            <a:off x="-3584915" y="2819233"/>
            <a:ext cx="736611" cy="736596"/>
          </a:xfrm>
          <a:custGeom>
            <a:avLst/>
            <a:gdLst/>
            <a:ahLst/>
            <a:cxnLst/>
            <a:rect l="l" t="t" r="r" b="b"/>
            <a:pathLst>
              <a:path w="49437" h="49436" extrusionOk="0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83;p30">
            <a:extLst>
              <a:ext uri="{FF2B5EF4-FFF2-40B4-BE49-F238E27FC236}">
                <a16:creationId xmlns:a16="http://schemas.microsoft.com/office/drawing/2014/main" id="{BC097831-239F-D9DB-D35E-41226866B9E7}"/>
              </a:ext>
            </a:extLst>
          </p:cNvPr>
          <p:cNvSpPr/>
          <p:nvPr/>
        </p:nvSpPr>
        <p:spPr>
          <a:xfrm>
            <a:off x="-2848370" y="2082702"/>
            <a:ext cx="845441" cy="1473178"/>
          </a:xfrm>
          <a:custGeom>
            <a:avLst/>
            <a:gdLst/>
            <a:ahLst/>
            <a:cxnLst/>
            <a:rect l="l" t="t" r="r" b="b"/>
            <a:pathLst>
              <a:path w="56741" h="98871" extrusionOk="0">
                <a:moveTo>
                  <a:pt x="0" y="0"/>
                </a:moveTo>
                <a:lnTo>
                  <a:pt x="0" y="98871"/>
                </a:lnTo>
                <a:lnTo>
                  <a:pt x="56741" y="98871"/>
                </a:lnTo>
                <a:lnTo>
                  <a:pt x="56741" y="0"/>
                </a:ln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84;p30">
            <a:extLst>
              <a:ext uri="{FF2B5EF4-FFF2-40B4-BE49-F238E27FC236}">
                <a16:creationId xmlns:a16="http://schemas.microsoft.com/office/drawing/2014/main" id="{031CAE9E-1BF7-B6E1-8BDB-DFFDE0424D7C}"/>
              </a:ext>
            </a:extLst>
          </p:cNvPr>
          <p:cNvSpPr/>
          <p:nvPr/>
        </p:nvSpPr>
        <p:spPr>
          <a:xfrm>
            <a:off x="-4162413" y="2244520"/>
            <a:ext cx="418019" cy="337217"/>
          </a:xfrm>
          <a:custGeom>
            <a:avLst/>
            <a:gdLst/>
            <a:ahLst/>
            <a:cxnLst/>
            <a:rect l="l" t="t" r="r" b="b"/>
            <a:pathLst>
              <a:path w="28055" h="22632" extrusionOk="0">
                <a:moveTo>
                  <a:pt x="14005" y="0"/>
                </a:moveTo>
                <a:cubicBezTo>
                  <a:pt x="10607" y="0"/>
                  <a:pt x="8874" y="1648"/>
                  <a:pt x="8874" y="1648"/>
                </a:cubicBezTo>
                <a:cubicBezTo>
                  <a:pt x="8577" y="1572"/>
                  <a:pt x="8290" y="1535"/>
                  <a:pt x="8011" y="1535"/>
                </a:cubicBezTo>
                <a:cubicBezTo>
                  <a:pt x="1624" y="1535"/>
                  <a:pt x="1" y="20862"/>
                  <a:pt x="1" y="20862"/>
                </a:cubicBezTo>
                <a:cubicBezTo>
                  <a:pt x="5037" y="22170"/>
                  <a:pt x="9543" y="22632"/>
                  <a:pt x="13393" y="22632"/>
                </a:cubicBezTo>
                <a:cubicBezTo>
                  <a:pt x="22598" y="22632"/>
                  <a:pt x="28054" y="19995"/>
                  <a:pt x="28054" y="19995"/>
                </a:cubicBezTo>
                <a:cubicBezTo>
                  <a:pt x="28054" y="19995"/>
                  <a:pt x="24585" y="2282"/>
                  <a:pt x="16946" y="381"/>
                </a:cubicBezTo>
                <a:cubicBezTo>
                  <a:pt x="15857" y="108"/>
                  <a:pt x="14876" y="0"/>
                  <a:pt x="14005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85;p30">
            <a:extLst>
              <a:ext uri="{FF2B5EF4-FFF2-40B4-BE49-F238E27FC236}">
                <a16:creationId xmlns:a16="http://schemas.microsoft.com/office/drawing/2014/main" id="{9F769A4A-FA38-E6BA-AA27-CF554FB2D113}"/>
              </a:ext>
            </a:extLst>
          </p:cNvPr>
          <p:cNvSpPr/>
          <p:nvPr/>
        </p:nvSpPr>
        <p:spPr>
          <a:xfrm>
            <a:off x="-4222038" y="2550858"/>
            <a:ext cx="537294" cy="268409"/>
          </a:xfrm>
          <a:custGeom>
            <a:avLst/>
            <a:gdLst/>
            <a:ahLst/>
            <a:cxnLst/>
            <a:rect l="l" t="t" r="r" b="b"/>
            <a:pathLst>
              <a:path w="36060" h="18014" extrusionOk="0">
                <a:moveTo>
                  <a:pt x="18046" y="1"/>
                </a:moveTo>
                <a:lnTo>
                  <a:pt x="10808" y="601"/>
                </a:lnTo>
                <a:cubicBezTo>
                  <a:pt x="6004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1" y="9374"/>
                </a:lnTo>
                <a:cubicBezTo>
                  <a:pt x="33958" y="4637"/>
                  <a:pt x="30055" y="1002"/>
                  <a:pt x="25251" y="601"/>
                </a:cubicBezTo>
                <a:lnTo>
                  <a:pt x="1804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86;p30">
            <a:extLst>
              <a:ext uri="{FF2B5EF4-FFF2-40B4-BE49-F238E27FC236}">
                <a16:creationId xmlns:a16="http://schemas.microsoft.com/office/drawing/2014/main" id="{60C2B9F1-1B24-78DB-ADF2-516E0B95E0E3}"/>
              </a:ext>
            </a:extLst>
          </p:cNvPr>
          <p:cNvSpPr/>
          <p:nvPr/>
        </p:nvSpPr>
        <p:spPr>
          <a:xfrm>
            <a:off x="-3989451" y="2479298"/>
            <a:ext cx="72071" cy="123774"/>
          </a:xfrm>
          <a:custGeom>
            <a:avLst/>
            <a:gdLst/>
            <a:ahLst/>
            <a:cxnLst/>
            <a:rect l="l" t="t" r="r" b="b"/>
            <a:pathLst>
              <a:path w="4837" h="8307" extrusionOk="0">
                <a:moveTo>
                  <a:pt x="0" y="0"/>
                </a:moveTo>
                <a:lnTo>
                  <a:pt x="0" y="5905"/>
                </a:lnTo>
                <a:cubicBezTo>
                  <a:pt x="0" y="7239"/>
                  <a:pt x="1101" y="8306"/>
                  <a:pt x="2435" y="8306"/>
                </a:cubicBezTo>
                <a:cubicBezTo>
                  <a:pt x="3770" y="8306"/>
                  <a:pt x="4837" y="7239"/>
                  <a:pt x="4837" y="5905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87;p30">
            <a:extLst>
              <a:ext uri="{FF2B5EF4-FFF2-40B4-BE49-F238E27FC236}">
                <a16:creationId xmlns:a16="http://schemas.microsoft.com/office/drawing/2014/main" id="{E2FE09E5-E274-8ADD-F45A-35A4239C8316}"/>
              </a:ext>
            </a:extLst>
          </p:cNvPr>
          <p:cNvSpPr/>
          <p:nvPr/>
        </p:nvSpPr>
        <p:spPr>
          <a:xfrm>
            <a:off x="-3122705" y="2168163"/>
            <a:ext cx="141654" cy="186339"/>
          </a:xfrm>
          <a:custGeom>
            <a:avLst/>
            <a:gdLst/>
            <a:ahLst/>
            <a:cxnLst/>
            <a:rect l="l" t="t" r="r" b="b"/>
            <a:pathLst>
              <a:path w="9507" h="12506" extrusionOk="0">
                <a:moveTo>
                  <a:pt x="4743" y="0"/>
                </a:moveTo>
                <a:cubicBezTo>
                  <a:pt x="3225" y="0"/>
                  <a:pt x="1701" y="942"/>
                  <a:pt x="867" y="2270"/>
                </a:cubicBezTo>
                <a:cubicBezTo>
                  <a:pt x="267" y="3271"/>
                  <a:pt x="0" y="4472"/>
                  <a:pt x="0" y="5706"/>
                </a:cubicBezTo>
                <a:cubicBezTo>
                  <a:pt x="33" y="6506"/>
                  <a:pt x="167" y="7274"/>
                  <a:pt x="367" y="8041"/>
                </a:cubicBezTo>
                <a:cubicBezTo>
                  <a:pt x="834" y="9709"/>
                  <a:pt x="2068" y="11010"/>
                  <a:pt x="3202" y="12311"/>
                </a:cubicBezTo>
                <a:cubicBezTo>
                  <a:pt x="3574" y="12444"/>
                  <a:pt x="3965" y="12505"/>
                  <a:pt x="4358" y="12505"/>
                </a:cubicBezTo>
                <a:cubicBezTo>
                  <a:pt x="4848" y="12505"/>
                  <a:pt x="5341" y="12410"/>
                  <a:pt x="5804" y="12244"/>
                </a:cubicBezTo>
                <a:cubicBezTo>
                  <a:pt x="6872" y="11877"/>
                  <a:pt x="7806" y="11110"/>
                  <a:pt x="8373" y="10142"/>
                </a:cubicBezTo>
                <a:cubicBezTo>
                  <a:pt x="9440" y="8441"/>
                  <a:pt x="9507" y="6240"/>
                  <a:pt x="9006" y="4272"/>
                </a:cubicBezTo>
                <a:cubicBezTo>
                  <a:pt x="8573" y="2570"/>
                  <a:pt x="7639" y="836"/>
                  <a:pt x="6004" y="235"/>
                </a:cubicBezTo>
                <a:cubicBezTo>
                  <a:pt x="5595" y="74"/>
                  <a:pt x="5169" y="0"/>
                  <a:pt x="4743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88;p30">
            <a:extLst>
              <a:ext uri="{FF2B5EF4-FFF2-40B4-BE49-F238E27FC236}">
                <a16:creationId xmlns:a16="http://schemas.microsoft.com/office/drawing/2014/main" id="{33F6ECD7-3516-E3C2-40A0-985397500381}"/>
              </a:ext>
            </a:extLst>
          </p:cNvPr>
          <p:cNvSpPr/>
          <p:nvPr/>
        </p:nvSpPr>
        <p:spPr>
          <a:xfrm>
            <a:off x="-3122705" y="2253161"/>
            <a:ext cx="86494" cy="101335"/>
          </a:xfrm>
          <a:custGeom>
            <a:avLst/>
            <a:gdLst/>
            <a:ahLst/>
            <a:cxnLst/>
            <a:rect l="l" t="t" r="r" b="b"/>
            <a:pathLst>
              <a:path w="5805" h="6801" extrusionOk="0">
                <a:moveTo>
                  <a:pt x="0" y="1"/>
                </a:moveTo>
                <a:cubicBezTo>
                  <a:pt x="33" y="801"/>
                  <a:pt x="167" y="1569"/>
                  <a:pt x="367" y="2336"/>
                </a:cubicBezTo>
                <a:cubicBezTo>
                  <a:pt x="834" y="4004"/>
                  <a:pt x="2068" y="5305"/>
                  <a:pt x="3202" y="6606"/>
                </a:cubicBezTo>
                <a:cubicBezTo>
                  <a:pt x="3574" y="6739"/>
                  <a:pt x="3965" y="6800"/>
                  <a:pt x="4358" y="6800"/>
                </a:cubicBezTo>
                <a:cubicBezTo>
                  <a:pt x="4848" y="6800"/>
                  <a:pt x="5341" y="6705"/>
                  <a:pt x="5804" y="6539"/>
                </a:cubicBezTo>
                <a:cubicBezTo>
                  <a:pt x="5771" y="5038"/>
                  <a:pt x="5204" y="3537"/>
                  <a:pt x="4270" y="2403"/>
                </a:cubicBezTo>
                <a:cubicBezTo>
                  <a:pt x="3202" y="1135"/>
                  <a:pt x="1668" y="234"/>
                  <a:pt x="0" y="1"/>
                </a:cubicBez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89;p30">
            <a:extLst>
              <a:ext uri="{FF2B5EF4-FFF2-40B4-BE49-F238E27FC236}">
                <a16:creationId xmlns:a16="http://schemas.microsoft.com/office/drawing/2014/main" id="{51D8927E-310C-944C-0067-FB7B2E9CA92E}"/>
              </a:ext>
            </a:extLst>
          </p:cNvPr>
          <p:cNvSpPr/>
          <p:nvPr/>
        </p:nvSpPr>
        <p:spPr>
          <a:xfrm>
            <a:off x="-3349332" y="2242985"/>
            <a:ext cx="294245" cy="249769"/>
          </a:xfrm>
          <a:custGeom>
            <a:avLst/>
            <a:gdLst/>
            <a:ahLst/>
            <a:cxnLst/>
            <a:rect l="l" t="t" r="r" b="b"/>
            <a:pathLst>
              <a:path w="19748" h="16763" extrusionOk="0">
                <a:moveTo>
                  <a:pt x="9888" y="0"/>
                </a:moveTo>
                <a:cubicBezTo>
                  <a:pt x="9469" y="0"/>
                  <a:pt x="9042" y="27"/>
                  <a:pt x="8606" y="83"/>
                </a:cubicBezTo>
                <a:cubicBezTo>
                  <a:pt x="2135" y="917"/>
                  <a:pt x="0" y="6621"/>
                  <a:pt x="467" y="9724"/>
                </a:cubicBezTo>
                <a:lnTo>
                  <a:pt x="12176" y="16762"/>
                </a:lnTo>
                <a:cubicBezTo>
                  <a:pt x="12176" y="16762"/>
                  <a:pt x="12183" y="16762"/>
                  <a:pt x="12196" y="16762"/>
                </a:cubicBezTo>
                <a:cubicBezTo>
                  <a:pt x="12632" y="16762"/>
                  <a:pt x="19748" y="16668"/>
                  <a:pt x="19748" y="10524"/>
                </a:cubicBezTo>
                <a:cubicBezTo>
                  <a:pt x="19748" y="5204"/>
                  <a:pt x="15685" y="0"/>
                  <a:pt x="988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390;p30">
            <a:extLst>
              <a:ext uri="{FF2B5EF4-FFF2-40B4-BE49-F238E27FC236}">
                <a16:creationId xmlns:a16="http://schemas.microsoft.com/office/drawing/2014/main" id="{D56F6CFB-54FA-85A0-C9A4-F78DE691C77A}"/>
              </a:ext>
            </a:extLst>
          </p:cNvPr>
          <p:cNvSpPr/>
          <p:nvPr/>
        </p:nvSpPr>
        <p:spPr>
          <a:xfrm>
            <a:off x="-3485509" y="2550858"/>
            <a:ext cx="537294" cy="268409"/>
          </a:xfrm>
          <a:custGeom>
            <a:avLst/>
            <a:gdLst/>
            <a:ahLst/>
            <a:cxnLst/>
            <a:rect l="l" t="t" r="r" b="b"/>
            <a:pathLst>
              <a:path w="36060" h="18014" extrusionOk="0">
                <a:moveTo>
                  <a:pt x="18047" y="1"/>
                </a:moveTo>
                <a:lnTo>
                  <a:pt x="10808" y="601"/>
                </a:lnTo>
                <a:cubicBezTo>
                  <a:pt x="6005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2" y="9374"/>
                </a:lnTo>
                <a:cubicBezTo>
                  <a:pt x="33958" y="4637"/>
                  <a:pt x="30055" y="1002"/>
                  <a:pt x="25252" y="601"/>
                </a:cubicBezTo>
                <a:lnTo>
                  <a:pt x="18047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91;p30">
            <a:extLst>
              <a:ext uri="{FF2B5EF4-FFF2-40B4-BE49-F238E27FC236}">
                <a16:creationId xmlns:a16="http://schemas.microsoft.com/office/drawing/2014/main" id="{38AB2AB1-E15B-E17C-EACE-BD0BDDF2DD59}"/>
              </a:ext>
            </a:extLst>
          </p:cNvPr>
          <p:cNvSpPr/>
          <p:nvPr/>
        </p:nvSpPr>
        <p:spPr>
          <a:xfrm>
            <a:off x="-3252921" y="2479298"/>
            <a:ext cx="83515" cy="147138"/>
          </a:xfrm>
          <a:custGeom>
            <a:avLst/>
            <a:gdLst/>
            <a:ahLst/>
            <a:cxnLst/>
            <a:rect l="l" t="t" r="r" b="b"/>
            <a:pathLst>
              <a:path w="5605" h="9875" extrusionOk="0">
                <a:moveTo>
                  <a:pt x="0" y="0"/>
                </a:moveTo>
                <a:lnTo>
                  <a:pt x="0" y="7072"/>
                </a:lnTo>
                <a:cubicBezTo>
                  <a:pt x="0" y="8607"/>
                  <a:pt x="1268" y="9874"/>
                  <a:pt x="2802" y="9874"/>
                </a:cubicBezTo>
                <a:cubicBezTo>
                  <a:pt x="4370" y="9874"/>
                  <a:pt x="5604" y="8607"/>
                  <a:pt x="5604" y="7072"/>
                </a:cubicBezTo>
                <a:lnTo>
                  <a:pt x="5604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92;p30">
            <a:extLst>
              <a:ext uri="{FF2B5EF4-FFF2-40B4-BE49-F238E27FC236}">
                <a16:creationId xmlns:a16="http://schemas.microsoft.com/office/drawing/2014/main" id="{1A9E8BC0-776B-928D-2D52-F47EBBBE629F}"/>
              </a:ext>
            </a:extLst>
          </p:cNvPr>
          <p:cNvSpPr/>
          <p:nvPr/>
        </p:nvSpPr>
        <p:spPr>
          <a:xfrm>
            <a:off x="-3363755" y="2307841"/>
            <a:ext cx="244062" cy="220684"/>
          </a:xfrm>
          <a:custGeom>
            <a:avLst/>
            <a:gdLst/>
            <a:ahLst/>
            <a:cxnLst/>
            <a:rect l="l" t="t" r="r" b="b"/>
            <a:pathLst>
              <a:path w="16380" h="14811" extrusionOk="0">
                <a:moveTo>
                  <a:pt x="8340" y="0"/>
                </a:moveTo>
                <a:cubicBezTo>
                  <a:pt x="8340" y="0"/>
                  <a:pt x="3036" y="1168"/>
                  <a:pt x="1435" y="5371"/>
                </a:cubicBezTo>
                <a:cubicBezTo>
                  <a:pt x="1435" y="5371"/>
                  <a:pt x="1" y="14811"/>
                  <a:pt x="8173" y="14811"/>
                </a:cubicBezTo>
                <a:cubicBezTo>
                  <a:pt x="16379" y="14811"/>
                  <a:pt x="16046" y="7706"/>
                  <a:pt x="16179" y="6138"/>
                </a:cubicBezTo>
                <a:lnTo>
                  <a:pt x="16179" y="6138"/>
                </a:lnTo>
                <a:cubicBezTo>
                  <a:pt x="16179" y="6138"/>
                  <a:pt x="16031" y="6158"/>
                  <a:pt x="15773" y="6158"/>
                </a:cubicBezTo>
                <a:cubicBezTo>
                  <a:pt x="14512" y="6158"/>
                  <a:pt x="10610" y="5676"/>
                  <a:pt x="834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93;p30">
            <a:extLst>
              <a:ext uri="{FF2B5EF4-FFF2-40B4-BE49-F238E27FC236}">
                <a16:creationId xmlns:a16="http://schemas.microsoft.com/office/drawing/2014/main" id="{274212A6-FF3D-47D9-9B77-0FCA00B358AE}"/>
              </a:ext>
            </a:extLst>
          </p:cNvPr>
          <p:cNvSpPr/>
          <p:nvPr/>
        </p:nvSpPr>
        <p:spPr>
          <a:xfrm>
            <a:off x="-3159982" y="2396490"/>
            <a:ext cx="83202" cy="54489"/>
          </a:xfrm>
          <a:custGeom>
            <a:avLst/>
            <a:gdLst/>
            <a:ahLst/>
            <a:cxnLst/>
            <a:rect l="l" t="t" r="r" b="b"/>
            <a:pathLst>
              <a:path w="5584" h="3657" extrusionOk="0">
                <a:moveTo>
                  <a:pt x="3305" y="0"/>
                </a:moveTo>
                <a:cubicBezTo>
                  <a:pt x="2125" y="0"/>
                  <a:pt x="1068" y="1422"/>
                  <a:pt x="1068" y="1422"/>
                </a:cubicBezTo>
                <a:lnTo>
                  <a:pt x="0" y="3023"/>
                </a:lnTo>
                <a:cubicBezTo>
                  <a:pt x="1047" y="3472"/>
                  <a:pt x="1931" y="3657"/>
                  <a:pt x="2650" y="3657"/>
                </a:cubicBezTo>
                <a:cubicBezTo>
                  <a:pt x="4978" y="3657"/>
                  <a:pt x="5584" y="1719"/>
                  <a:pt x="4437" y="521"/>
                </a:cubicBezTo>
                <a:cubicBezTo>
                  <a:pt x="4067" y="144"/>
                  <a:pt x="3680" y="0"/>
                  <a:pt x="330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94;p30">
            <a:extLst>
              <a:ext uri="{FF2B5EF4-FFF2-40B4-BE49-F238E27FC236}">
                <a16:creationId xmlns:a16="http://schemas.microsoft.com/office/drawing/2014/main" id="{7CC48F00-4D3C-5EF7-9E10-1B0C969759EF}"/>
              </a:ext>
            </a:extLst>
          </p:cNvPr>
          <p:cNvSpPr/>
          <p:nvPr/>
        </p:nvSpPr>
        <p:spPr>
          <a:xfrm>
            <a:off x="-2698785" y="2229815"/>
            <a:ext cx="167521" cy="167506"/>
          </a:xfrm>
          <a:custGeom>
            <a:avLst/>
            <a:gdLst/>
            <a:ahLst/>
            <a:cxnLst/>
            <a:rect l="l" t="t" r="r" b="b"/>
            <a:pathLst>
              <a:path w="11243" h="11242" extrusionOk="0">
                <a:moveTo>
                  <a:pt x="5638" y="0"/>
                </a:moveTo>
                <a:cubicBezTo>
                  <a:pt x="2536" y="0"/>
                  <a:pt x="1" y="2535"/>
                  <a:pt x="1" y="5637"/>
                </a:cubicBezTo>
                <a:cubicBezTo>
                  <a:pt x="1" y="8706"/>
                  <a:pt x="2536" y="11241"/>
                  <a:pt x="5638" y="11241"/>
                </a:cubicBezTo>
                <a:cubicBezTo>
                  <a:pt x="8707" y="11241"/>
                  <a:pt x="11242" y="8706"/>
                  <a:pt x="11242" y="5637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95;p30">
            <a:extLst>
              <a:ext uri="{FF2B5EF4-FFF2-40B4-BE49-F238E27FC236}">
                <a16:creationId xmlns:a16="http://schemas.microsoft.com/office/drawing/2014/main" id="{FF17F855-FAD5-F27C-C01A-7DA4594E498D}"/>
              </a:ext>
            </a:extLst>
          </p:cNvPr>
          <p:cNvSpPr/>
          <p:nvPr/>
        </p:nvSpPr>
        <p:spPr>
          <a:xfrm>
            <a:off x="-2457750" y="2290945"/>
            <a:ext cx="305197" cy="64115"/>
          </a:xfrm>
          <a:custGeom>
            <a:avLst/>
            <a:gdLst/>
            <a:ahLst/>
            <a:cxnLst/>
            <a:rect l="l" t="t" r="r" b="b"/>
            <a:pathLst>
              <a:path w="20483" h="4303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96;p30">
            <a:extLst>
              <a:ext uri="{FF2B5EF4-FFF2-40B4-BE49-F238E27FC236}">
                <a16:creationId xmlns:a16="http://schemas.microsoft.com/office/drawing/2014/main" id="{57874F66-1903-5883-14BB-11B70930D1E3}"/>
              </a:ext>
            </a:extLst>
          </p:cNvPr>
          <p:cNvSpPr/>
          <p:nvPr/>
        </p:nvSpPr>
        <p:spPr>
          <a:xfrm>
            <a:off x="-2698785" y="2479790"/>
            <a:ext cx="167521" cy="167014"/>
          </a:xfrm>
          <a:custGeom>
            <a:avLst/>
            <a:gdLst/>
            <a:ahLst/>
            <a:cxnLst/>
            <a:rect l="l" t="t" r="r" b="b"/>
            <a:pathLst>
              <a:path w="11243" h="11209" extrusionOk="0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97;p30">
            <a:extLst>
              <a:ext uri="{FF2B5EF4-FFF2-40B4-BE49-F238E27FC236}">
                <a16:creationId xmlns:a16="http://schemas.microsoft.com/office/drawing/2014/main" id="{E1597120-D854-78A3-602E-7382C227ACA8}"/>
              </a:ext>
            </a:extLst>
          </p:cNvPr>
          <p:cNvSpPr/>
          <p:nvPr/>
        </p:nvSpPr>
        <p:spPr>
          <a:xfrm>
            <a:off x="-2457750" y="2540428"/>
            <a:ext cx="305197" cy="64130"/>
          </a:xfrm>
          <a:custGeom>
            <a:avLst/>
            <a:gdLst/>
            <a:ahLst/>
            <a:cxnLst/>
            <a:rect l="l" t="t" r="r" b="b"/>
            <a:pathLst>
              <a:path w="20483" h="4304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98;p30">
            <a:extLst>
              <a:ext uri="{FF2B5EF4-FFF2-40B4-BE49-F238E27FC236}">
                <a16:creationId xmlns:a16="http://schemas.microsoft.com/office/drawing/2014/main" id="{2A1E96CB-3168-704B-44E8-68506CC52ABF}"/>
              </a:ext>
            </a:extLst>
          </p:cNvPr>
          <p:cNvSpPr/>
          <p:nvPr/>
        </p:nvSpPr>
        <p:spPr>
          <a:xfrm>
            <a:off x="-2698785" y="2729288"/>
            <a:ext cx="167521" cy="166999"/>
          </a:xfrm>
          <a:custGeom>
            <a:avLst/>
            <a:gdLst/>
            <a:ahLst/>
            <a:cxnLst/>
            <a:rect l="l" t="t" r="r" b="b"/>
            <a:pathLst>
              <a:path w="11243" h="11208" extrusionOk="0">
                <a:moveTo>
                  <a:pt x="5638" y="0"/>
                </a:moveTo>
                <a:cubicBezTo>
                  <a:pt x="2536" y="0"/>
                  <a:pt x="1" y="2535"/>
                  <a:pt x="1" y="5604"/>
                </a:cubicBezTo>
                <a:cubicBezTo>
                  <a:pt x="1" y="8706"/>
                  <a:pt x="2536" y="11208"/>
                  <a:pt x="5638" y="11208"/>
                </a:cubicBezTo>
                <a:cubicBezTo>
                  <a:pt x="8707" y="11208"/>
                  <a:pt x="11242" y="8706"/>
                  <a:pt x="11242" y="5604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99;p30">
            <a:extLst>
              <a:ext uri="{FF2B5EF4-FFF2-40B4-BE49-F238E27FC236}">
                <a16:creationId xmlns:a16="http://schemas.microsoft.com/office/drawing/2014/main" id="{4BFF64ED-FFA7-4A04-106E-DC529B382E7D}"/>
              </a:ext>
            </a:extLst>
          </p:cNvPr>
          <p:cNvSpPr/>
          <p:nvPr/>
        </p:nvSpPr>
        <p:spPr>
          <a:xfrm>
            <a:off x="-2457750" y="2790418"/>
            <a:ext cx="305197" cy="64115"/>
          </a:xfrm>
          <a:custGeom>
            <a:avLst/>
            <a:gdLst/>
            <a:ahLst/>
            <a:cxnLst/>
            <a:rect l="l" t="t" r="r" b="b"/>
            <a:pathLst>
              <a:path w="20483" h="4303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00;p30">
            <a:extLst>
              <a:ext uri="{FF2B5EF4-FFF2-40B4-BE49-F238E27FC236}">
                <a16:creationId xmlns:a16="http://schemas.microsoft.com/office/drawing/2014/main" id="{F63D9954-95B3-3045-3213-7C21D110D995}"/>
              </a:ext>
            </a:extLst>
          </p:cNvPr>
          <p:cNvSpPr/>
          <p:nvPr/>
        </p:nvSpPr>
        <p:spPr>
          <a:xfrm>
            <a:off x="-2698785" y="2979263"/>
            <a:ext cx="167521" cy="167014"/>
          </a:xfrm>
          <a:custGeom>
            <a:avLst/>
            <a:gdLst/>
            <a:ahLst/>
            <a:cxnLst/>
            <a:rect l="l" t="t" r="r" b="b"/>
            <a:pathLst>
              <a:path w="11243" h="11209" extrusionOk="0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01;p30">
            <a:extLst>
              <a:ext uri="{FF2B5EF4-FFF2-40B4-BE49-F238E27FC236}">
                <a16:creationId xmlns:a16="http://schemas.microsoft.com/office/drawing/2014/main" id="{F1528EE0-1F21-A5E8-3F59-CD65B4D1EE91}"/>
              </a:ext>
            </a:extLst>
          </p:cNvPr>
          <p:cNvSpPr/>
          <p:nvPr/>
        </p:nvSpPr>
        <p:spPr>
          <a:xfrm>
            <a:off x="-2457750" y="3039902"/>
            <a:ext cx="305197" cy="64130"/>
          </a:xfrm>
          <a:custGeom>
            <a:avLst/>
            <a:gdLst/>
            <a:ahLst/>
            <a:cxnLst/>
            <a:rect l="l" t="t" r="r" b="b"/>
            <a:pathLst>
              <a:path w="20483" h="4304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02;p30">
            <a:extLst>
              <a:ext uri="{FF2B5EF4-FFF2-40B4-BE49-F238E27FC236}">
                <a16:creationId xmlns:a16="http://schemas.microsoft.com/office/drawing/2014/main" id="{7C1E084E-E6C4-ED88-22A4-9FF98B61D287}"/>
              </a:ext>
            </a:extLst>
          </p:cNvPr>
          <p:cNvSpPr/>
          <p:nvPr/>
        </p:nvSpPr>
        <p:spPr>
          <a:xfrm>
            <a:off x="-2698785" y="3263550"/>
            <a:ext cx="545742" cy="145141"/>
          </a:xfrm>
          <a:custGeom>
            <a:avLst/>
            <a:gdLst/>
            <a:ahLst/>
            <a:cxnLst/>
            <a:rect l="l" t="t" r="r" b="b"/>
            <a:pathLst>
              <a:path w="36627" h="9741" extrusionOk="0">
                <a:moveTo>
                  <a:pt x="1" y="0"/>
                </a:moveTo>
                <a:lnTo>
                  <a:pt x="1" y="9740"/>
                </a:lnTo>
                <a:lnTo>
                  <a:pt x="36627" y="9740"/>
                </a:lnTo>
                <a:lnTo>
                  <a:pt x="366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03;p30">
            <a:extLst>
              <a:ext uri="{FF2B5EF4-FFF2-40B4-BE49-F238E27FC236}">
                <a16:creationId xmlns:a16="http://schemas.microsoft.com/office/drawing/2014/main" id="{BC1B22AF-EA50-308A-E03F-87AF7F4D8894}"/>
              </a:ext>
            </a:extLst>
          </p:cNvPr>
          <p:cNvSpPr/>
          <p:nvPr/>
        </p:nvSpPr>
        <p:spPr>
          <a:xfrm>
            <a:off x="-4067983" y="2334674"/>
            <a:ext cx="229147" cy="170992"/>
          </a:xfrm>
          <a:custGeom>
            <a:avLst/>
            <a:gdLst/>
            <a:ahLst/>
            <a:cxnLst/>
            <a:rect l="l" t="t" r="r" b="b"/>
            <a:pathLst>
              <a:path w="15379" h="11476" extrusionOk="0">
                <a:moveTo>
                  <a:pt x="3470" y="0"/>
                </a:moveTo>
                <a:cubicBezTo>
                  <a:pt x="1569" y="0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5"/>
                  <a:pt x="7706" y="11475"/>
                </a:cubicBezTo>
                <a:cubicBezTo>
                  <a:pt x="11943" y="11475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702"/>
                  <a:pt x="4537" y="701"/>
                </a:cubicBezTo>
                <a:lnTo>
                  <a:pt x="3470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04;p30">
            <a:extLst>
              <a:ext uri="{FF2B5EF4-FFF2-40B4-BE49-F238E27FC236}">
                <a16:creationId xmlns:a16="http://schemas.microsoft.com/office/drawing/2014/main" id="{E4B287C5-482F-A5EC-A3ED-80729F41A4E5}"/>
              </a:ext>
            </a:extLst>
          </p:cNvPr>
          <p:cNvSpPr/>
          <p:nvPr/>
        </p:nvSpPr>
        <p:spPr>
          <a:xfrm>
            <a:off x="-3450720" y="2908508"/>
            <a:ext cx="486098" cy="472494"/>
          </a:xfrm>
          <a:custGeom>
            <a:avLst/>
            <a:gdLst/>
            <a:ahLst/>
            <a:cxnLst/>
            <a:rect l="l" t="t" r="r" b="b"/>
            <a:pathLst>
              <a:path w="32624" h="31711" extrusionOk="0">
                <a:moveTo>
                  <a:pt x="14808" y="0"/>
                </a:moveTo>
                <a:cubicBezTo>
                  <a:pt x="13584" y="0"/>
                  <a:pt x="12364" y="497"/>
                  <a:pt x="11509" y="1414"/>
                </a:cubicBezTo>
                <a:cubicBezTo>
                  <a:pt x="11430" y="1410"/>
                  <a:pt x="11350" y="1407"/>
                  <a:pt x="11269" y="1407"/>
                </a:cubicBezTo>
                <a:cubicBezTo>
                  <a:pt x="10134" y="1407"/>
                  <a:pt x="8717" y="1839"/>
                  <a:pt x="7939" y="2648"/>
                </a:cubicBezTo>
                <a:cubicBezTo>
                  <a:pt x="7139" y="3516"/>
                  <a:pt x="6738" y="4783"/>
                  <a:pt x="6905" y="5984"/>
                </a:cubicBezTo>
                <a:cubicBezTo>
                  <a:pt x="6822" y="5977"/>
                  <a:pt x="6737" y="5974"/>
                  <a:pt x="6653" y="5974"/>
                </a:cubicBezTo>
                <a:cubicBezTo>
                  <a:pt x="5522" y="5974"/>
                  <a:pt x="4319" y="6583"/>
                  <a:pt x="3636" y="7452"/>
                </a:cubicBezTo>
                <a:cubicBezTo>
                  <a:pt x="2869" y="8386"/>
                  <a:pt x="2602" y="9687"/>
                  <a:pt x="2936" y="10854"/>
                </a:cubicBezTo>
                <a:cubicBezTo>
                  <a:pt x="1335" y="12088"/>
                  <a:pt x="868" y="14924"/>
                  <a:pt x="1735" y="16758"/>
                </a:cubicBezTo>
                <a:cubicBezTo>
                  <a:pt x="801" y="17526"/>
                  <a:pt x="267" y="18893"/>
                  <a:pt x="134" y="20094"/>
                </a:cubicBezTo>
                <a:cubicBezTo>
                  <a:pt x="0" y="21295"/>
                  <a:pt x="367" y="22563"/>
                  <a:pt x="1101" y="23497"/>
                </a:cubicBezTo>
                <a:cubicBezTo>
                  <a:pt x="434" y="25098"/>
                  <a:pt x="534" y="26966"/>
                  <a:pt x="1401" y="28500"/>
                </a:cubicBezTo>
                <a:cubicBezTo>
                  <a:pt x="2269" y="30001"/>
                  <a:pt x="3836" y="31069"/>
                  <a:pt x="5571" y="31335"/>
                </a:cubicBezTo>
                <a:cubicBezTo>
                  <a:pt x="7408" y="31607"/>
                  <a:pt x="9257" y="31710"/>
                  <a:pt x="11112" y="31710"/>
                </a:cubicBezTo>
                <a:cubicBezTo>
                  <a:pt x="16331" y="31710"/>
                  <a:pt x="21602" y="30890"/>
                  <a:pt x="26819" y="30668"/>
                </a:cubicBezTo>
                <a:cubicBezTo>
                  <a:pt x="26850" y="30669"/>
                  <a:pt x="26880" y="30669"/>
                  <a:pt x="26911" y="30669"/>
                </a:cubicBezTo>
                <a:cubicBezTo>
                  <a:pt x="28581" y="30669"/>
                  <a:pt x="30239" y="29775"/>
                  <a:pt x="31156" y="28367"/>
                </a:cubicBezTo>
                <a:cubicBezTo>
                  <a:pt x="32090" y="26932"/>
                  <a:pt x="32090" y="24764"/>
                  <a:pt x="31389" y="23230"/>
                </a:cubicBezTo>
                <a:cubicBezTo>
                  <a:pt x="32624" y="21295"/>
                  <a:pt x="32457" y="18193"/>
                  <a:pt x="30922" y="16491"/>
                </a:cubicBezTo>
                <a:cubicBezTo>
                  <a:pt x="31256" y="15324"/>
                  <a:pt x="31123" y="14023"/>
                  <a:pt x="30489" y="13022"/>
                </a:cubicBezTo>
                <a:cubicBezTo>
                  <a:pt x="29855" y="11988"/>
                  <a:pt x="28721" y="11021"/>
                  <a:pt x="27520" y="10821"/>
                </a:cubicBezTo>
                <a:cubicBezTo>
                  <a:pt x="27753" y="9553"/>
                  <a:pt x="27420" y="8186"/>
                  <a:pt x="26586" y="7151"/>
                </a:cubicBezTo>
                <a:cubicBezTo>
                  <a:pt x="25752" y="6151"/>
                  <a:pt x="24518" y="5650"/>
                  <a:pt x="23217" y="5617"/>
                </a:cubicBezTo>
                <a:cubicBezTo>
                  <a:pt x="22796" y="3579"/>
                  <a:pt x="20714" y="2043"/>
                  <a:pt x="18611" y="2043"/>
                </a:cubicBezTo>
                <a:cubicBezTo>
                  <a:pt x="18545" y="2043"/>
                  <a:pt x="18479" y="2045"/>
                  <a:pt x="18413" y="2048"/>
                </a:cubicBezTo>
                <a:cubicBezTo>
                  <a:pt x="17713" y="914"/>
                  <a:pt x="16479" y="146"/>
                  <a:pt x="15144" y="13"/>
                </a:cubicBezTo>
                <a:cubicBezTo>
                  <a:pt x="15032" y="5"/>
                  <a:pt x="14920" y="0"/>
                  <a:pt x="1480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05;p30">
            <a:extLst>
              <a:ext uri="{FF2B5EF4-FFF2-40B4-BE49-F238E27FC236}">
                <a16:creationId xmlns:a16="http://schemas.microsoft.com/office/drawing/2014/main" id="{B8CCA3F1-D44F-7D76-B91B-A65A896ECCB3}"/>
              </a:ext>
            </a:extLst>
          </p:cNvPr>
          <p:cNvSpPr/>
          <p:nvPr/>
        </p:nvSpPr>
        <p:spPr>
          <a:xfrm>
            <a:off x="-3485509" y="3287403"/>
            <a:ext cx="537294" cy="268394"/>
          </a:xfrm>
          <a:custGeom>
            <a:avLst/>
            <a:gdLst/>
            <a:ahLst/>
            <a:cxnLst/>
            <a:rect l="l" t="t" r="r" b="b"/>
            <a:pathLst>
              <a:path w="36060" h="18013" extrusionOk="0">
                <a:moveTo>
                  <a:pt x="18047" y="0"/>
                </a:moveTo>
                <a:lnTo>
                  <a:pt x="10808" y="601"/>
                </a:lnTo>
                <a:cubicBezTo>
                  <a:pt x="6005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2" y="9374"/>
                </a:lnTo>
                <a:cubicBezTo>
                  <a:pt x="33958" y="4637"/>
                  <a:pt x="30055" y="1001"/>
                  <a:pt x="25252" y="601"/>
                </a:cubicBezTo>
                <a:lnTo>
                  <a:pt x="18047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06;p30">
            <a:extLst>
              <a:ext uri="{FF2B5EF4-FFF2-40B4-BE49-F238E27FC236}">
                <a16:creationId xmlns:a16="http://schemas.microsoft.com/office/drawing/2014/main" id="{B6BA0A88-762C-C10A-364F-69EBE1CAF0CB}"/>
              </a:ext>
            </a:extLst>
          </p:cNvPr>
          <p:cNvSpPr/>
          <p:nvPr/>
        </p:nvSpPr>
        <p:spPr>
          <a:xfrm>
            <a:off x="-3252921" y="3215829"/>
            <a:ext cx="72086" cy="123774"/>
          </a:xfrm>
          <a:custGeom>
            <a:avLst/>
            <a:gdLst/>
            <a:ahLst/>
            <a:cxnLst/>
            <a:rect l="l" t="t" r="r" b="b"/>
            <a:pathLst>
              <a:path w="4838" h="8307" extrusionOk="0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6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07;p30">
            <a:extLst>
              <a:ext uri="{FF2B5EF4-FFF2-40B4-BE49-F238E27FC236}">
                <a16:creationId xmlns:a16="http://schemas.microsoft.com/office/drawing/2014/main" id="{CC94150B-06AB-FA93-E3D7-EA9BA4A0A361}"/>
              </a:ext>
            </a:extLst>
          </p:cNvPr>
          <p:cNvSpPr/>
          <p:nvPr/>
        </p:nvSpPr>
        <p:spPr>
          <a:xfrm>
            <a:off x="-3331439" y="3055799"/>
            <a:ext cx="229132" cy="186399"/>
          </a:xfrm>
          <a:custGeom>
            <a:avLst/>
            <a:gdLst/>
            <a:ahLst/>
            <a:cxnLst/>
            <a:rect l="l" t="t" r="r" b="b"/>
            <a:pathLst>
              <a:path w="15378" h="12510" extrusionOk="0">
                <a:moveTo>
                  <a:pt x="2168" y="1"/>
                </a:moveTo>
                <a:cubicBezTo>
                  <a:pt x="1935" y="968"/>
                  <a:pt x="1001" y="1935"/>
                  <a:pt x="0" y="1935"/>
                </a:cubicBezTo>
                <a:lnTo>
                  <a:pt x="0" y="4504"/>
                </a:lnTo>
                <a:lnTo>
                  <a:pt x="0" y="4804"/>
                </a:lnTo>
                <a:cubicBezTo>
                  <a:pt x="0" y="9074"/>
                  <a:pt x="3436" y="12510"/>
                  <a:pt x="7706" y="12510"/>
                </a:cubicBezTo>
                <a:cubicBezTo>
                  <a:pt x="11942" y="12510"/>
                  <a:pt x="15378" y="9074"/>
                  <a:pt x="15378" y="4804"/>
                </a:cubicBezTo>
                <a:lnTo>
                  <a:pt x="15378" y="4804"/>
                </a:lnTo>
                <a:cubicBezTo>
                  <a:pt x="15213" y="4844"/>
                  <a:pt x="15046" y="4863"/>
                  <a:pt x="14880" y="4863"/>
                </a:cubicBezTo>
                <a:cubicBezTo>
                  <a:pt x="13930" y="4863"/>
                  <a:pt x="13003" y="4245"/>
                  <a:pt x="12776" y="3336"/>
                </a:cubicBezTo>
                <a:cubicBezTo>
                  <a:pt x="12285" y="3645"/>
                  <a:pt x="11705" y="3794"/>
                  <a:pt x="11124" y="3794"/>
                </a:cubicBezTo>
                <a:cubicBezTo>
                  <a:pt x="10324" y="3794"/>
                  <a:pt x="9520" y="3511"/>
                  <a:pt x="8940" y="2970"/>
                </a:cubicBezTo>
                <a:cubicBezTo>
                  <a:pt x="8439" y="2469"/>
                  <a:pt x="8039" y="1769"/>
                  <a:pt x="7339" y="1602"/>
                </a:cubicBezTo>
                <a:cubicBezTo>
                  <a:pt x="7227" y="1574"/>
                  <a:pt x="7115" y="1562"/>
                  <a:pt x="7003" y="1562"/>
                </a:cubicBezTo>
                <a:cubicBezTo>
                  <a:pt x="6448" y="1562"/>
                  <a:pt x="5892" y="1858"/>
                  <a:pt x="5337" y="1969"/>
                </a:cubicBezTo>
                <a:cubicBezTo>
                  <a:pt x="5130" y="2017"/>
                  <a:pt x="4922" y="2040"/>
                  <a:pt x="4717" y="2040"/>
                </a:cubicBezTo>
                <a:cubicBezTo>
                  <a:pt x="3504" y="2040"/>
                  <a:pt x="2397" y="1228"/>
                  <a:pt x="21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08;p30">
            <a:extLst>
              <a:ext uri="{FF2B5EF4-FFF2-40B4-BE49-F238E27FC236}">
                <a16:creationId xmlns:a16="http://schemas.microsoft.com/office/drawing/2014/main" id="{F369BAF3-CBB5-40D3-FFAD-05D400C42ECA}"/>
              </a:ext>
            </a:extLst>
          </p:cNvPr>
          <p:cNvSpPr/>
          <p:nvPr/>
        </p:nvSpPr>
        <p:spPr>
          <a:xfrm>
            <a:off x="-4156364" y="2968655"/>
            <a:ext cx="393569" cy="367494"/>
          </a:xfrm>
          <a:custGeom>
            <a:avLst/>
            <a:gdLst/>
            <a:ahLst/>
            <a:cxnLst/>
            <a:rect l="l" t="t" r="r" b="b"/>
            <a:pathLst>
              <a:path w="26414" h="24664" extrusionOk="0">
                <a:moveTo>
                  <a:pt x="14770" y="1"/>
                </a:moveTo>
                <a:cubicBezTo>
                  <a:pt x="11142" y="1"/>
                  <a:pt x="9335" y="2681"/>
                  <a:pt x="9335" y="2681"/>
                </a:cubicBezTo>
                <a:cubicBezTo>
                  <a:pt x="9046" y="2636"/>
                  <a:pt x="8768" y="2615"/>
                  <a:pt x="8502" y="2615"/>
                </a:cubicBezTo>
                <a:cubicBezTo>
                  <a:pt x="0" y="2615"/>
                  <a:pt x="3231" y="24663"/>
                  <a:pt x="3231" y="24663"/>
                </a:cubicBezTo>
                <a:lnTo>
                  <a:pt x="24346" y="24663"/>
                </a:lnTo>
                <a:cubicBezTo>
                  <a:pt x="26414" y="9886"/>
                  <a:pt x="24613" y="3548"/>
                  <a:pt x="18475" y="846"/>
                </a:cubicBezTo>
                <a:cubicBezTo>
                  <a:pt x="17080" y="236"/>
                  <a:pt x="15845" y="1"/>
                  <a:pt x="14770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09;p30">
            <a:extLst>
              <a:ext uri="{FF2B5EF4-FFF2-40B4-BE49-F238E27FC236}">
                <a16:creationId xmlns:a16="http://schemas.microsoft.com/office/drawing/2014/main" id="{5CC644DE-8442-E212-BA9E-FF5F8CBEFB9C}"/>
              </a:ext>
            </a:extLst>
          </p:cNvPr>
          <p:cNvSpPr/>
          <p:nvPr/>
        </p:nvSpPr>
        <p:spPr>
          <a:xfrm>
            <a:off x="-4222038" y="3287403"/>
            <a:ext cx="537294" cy="268394"/>
          </a:xfrm>
          <a:custGeom>
            <a:avLst/>
            <a:gdLst/>
            <a:ahLst/>
            <a:cxnLst/>
            <a:rect l="l" t="t" r="r" b="b"/>
            <a:pathLst>
              <a:path w="36060" h="18013" extrusionOk="0">
                <a:moveTo>
                  <a:pt x="18046" y="0"/>
                </a:moveTo>
                <a:lnTo>
                  <a:pt x="10808" y="601"/>
                </a:lnTo>
                <a:cubicBezTo>
                  <a:pt x="6004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1" y="9374"/>
                </a:lnTo>
                <a:cubicBezTo>
                  <a:pt x="33958" y="4637"/>
                  <a:pt x="30055" y="1001"/>
                  <a:pt x="25251" y="601"/>
                </a:cubicBezTo>
                <a:lnTo>
                  <a:pt x="1804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10;p30">
            <a:extLst>
              <a:ext uri="{FF2B5EF4-FFF2-40B4-BE49-F238E27FC236}">
                <a16:creationId xmlns:a16="http://schemas.microsoft.com/office/drawing/2014/main" id="{403ABA7F-37C1-117F-2CBE-705CEFE181E9}"/>
              </a:ext>
            </a:extLst>
          </p:cNvPr>
          <p:cNvSpPr/>
          <p:nvPr/>
        </p:nvSpPr>
        <p:spPr>
          <a:xfrm>
            <a:off x="-3989451" y="3215829"/>
            <a:ext cx="72071" cy="123774"/>
          </a:xfrm>
          <a:custGeom>
            <a:avLst/>
            <a:gdLst/>
            <a:ahLst/>
            <a:cxnLst/>
            <a:rect l="l" t="t" r="r" b="b"/>
            <a:pathLst>
              <a:path w="4837" h="8307" extrusionOk="0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5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11;p30">
            <a:extLst>
              <a:ext uri="{FF2B5EF4-FFF2-40B4-BE49-F238E27FC236}">
                <a16:creationId xmlns:a16="http://schemas.microsoft.com/office/drawing/2014/main" id="{25993F07-5B6E-2FD8-BBE1-24A0F1079835}"/>
              </a:ext>
            </a:extLst>
          </p:cNvPr>
          <p:cNvSpPr/>
          <p:nvPr/>
        </p:nvSpPr>
        <p:spPr>
          <a:xfrm>
            <a:off x="-4067983" y="3071204"/>
            <a:ext cx="229147" cy="170992"/>
          </a:xfrm>
          <a:custGeom>
            <a:avLst/>
            <a:gdLst/>
            <a:ahLst/>
            <a:cxnLst/>
            <a:rect l="l" t="t" r="r" b="b"/>
            <a:pathLst>
              <a:path w="15379" h="11476" extrusionOk="0">
                <a:moveTo>
                  <a:pt x="3470" y="1"/>
                </a:moveTo>
                <a:cubicBezTo>
                  <a:pt x="1569" y="1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6"/>
                  <a:pt x="7706" y="11476"/>
                </a:cubicBezTo>
                <a:cubicBezTo>
                  <a:pt x="11943" y="11476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669"/>
                  <a:pt x="4537" y="701"/>
                </a:cubicBezTo>
                <a:lnTo>
                  <a:pt x="3470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2;p30">
            <a:extLst>
              <a:ext uri="{FF2B5EF4-FFF2-40B4-BE49-F238E27FC236}">
                <a16:creationId xmlns:a16="http://schemas.microsoft.com/office/drawing/2014/main" id="{D380C4D1-C988-7EE5-3E63-EB9138067C98}"/>
              </a:ext>
            </a:extLst>
          </p:cNvPr>
          <p:cNvSpPr/>
          <p:nvPr/>
        </p:nvSpPr>
        <p:spPr>
          <a:xfrm>
            <a:off x="-3589384" y="4024426"/>
            <a:ext cx="854396" cy="101916"/>
          </a:xfrm>
          <a:custGeom>
            <a:avLst/>
            <a:gdLst/>
            <a:ahLst/>
            <a:cxnLst/>
            <a:rect l="l" t="t" r="r" b="b"/>
            <a:pathLst>
              <a:path w="57342" h="6840" extrusionOk="0">
                <a:moveTo>
                  <a:pt x="3436" y="1"/>
                </a:moveTo>
                <a:cubicBezTo>
                  <a:pt x="1535" y="1"/>
                  <a:pt x="1" y="1502"/>
                  <a:pt x="1" y="3403"/>
                </a:cubicBezTo>
                <a:cubicBezTo>
                  <a:pt x="1" y="5305"/>
                  <a:pt x="1535" y="6839"/>
                  <a:pt x="3436" y="6839"/>
                </a:cubicBezTo>
                <a:lnTo>
                  <a:pt x="53939" y="6839"/>
                </a:lnTo>
                <a:cubicBezTo>
                  <a:pt x="55807" y="6839"/>
                  <a:pt x="57342" y="5305"/>
                  <a:pt x="57342" y="3403"/>
                </a:cubicBezTo>
                <a:cubicBezTo>
                  <a:pt x="57342" y="1502"/>
                  <a:pt x="55807" y="1"/>
                  <a:pt x="53906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13;p30">
            <a:extLst>
              <a:ext uri="{FF2B5EF4-FFF2-40B4-BE49-F238E27FC236}">
                <a16:creationId xmlns:a16="http://schemas.microsoft.com/office/drawing/2014/main" id="{679ED2B9-4800-D7DE-0A51-1478BBEE7D97}"/>
              </a:ext>
            </a:extLst>
          </p:cNvPr>
          <p:cNvSpPr/>
          <p:nvPr/>
        </p:nvSpPr>
        <p:spPr>
          <a:xfrm>
            <a:off x="-4679764" y="2251671"/>
            <a:ext cx="368298" cy="1348435"/>
          </a:xfrm>
          <a:custGeom>
            <a:avLst/>
            <a:gdLst/>
            <a:ahLst/>
            <a:cxnLst/>
            <a:rect l="l" t="t" r="r" b="b"/>
            <a:pathLst>
              <a:path w="24718" h="90499" fill="none" extrusionOk="0">
                <a:moveTo>
                  <a:pt x="7105" y="90499"/>
                </a:moveTo>
                <a:cubicBezTo>
                  <a:pt x="7105" y="90499"/>
                  <a:pt x="24718" y="37961"/>
                  <a:pt x="0" y="1"/>
                </a:cubicBezTo>
              </a:path>
            </a:pathLst>
          </a:custGeom>
          <a:noFill/>
          <a:ln w="5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14;p30">
            <a:extLst>
              <a:ext uri="{FF2B5EF4-FFF2-40B4-BE49-F238E27FC236}">
                <a16:creationId xmlns:a16="http://schemas.microsoft.com/office/drawing/2014/main" id="{ACA6B67C-4B5E-2E41-0025-71386D458E5D}"/>
              </a:ext>
            </a:extLst>
          </p:cNvPr>
          <p:cNvSpPr/>
          <p:nvPr/>
        </p:nvSpPr>
        <p:spPr>
          <a:xfrm>
            <a:off x="-4845261" y="2107062"/>
            <a:ext cx="463733" cy="503486"/>
          </a:xfrm>
          <a:custGeom>
            <a:avLst/>
            <a:gdLst/>
            <a:ahLst/>
            <a:cxnLst/>
            <a:rect l="l" t="t" r="r" b="b"/>
            <a:pathLst>
              <a:path w="31123" h="33791" extrusionOk="0">
                <a:moveTo>
                  <a:pt x="12923" y="0"/>
                </a:moveTo>
                <a:cubicBezTo>
                  <a:pt x="12160" y="0"/>
                  <a:pt x="11400" y="146"/>
                  <a:pt x="10674" y="467"/>
                </a:cubicBezTo>
                <a:cubicBezTo>
                  <a:pt x="7939" y="1668"/>
                  <a:pt x="6638" y="5003"/>
                  <a:pt x="6872" y="8006"/>
                </a:cubicBezTo>
                <a:cubicBezTo>
                  <a:pt x="7105" y="11008"/>
                  <a:pt x="8573" y="13743"/>
                  <a:pt x="10007" y="16378"/>
                </a:cubicBezTo>
                <a:cubicBezTo>
                  <a:pt x="9196" y="15204"/>
                  <a:pt x="7605" y="14713"/>
                  <a:pt x="6023" y="14713"/>
                </a:cubicBezTo>
                <a:cubicBezTo>
                  <a:pt x="5134" y="14713"/>
                  <a:pt x="4247" y="14868"/>
                  <a:pt x="3503" y="15144"/>
                </a:cubicBezTo>
                <a:cubicBezTo>
                  <a:pt x="1434" y="15945"/>
                  <a:pt x="0" y="18213"/>
                  <a:pt x="267" y="20414"/>
                </a:cubicBezTo>
                <a:cubicBezTo>
                  <a:pt x="567" y="23083"/>
                  <a:pt x="2869" y="25018"/>
                  <a:pt x="5104" y="26485"/>
                </a:cubicBezTo>
                <a:cubicBezTo>
                  <a:pt x="9807" y="29554"/>
                  <a:pt x="15978" y="32456"/>
                  <a:pt x="21449" y="33791"/>
                </a:cubicBezTo>
                <a:cubicBezTo>
                  <a:pt x="25418" y="29921"/>
                  <a:pt x="28454" y="25084"/>
                  <a:pt x="30188" y="19781"/>
                </a:cubicBezTo>
                <a:cubicBezTo>
                  <a:pt x="30722" y="18180"/>
                  <a:pt x="31122" y="16445"/>
                  <a:pt x="30589" y="14844"/>
                </a:cubicBezTo>
                <a:cubicBezTo>
                  <a:pt x="30055" y="13309"/>
                  <a:pt x="28687" y="12109"/>
                  <a:pt x="27086" y="11808"/>
                </a:cubicBezTo>
                <a:cubicBezTo>
                  <a:pt x="26851" y="11769"/>
                  <a:pt x="26613" y="11750"/>
                  <a:pt x="26376" y="11750"/>
                </a:cubicBezTo>
                <a:cubicBezTo>
                  <a:pt x="24992" y="11750"/>
                  <a:pt x="23604" y="12395"/>
                  <a:pt x="22750" y="13476"/>
                </a:cubicBezTo>
                <a:cubicBezTo>
                  <a:pt x="22383" y="10040"/>
                  <a:pt x="21449" y="6738"/>
                  <a:pt x="19547" y="3869"/>
                </a:cubicBezTo>
                <a:cubicBezTo>
                  <a:pt x="18107" y="1657"/>
                  <a:pt x="15496" y="0"/>
                  <a:pt x="12923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15;p30">
            <a:extLst>
              <a:ext uri="{FF2B5EF4-FFF2-40B4-BE49-F238E27FC236}">
                <a16:creationId xmlns:a16="http://schemas.microsoft.com/office/drawing/2014/main" id="{31C4C8AE-932F-AC0F-6540-14F8E42B52B2}"/>
              </a:ext>
            </a:extLst>
          </p:cNvPr>
          <p:cNvSpPr/>
          <p:nvPr/>
        </p:nvSpPr>
        <p:spPr>
          <a:xfrm>
            <a:off x="-4489921" y="2476318"/>
            <a:ext cx="264430" cy="360356"/>
          </a:xfrm>
          <a:custGeom>
            <a:avLst/>
            <a:gdLst/>
            <a:ahLst/>
            <a:cxnLst/>
            <a:rect l="l" t="t" r="r" b="b"/>
            <a:pathLst>
              <a:path w="17747" h="24185" extrusionOk="0">
                <a:moveTo>
                  <a:pt x="15045" y="0"/>
                </a:moveTo>
                <a:lnTo>
                  <a:pt x="15045" y="0"/>
                </a:lnTo>
                <a:cubicBezTo>
                  <a:pt x="401" y="5104"/>
                  <a:pt x="1" y="24184"/>
                  <a:pt x="1" y="24184"/>
                </a:cubicBezTo>
                <a:cubicBezTo>
                  <a:pt x="17746" y="16412"/>
                  <a:pt x="15045" y="1"/>
                  <a:pt x="15045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16;p30">
            <a:extLst>
              <a:ext uri="{FF2B5EF4-FFF2-40B4-BE49-F238E27FC236}">
                <a16:creationId xmlns:a16="http://schemas.microsoft.com/office/drawing/2014/main" id="{DB1A9F8B-69D2-57F8-122C-B4E63124EEBF}"/>
              </a:ext>
            </a:extLst>
          </p:cNvPr>
          <p:cNvSpPr/>
          <p:nvPr/>
        </p:nvSpPr>
        <p:spPr>
          <a:xfrm>
            <a:off x="-4830854" y="2624921"/>
            <a:ext cx="340972" cy="211744"/>
          </a:xfrm>
          <a:custGeom>
            <a:avLst/>
            <a:gdLst/>
            <a:ahLst/>
            <a:cxnLst/>
            <a:rect l="l" t="t" r="r" b="b"/>
            <a:pathLst>
              <a:path w="22884" h="14211" extrusionOk="0">
                <a:moveTo>
                  <a:pt x="0" y="0"/>
                </a:moveTo>
                <a:cubicBezTo>
                  <a:pt x="1" y="0"/>
                  <a:pt x="4337" y="13410"/>
                  <a:pt x="22884" y="14210"/>
                </a:cubicBezTo>
                <a:cubicBezTo>
                  <a:pt x="22884" y="14210"/>
                  <a:pt x="17980" y="33"/>
                  <a:pt x="0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17;p30">
            <a:extLst>
              <a:ext uri="{FF2B5EF4-FFF2-40B4-BE49-F238E27FC236}">
                <a16:creationId xmlns:a16="http://schemas.microsoft.com/office/drawing/2014/main" id="{08C94DB5-D64C-724F-3329-65B235B58123}"/>
              </a:ext>
            </a:extLst>
          </p:cNvPr>
          <p:cNvSpPr/>
          <p:nvPr/>
        </p:nvSpPr>
        <p:spPr>
          <a:xfrm>
            <a:off x="-5245834" y="2780257"/>
            <a:ext cx="681422" cy="788508"/>
          </a:xfrm>
          <a:custGeom>
            <a:avLst/>
            <a:gdLst/>
            <a:ahLst/>
            <a:cxnLst/>
            <a:rect l="l" t="t" r="r" b="b"/>
            <a:pathLst>
              <a:path w="45733" h="52920" extrusionOk="0">
                <a:moveTo>
                  <a:pt x="22840" y="1"/>
                </a:moveTo>
                <a:cubicBezTo>
                  <a:pt x="22035" y="1"/>
                  <a:pt x="21205" y="113"/>
                  <a:pt x="20348" y="348"/>
                </a:cubicBezTo>
                <a:cubicBezTo>
                  <a:pt x="0" y="5986"/>
                  <a:pt x="45733" y="52919"/>
                  <a:pt x="45733" y="52919"/>
                </a:cubicBezTo>
                <a:cubicBezTo>
                  <a:pt x="45733" y="52919"/>
                  <a:pt x="40307" y="1"/>
                  <a:pt x="2284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418;p30">
            <a:extLst>
              <a:ext uri="{FF2B5EF4-FFF2-40B4-BE49-F238E27FC236}">
                <a16:creationId xmlns:a16="http://schemas.microsoft.com/office/drawing/2014/main" id="{D7D46E32-D547-A0C5-189F-4B42292A4C02}"/>
              </a:ext>
            </a:extLst>
          </p:cNvPr>
          <p:cNvSpPr/>
          <p:nvPr/>
        </p:nvSpPr>
        <p:spPr>
          <a:xfrm>
            <a:off x="-4564475" y="2851787"/>
            <a:ext cx="626769" cy="716973"/>
          </a:xfrm>
          <a:custGeom>
            <a:avLst/>
            <a:gdLst/>
            <a:ahLst/>
            <a:cxnLst/>
            <a:rect l="l" t="t" r="r" b="b"/>
            <a:pathLst>
              <a:path w="42065" h="48119" extrusionOk="0">
                <a:moveTo>
                  <a:pt x="24150" y="1"/>
                </a:moveTo>
                <a:cubicBezTo>
                  <a:pt x="11936" y="1"/>
                  <a:pt x="1" y="48118"/>
                  <a:pt x="1" y="48118"/>
                </a:cubicBezTo>
                <a:cubicBezTo>
                  <a:pt x="13144" y="45850"/>
                  <a:pt x="42064" y="4487"/>
                  <a:pt x="25319" y="151"/>
                </a:cubicBezTo>
                <a:cubicBezTo>
                  <a:pt x="24929" y="50"/>
                  <a:pt x="24539" y="1"/>
                  <a:pt x="2415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19;p30">
            <a:extLst>
              <a:ext uri="{FF2B5EF4-FFF2-40B4-BE49-F238E27FC236}">
                <a16:creationId xmlns:a16="http://schemas.microsoft.com/office/drawing/2014/main" id="{B4687142-257F-154E-38C7-77DD5D2A9872}"/>
              </a:ext>
            </a:extLst>
          </p:cNvPr>
          <p:cNvSpPr/>
          <p:nvPr/>
        </p:nvSpPr>
        <p:spPr>
          <a:xfrm>
            <a:off x="-4911368" y="3522971"/>
            <a:ext cx="711251" cy="194847"/>
          </a:xfrm>
          <a:custGeom>
            <a:avLst/>
            <a:gdLst/>
            <a:ahLst/>
            <a:cxnLst/>
            <a:rect l="l" t="t" r="r" b="b"/>
            <a:pathLst>
              <a:path w="47735" h="13077" extrusionOk="0">
                <a:moveTo>
                  <a:pt x="1" y="1"/>
                </a:moveTo>
                <a:lnTo>
                  <a:pt x="1" y="13077"/>
                </a:lnTo>
                <a:lnTo>
                  <a:pt x="47735" y="13077"/>
                </a:lnTo>
                <a:lnTo>
                  <a:pt x="4773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20;p30">
            <a:extLst>
              <a:ext uri="{FF2B5EF4-FFF2-40B4-BE49-F238E27FC236}">
                <a16:creationId xmlns:a16="http://schemas.microsoft.com/office/drawing/2014/main" id="{49B17996-5672-E17F-3ECD-32190E08D559}"/>
              </a:ext>
            </a:extLst>
          </p:cNvPr>
          <p:cNvSpPr/>
          <p:nvPr/>
        </p:nvSpPr>
        <p:spPr>
          <a:xfrm>
            <a:off x="-4843279" y="3717790"/>
            <a:ext cx="575572" cy="357376"/>
          </a:xfrm>
          <a:custGeom>
            <a:avLst/>
            <a:gdLst/>
            <a:ahLst/>
            <a:cxnLst/>
            <a:rect l="l" t="t" r="r" b="b"/>
            <a:pathLst>
              <a:path w="38629" h="23985" extrusionOk="0">
                <a:moveTo>
                  <a:pt x="1" y="1"/>
                </a:moveTo>
                <a:lnTo>
                  <a:pt x="8240" y="23984"/>
                </a:lnTo>
                <a:lnTo>
                  <a:pt x="30389" y="23984"/>
                </a:lnTo>
                <a:lnTo>
                  <a:pt x="386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21;p30">
            <a:extLst>
              <a:ext uri="{FF2B5EF4-FFF2-40B4-BE49-F238E27FC236}">
                <a16:creationId xmlns:a16="http://schemas.microsoft.com/office/drawing/2014/main" id="{222F750D-D8BC-B0F3-F7D6-E819C173BB77}"/>
              </a:ext>
            </a:extLst>
          </p:cNvPr>
          <p:cNvSpPr/>
          <p:nvPr/>
        </p:nvSpPr>
        <p:spPr>
          <a:xfrm>
            <a:off x="-4843279" y="3717790"/>
            <a:ext cx="575572" cy="357376"/>
          </a:xfrm>
          <a:custGeom>
            <a:avLst/>
            <a:gdLst/>
            <a:ahLst/>
            <a:cxnLst/>
            <a:rect l="l" t="t" r="r" b="b"/>
            <a:pathLst>
              <a:path w="38629" h="23985" extrusionOk="0">
                <a:moveTo>
                  <a:pt x="1" y="1"/>
                </a:moveTo>
                <a:lnTo>
                  <a:pt x="8240" y="23984"/>
                </a:lnTo>
                <a:lnTo>
                  <a:pt x="15945" y="23984"/>
                </a:lnTo>
                <a:lnTo>
                  <a:pt x="10975" y="8607"/>
                </a:lnTo>
                <a:lnTo>
                  <a:pt x="386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0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Backend Functionality</a:t>
            </a:r>
            <a:endParaRPr dirty="0"/>
          </a:p>
        </p:txBody>
      </p:sp>
      <p:sp>
        <p:nvSpPr>
          <p:cNvPr id="1367" name="Google Shape;1367;p30"/>
          <p:cNvSpPr/>
          <p:nvPr/>
        </p:nvSpPr>
        <p:spPr>
          <a:xfrm>
            <a:off x="685318" y="1505797"/>
            <a:ext cx="3253013" cy="3253028"/>
          </a:xfrm>
          <a:custGeom>
            <a:avLst/>
            <a:gdLst/>
            <a:ahLst/>
            <a:cxnLst/>
            <a:rect l="l" t="t" r="r" b="b"/>
            <a:pathLst>
              <a:path w="218323" h="218324" extrusionOk="0">
                <a:moveTo>
                  <a:pt x="109178" y="1"/>
                </a:moveTo>
                <a:cubicBezTo>
                  <a:pt x="48868" y="1"/>
                  <a:pt x="0" y="48869"/>
                  <a:pt x="0" y="109146"/>
                </a:cubicBezTo>
                <a:cubicBezTo>
                  <a:pt x="0" y="128459"/>
                  <a:pt x="5004" y="146606"/>
                  <a:pt x="13810" y="162350"/>
                </a:cubicBezTo>
                <a:cubicBezTo>
                  <a:pt x="32490" y="195741"/>
                  <a:pt x="68182" y="218324"/>
                  <a:pt x="109178" y="218324"/>
                </a:cubicBezTo>
                <a:cubicBezTo>
                  <a:pt x="150141" y="218324"/>
                  <a:pt x="185833" y="195741"/>
                  <a:pt x="204513" y="162350"/>
                </a:cubicBezTo>
                <a:cubicBezTo>
                  <a:pt x="213319" y="146606"/>
                  <a:pt x="218323" y="128459"/>
                  <a:pt x="218323" y="109146"/>
                </a:cubicBezTo>
                <a:cubicBezTo>
                  <a:pt x="218323" y="48869"/>
                  <a:pt x="169455" y="1"/>
                  <a:pt x="109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2343764" y="1679742"/>
            <a:ext cx="425961" cy="184417"/>
          </a:xfrm>
          <a:custGeom>
            <a:avLst/>
            <a:gdLst/>
            <a:ahLst/>
            <a:cxnLst/>
            <a:rect l="l" t="t" r="r" b="b"/>
            <a:pathLst>
              <a:path w="28588" h="12377" extrusionOk="0">
                <a:moveTo>
                  <a:pt x="5471" y="1"/>
                </a:moveTo>
                <a:lnTo>
                  <a:pt x="0" y="12376"/>
                </a:lnTo>
                <a:lnTo>
                  <a:pt x="28587" y="12376"/>
                </a:lnTo>
                <a:lnTo>
                  <a:pt x="23083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0"/>
          <p:cNvSpPr/>
          <p:nvPr/>
        </p:nvSpPr>
        <p:spPr>
          <a:xfrm>
            <a:off x="2445136" y="1325400"/>
            <a:ext cx="394165" cy="405086"/>
          </a:xfrm>
          <a:custGeom>
            <a:avLst/>
            <a:gdLst/>
            <a:ahLst/>
            <a:cxnLst/>
            <a:rect l="l" t="t" r="r" b="b"/>
            <a:pathLst>
              <a:path w="26454" h="27187" extrusionOk="0">
                <a:moveTo>
                  <a:pt x="1" y="0"/>
                </a:moveTo>
                <a:lnTo>
                  <a:pt x="1" y="27186"/>
                </a:lnTo>
                <a:lnTo>
                  <a:pt x="22584" y="27186"/>
                </a:lnTo>
                <a:cubicBezTo>
                  <a:pt x="24719" y="27186"/>
                  <a:pt x="26453" y="25452"/>
                  <a:pt x="26453" y="23317"/>
                </a:cubicBezTo>
                <a:lnTo>
                  <a:pt x="26453" y="3870"/>
                </a:lnTo>
                <a:cubicBezTo>
                  <a:pt x="26453" y="1735"/>
                  <a:pt x="24719" y="0"/>
                  <a:pt x="22584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0"/>
          <p:cNvSpPr/>
          <p:nvPr/>
        </p:nvSpPr>
        <p:spPr>
          <a:xfrm>
            <a:off x="2221995" y="1326354"/>
            <a:ext cx="445346" cy="405161"/>
          </a:xfrm>
          <a:custGeom>
            <a:avLst/>
            <a:gdLst/>
            <a:ahLst/>
            <a:cxnLst/>
            <a:rect l="l" t="t" r="r" b="b"/>
            <a:pathLst>
              <a:path w="29889" h="27192" extrusionOk="0">
                <a:moveTo>
                  <a:pt x="14926" y="0"/>
                </a:moveTo>
                <a:cubicBezTo>
                  <a:pt x="8752" y="0"/>
                  <a:pt x="3186" y="4224"/>
                  <a:pt x="1702" y="10477"/>
                </a:cubicBezTo>
                <a:cubicBezTo>
                  <a:pt x="1" y="17782"/>
                  <a:pt x="4504" y="25121"/>
                  <a:pt x="11809" y="26822"/>
                </a:cubicBezTo>
                <a:cubicBezTo>
                  <a:pt x="12862" y="27072"/>
                  <a:pt x="13915" y="27192"/>
                  <a:pt x="14952" y="27192"/>
                </a:cubicBezTo>
                <a:cubicBezTo>
                  <a:pt x="21112" y="27192"/>
                  <a:pt x="26698" y="22967"/>
                  <a:pt x="28154" y="16715"/>
                </a:cubicBezTo>
                <a:cubicBezTo>
                  <a:pt x="29889" y="9410"/>
                  <a:pt x="25385" y="2104"/>
                  <a:pt x="18080" y="370"/>
                </a:cubicBezTo>
                <a:cubicBezTo>
                  <a:pt x="17023" y="120"/>
                  <a:pt x="15966" y="0"/>
                  <a:pt x="1492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0"/>
          <p:cNvSpPr/>
          <p:nvPr/>
        </p:nvSpPr>
        <p:spPr>
          <a:xfrm>
            <a:off x="2361643" y="1444666"/>
            <a:ext cx="166522" cy="166522"/>
          </a:xfrm>
          <a:custGeom>
            <a:avLst/>
            <a:gdLst/>
            <a:ahLst/>
            <a:cxnLst/>
            <a:rect l="l" t="t" r="r" b="b"/>
            <a:pathLst>
              <a:path w="11176" h="11176" extrusionOk="0">
                <a:moveTo>
                  <a:pt x="5605" y="1"/>
                </a:moveTo>
                <a:cubicBezTo>
                  <a:pt x="2503" y="1"/>
                  <a:pt x="1" y="2503"/>
                  <a:pt x="1" y="5605"/>
                </a:cubicBezTo>
                <a:cubicBezTo>
                  <a:pt x="1" y="8674"/>
                  <a:pt x="2503" y="11176"/>
                  <a:pt x="5605" y="11176"/>
                </a:cubicBezTo>
                <a:cubicBezTo>
                  <a:pt x="8674" y="11176"/>
                  <a:pt x="11176" y="8674"/>
                  <a:pt x="11176" y="5605"/>
                </a:cubicBezTo>
                <a:cubicBezTo>
                  <a:pt x="11176" y="2503"/>
                  <a:pt x="8674" y="1"/>
                  <a:pt x="5605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0"/>
          <p:cNvSpPr/>
          <p:nvPr/>
        </p:nvSpPr>
        <p:spPr>
          <a:xfrm>
            <a:off x="891072" y="3924645"/>
            <a:ext cx="2841475" cy="834013"/>
          </a:xfrm>
          <a:custGeom>
            <a:avLst/>
            <a:gdLst/>
            <a:ahLst/>
            <a:cxnLst/>
            <a:rect l="l" t="t" r="r" b="b"/>
            <a:pathLst>
              <a:path w="190703" h="55974" extrusionOk="0">
                <a:moveTo>
                  <a:pt x="0" y="0"/>
                </a:moveTo>
                <a:cubicBezTo>
                  <a:pt x="18680" y="33391"/>
                  <a:pt x="54372" y="55974"/>
                  <a:pt x="95368" y="55974"/>
                </a:cubicBezTo>
                <a:cubicBezTo>
                  <a:pt x="136331" y="55974"/>
                  <a:pt x="172023" y="33391"/>
                  <a:pt x="190703" y="0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0"/>
          <p:cNvSpPr/>
          <p:nvPr/>
        </p:nvSpPr>
        <p:spPr>
          <a:xfrm>
            <a:off x="1531190" y="4034972"/>
            <a:ext cx="1739083" cy="220699"/>
          </a:xfrm>
          <a:custGeom>
            <a:avLst/>
            <a:gdLst/>
            <a:ahLst/>
            <a:cxnLst/>
            <a:rect l="l" t="t" r="r" b="b"/>
            <a:pathLst>
              <a:path w="116717" h="14812" extrusionOk="0">
                <a:moveTo>
                  <a:pt x="14944" y="1"/>
                </a:moveTo>
                <a:lnTo>
                  <a:pt x="0" y="14811"/>
                </a:lnTo>
                <a:lnTo>
                  <a:pt x="101773" y="14811"/>
                </a:lnTo>
                <a:lnTo>
                  <a:pt x="116717" y="1"/>
                </a:lnTo>
                <a:close/>
              </a:path>
            </a:pathLst>
          </a:custGeom>
          <a:solidFill>
            <a:srgbClr val="9E9B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0"/>
          <p:cNvSpPr/>
          <p:nvPr/>
        </p:nvSpPr>
        <p:spPr>
          <a:xfrm>
            <a:off x="3047486" y="4034972"/>
            <a:ext cx="222681" cy="285797"/>
          </a:xfrm>
          <a:custGeom>
            <a:avLst/>
            <a:gdLst/>
            <a:ahLst/>
            <a:cxnLst/>
            <a:rect l="l" t="t" r="r" b="b"/>
            <a:pathLst>
              <a:path w="14945" h="19181" extrusionOk="0">
                <a:moveTo>
                  <a:pt x="14945" y="1"/>
                </a:moveTo>
                <a:lnTo>
                  <a:pt x="1" y="14811"/>
                </a:lnTo>
                <a:lnTo>
                  <a:pt x="1" y="19181"/>
                </a:lnTo>
                <a:lnTo>
                  <a:pt x="14945" y="4371"/>
                </a:lnTo>
                <a:lnTo>
                  <a:pt x="1494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0"/>
          <p:cNvSpPr/>
          <p:nvPr/>
        </p:nvSpPr>
        <p:spPr>
          <a:xfrm>
            <a:off x="1531190" y="4255640"/>
            <a:ext cx="1516418" cy="65113"/>
          </a:xfrm>
          <a:custGeom>
            <a:avLst/>
            <a:gdLst/>
            <a:ahLst/>
            <a:cxnLst/>
            <a:rect l="l" t="t" r="r" b="b"/>
            <a:pathLst>
              <a:path w="101773" h="4370" extrusionOk="0">
                <a:moveTo>
                  <a:pt x="0" y="0"/>
                </a:moveTo>
                <a:lnTo>
                  <a:pt x="0" y="4370"/>
                </a:lnTo>
                <a:lnTo>
                  <a:pt x="101773" y="4370"/>
                </a:lnTo>
                <a:lnTo>
                  <a:pt x="101773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0"/>
          <p:cNvSpPr/>
          <p:nvPr/>
        </p:nvSpPr>
        <p:spPr>
          <a:xfrm>
            <a:off x="2174288" y="3476856"/>
            <a:ext cx="733110" cy="436898"/>
          </a:xfrm>
          <a:custGeom>
            <a:avLst/>
            <a:gdLst/>
            <a:ahLst/>
            <a:cxnLst/>
            <a:rect l="l" t="t" r="r" b="b"/>
            <a:pathLst>
              <a:path w="49202" h="29322" extrusionOk="0">
                <a:moveTo>
                  <a:pt x="9774" y="1"/>
                </a:moveTo>
                <a:cubicBezTo>
                  <a:pt x="9774" y="16312"/>
                  <a:pt x="3303" y="25485"/>
                  <a:pt x="901" y="28354"/>
                </a:cubicBezTo>
                <a:cubicBezTo>
                  <a:pt x="334" y="29021"/>
                  <a:pt x="0" y="29322"/>
                  <a:pt x="0" y="29322"/>
                </a:cubicBezTo>
                <a:lnTo>
                  <a:pt x="49202" y="29322"/>
                </a:lnTo>
                <a:cubicBezTo>
                  <a:pt x="49202" y="29322"/>
                  <a:pt x="39428" y="20048"/>
                  <a:pt x="39428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0"/>
          <p:cNvSpPr/>
          <p:nvPr/>
        </p:nvSpPr>
        <p:spPr>
          <a:xfrm>
            <a:off x="2187698" y="3476856"/>
            <a:ext cx="574082" cy="447834"/>
          </a:xfrm>
          <a:custGeom>
            <a:avLst/>
            <a:gdLst/>
            <a:ahLst/>
            <a:cxnLst/>
            <a:rect l="l" t="t" r="r" b="b"/>
            <a:pathLst>
              <a:path w="38529" h="30056" extrusionOk="0">
                <a:moveTo>
                  <a:pt x="8874" y="1"/>
                </a:moveTo>
                <a:cubicBezTo>
                  <a:pt x="8874" y="16312"/>
                  <a:pt x="2403" y="25485"/>
                  <a:pt x="1" y="28354"/>
                </a:cubicBezTo>
                <a:lnTo>
                  <a:pt x="2102" y="29322"/>
                </a:lnTo>
                <a:lnTo>
                  <a:pt x="3670" y="30055"/>
                </a:lnTo>
                <a:cubicBezTo>
                  <a:pt x="4337" y="29855"/>
                  <a:pt x="4971" y="29588"/>
                  <a:pt x="5572" y="29322"/>
                </a:cubicBezTo>
                <a:cubicBezTo>
                  <a:pt x="18748" y="23684"/>
                  <a:pt x="18948" y="9407"/>
                  <a:pt x="18948" y="9407"/>
                </a:cubicBezTo>
                <a:lnTo>
                  <a:pt x="3852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0"/>
          <p:cNvSpPr/>
          <p:nvPr/>
        </p:nvSpPr>
        <p:spPr>
          <a:xfrm>
            <a:off x="1272262" y="1823383"/>
            <a:ext cx="2537306" cy="1691374"/>
          </a:xfrm>
          <a:custGeom>
            <a:avLst/>
            <a:gdLst/>
            <a:ahLst/>
            <a:cxnLst/>
            <a:rect l="l" t="t" r="r" b="b"/>
            <a:pathLst>
              <a:path w="170289" h="113515" extrusionOk="0">
                <a:moveTo>
                  <a:pt x="3102" y="0"/>
                </a:moveTo>
                <a:cubicBezTo>
                  <a:pt x="1401" y="0"/>
                  <a:pt x="0" y="1368"/>
                  <a:pt x="0" y="3102"/>
                </a:cubicBezTo>
                <a:lnTo>
                  <a:pt x="0" y="110412"/>
                </a:lnTo>
                <a:cubicBezTo>
                  <a:pt x="0" y="112114"/>
                  <a:pt x="1401" y="113515"/>
                  <a:pt x="3102" y="113515"/>
                </a:cubicBezTo>
                <a:lnTo>
                  <a:pt x="167186" y="113515"/>
                </a:lnTo>
                <a:cubicBezTo>
                  <a:pt x="168887" y="113515"/>
                  <a:pt x="170288" y="112114"/>
                  <a:pt x="170288" y="110412"/>
                </a:cubicBezTo>
                <a:lnTo>
                  <a:pt x="170288" y="3102"/>
                </a:lnTo>
                <a:cubicBezTo>
                  <a:pt x="170288" y="1368"/>
                  <a:pt x="168887" y="0"/>
                  <a:pt x="16718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0"/>
          <p:cNvSpPr/>
          <p:nvPr/>
        </p:nvSpPr>
        <p:spPr>
          <a:xfrm>
            <a:off x="1381590" y="1932220"/>
            <a:ext cx="736596" cy="736596"/>
          </a:xfrm>
          <a:custGeom>
            <a:avLst/>
            <a:gdLst/>
            <a:ahLst/>
            <a:cxnLst/>
            <a:rect l="l" t="t" r="r" b="b"/>
            <a:pathLst>
              <a:path w="49436" h="49436" extrusionOk="0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0"/>
          <p:cNvSpPr/>
          <p:nvPr/>
        </p:nvSpPr>
        <p:spPr>
          <a:xfrm>
            <a:off x="2118119" y="1932220"/>
            <a:ext cx="736611" cy="736596"/>
          </a:xfrm>
          <a:custGeom>
            <a:avLst/>
            <a:gdLst/>
            <a:ahLst/>
            <a:cxnLst/>
            <a:rect l="l" t="t" r="r" b="b"/>
            <a:pathLst>
              <a:path w="49437" h="49436" extrusionOk="0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0"/>
          <p:cNvSpPr/>
          <p:nvPr/>
        </p:nvSpPr>
        <p:spPr>
          <a:xfrm>
            <a:off x="1381590" y="2668751"/>
            <a:ext cx="736596" cy="736596"/>
          </a:xfrm>
          <a:custGeom>
            <a:avLst/>
            <a:gdLst/>
            <a:ahLst/>
            <a:cxnLst/>
            <a:rect l="l" t="t" r="r" b="b"/>
            <a:pathLst>
              <a:path w="49436" h="49436" extrusionOk="0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0"/>
          <p:cNvSpPr/>
          <p:nvPr/>
        </p:nvSpPr>
        <p:spPr>
          <a:xfrm>
            <a:off x="2118119" y="2668751"/>
            <a:ext cx="736611" cy="736596"/>
          </a:xfrm>
          <a:custGeom>
            <a:avLst/>
            <a:gdLst/>
            <a:ahLst/>
            <a:cxnLst/>
            <a:rect l="l" t="t" r="r" b="b"/>
            <a:pathLst>
              <a:path w="49437" h="49436" extrusionOk="0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0"/>
          <p:cNvSpPr/>
          <p:nvPr/>
        </p:nvSpPr>
        <p:spPr>
          <a:xfrm>
            <a:off x="2854664" y="1932220"/>
            <a:ext cx="845441" cy="1473178"/>
          </a:xfrm>
          <a:custGeom>
            <a:avLst/>
            <a:gdLst/>
            <a:ahLst/>
            <a:cxnLst/>
            <a:rect l="l" t="t" r="r" b="b"/>
            <a:pathLst>
              <a:path w="56741" h="98871" extrusionOk="0">
                <a:moveTo>
                  <a:pt x="0" y="0"/>
                </a:moveTo>
                <a:lnTo>
                  <a:pt x="0" y="98871"/>
                </a:lnTo>
                <a:lnTo>
                  <a:pt x="56741" y="98871"/>
                </a:lnTo>
                <a:lnTo>
                  <a:pt x="56741" y="0"/>
                </a:ln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0"/>
          <p:cNvSpPr/>
          <p:nvPr/>
        </p:nvSpPr>
        <p:spPr>
          <a:xfrm>
            <a:off x="1540621" y="2094038"/>
            <a:ext cx="418019" cy="337217"/>
          </a:xfrm>
          <a:custGeom>
            <a:avLst/>
            <a:gdLst/>
            <a:ahLst/>
            <a:cxnLst/>
            <a:rect l="l" t="t" r="r" b="b"/>
            <a:pathLst>
              <a:path w="28055" h="22632" extrusionOk="0">
                <a:moveTo>
                  <a:pt x="14005" y="0"/>
                </a:moveTo>
                <a:cubicBezTo>
                  <a:pt x="10607" y="0"/>
                  <a:pt x="8874" y="1648"/>
                  <a:pt x="8874" y="1648"/>
                </a:cubicBezTo>
                <a:cubicBezTo>
                  <a:pt x="8577" y="1572"/>
                  <a:pt x="8290" y="1535"/>
                  <a:pt x="8011" y="1535"/>
                </a:cubicBezTo>
                <a:cubicBezTo>
                  <a:pt x="1624" y="1535"/>
                  <a:pt x="1" y="20862"/>
                  <a:pt x="1" y="20862"/>
                </a:cubicBezTo>
                <a:cubicBezTo>
                  <a:pt x="5037" y="22170"/>
                  <a:pt x="9543" y="22632"/>
                  <a:pt x="13393" y="22632"/>
                </a:cubicBezTo>
                <a:cubicBezTo>
                  <a:pt x="22598" y="22632"/>
                  <a:pt x="28054" y="19995"/>
                  <a:pt x="28054" y="19995"/>
                </a:cubicBezTo>
                <a:cubicBezTo>
                  <a:pt x="28054" y="19995"/>
                  <a:pt x="24585" y="2282"/>
                  <a:pt x="16946" y="381"/>
                </a:cubicBezTo>
                <a:cubicBezTo>
                  <a:pt x="15857" y="108"/>
                  <a:pt x="14876" y="0"/>
                  <a:pt x="14005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0"/>
          <p:cNvSpPr/>
          <p:nvPr/>
        </p:nvSpPr>
        <p:spPr>
          <a:xfrm>
            <a:off x="1480996" y="2400376"/>
            <a:ext cx="537294" cy="268409"/>
          </a:xfrm>
          <a:custGeom>
            <a:avLst/>
            <a:gdLst/>
            <a:ahLst/>
            <a:cxnLst/>
            <a:rect l="l" t="t" r="r" b="b"/>
            <a:pathLst>
              <a:path w="36060" h="18014" extrusionOk="0">
                <a:moveTo>
                  <a:pt x="18046" y="1"/>
                </a:moveTo>
                <a:lnTo>
                  <a:pt x="10808" y="601"/>
                </a:lnTo>
                <a:cubicBezTo>
                  <a:pt x="6004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1" y="9374"/>
                </a:lnTo>
                <a:cubicBezTo>
                  <a:pt x="33958" y="4637"/>
                  <a:pt x="30055" y="1002"/>
                  <a:pt x="25251" y="601"/>
                </a:cubicBezTo>
                <a:lnTo>
                  <a:pt x="1804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0"/>
          <p:cNvSpPr/>
          <p:nvPr/>
        </p:nvSpPr>
        <p:spPr>
          <a:xfrm>
            <a:off x="1713583" y="2328816"/>
            <a:ext cx="72071" cy="123774"/>
          </a:xfrm>
          <a:custGeom>
            <a:avLst/>
            <a:gdLst/>
            <a:ahLst/>
            <a:cxnLst/>
            <a:rect l="l" t="t" r="r" b="b"/>
            <a:pathLst>
              <a:path w="4837" h="8307" extrusionOk="0">
                <a:moveTo>
                  <a:pt x="0" y="0"/>
                </a:moveTo>
                <a:lnTo>
                  <a:pt x="0" y="5905"/>
                </a:lnTo>
                <a:cubicBezTo>
                  <a:pt x="0" y="7239"/>
                  <a:pt x="1101" y="8306"/>
                  <a:pt x="2435" y="8306"/>
                </a:cubicBezTo>
                <a:cubicBezTo>
                  <a:pt x="3770" y="8306"/>
                  <a:pt x="4837" y="7239"/>
                  <a:pt x="4837" y="5905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0"/>
          <p:cNvSpPr/>
          <p:nvPr/>
        </p:nvSpPr>
        <p:spPr>
          <a:xfrm>
            <a:off x="2580329" y="2017681"/>
            <a:ext cx="141654" cy="186339"/>
          </a:xfrm>
          <a:custGeom>
            <a:avLst/>
            <a:gdLst/>
            <a:ahLst/>
            <a:cxnLst/>
            <a:rect l="l" t="t" r="r" b="b"/>
            <a:pathLst>
              <a:path w="9507" h="12506" extrusionOk="0">
                <a:moveTo>
                  <a:pt x="4743" y="0"/>
                </a:moveTo>
                <a:cubicBezTo>
                  <a:pt x="3225" y="0"/>
                  <a:pt x="1701" y="942"/>
                  <a:pt x="867" y="2270"/>
                </a:cubicBezTo>
                <a:cubicBezTo>
                  <a:pt x="267" y="3271"/>
                  <a:pt x="0" y="4472"/>
                  <a:pt x="0" y="5706"/>
                </a:cubicBezTo>
                <a:cubicBezTo>
                  <a:pt x="33" y="6506"/>
                  <a:pt x="167" y="7274"/>
                  <a:pt x="367" y="8041"/>
                </a:cubicBezTo>
                <a:cubicBezTo>
                  <a:pt x="834" y="9709"/>
                  <a:pt x="2068" y="11010"/>
                  <a:pt x="3202" y="12311"/>
                </a:cubicBezTo>
                <a:cubicBezTo>
                  <a:pt x="3574" y="12444"/>
                  <a:pt x="3965" y="12505"/>
                  <a:pt x="4358" y="12505"/>
                </a:cubicBezTo>
                <a:cubicBezTo>
                  <a:pt x="4848" y="12505"/>
                  <a:pt x="5341" y="12410"/>
                  <a:pt x="5804" y="12244"/>
                </a:cubicBezTo>
                <a:cubicBezTo>
                  <a:pt x="6872" y="11877"/>
                  <a:pt x="7806" y="11110"/>
                  <a:pt x="8373" y="10142"/>
                </a:cubicBezTo>
                <a:cubicBezTo>
                  <a:pt x="9440" y="8441"/>
                  <a:pt x="9507" y="6240"/>
                  <a:pt x="9006" y="4272"/>
                </a:cubicBezTo>
                <a:cubicBezTo>
                  <a:pt x="8573" y="2570"/>
                  <a:pt x="7639" y="836"/>
                  <a:pt x="6004" y="235"/>
                </a:cubicBezTo>
                <a:cubicBezTo>
                  <a:pt x="5595" y="74"/>
                  <a:pt x="5169" y="0"/>
                  <a:pt x="4743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30"/>
          <p:cNvSpPr/>
          <p:nvPr/>
        </p:nvSpPr>
        <p:spPr>
          <a:xfrm>
            <a:off x="2580329" y="2102679"/>
            <a:ext cx="86494" cy="101335"/>
          </a:xfrm>
          <a:custGeom>
            <a:avLst/>
            <a:gdLst/>
            <a:ahLst/>
            <a:cxnLst/>
            <a:rect l="l" t="t" r="r" b="b"/>
            <a:pathLst>
              <a:path w="5805" h="6801" extrusionOk="0">
                <a:moveTo>
                  <a:pt x="0" y="1"/>
                </a:moveTo>
                <a:cubicBezTo>
                  <a:pt x="33" y="801"/>
                  <a:pt x="167" y="1569"/>
                  <a:pt x="367" y="2336"/>
                </a:cubicBezTo>
                <a:cubicBezTo>
                  <a:pt x="834" y="4004"/>
                  <a:pt x="2068" y="5305"/>
                  <a:pt x="3202" y="6606"/>
                </a:cubicBezTo>
                <a:cubicBezTo>
                  <a:pt x="3574" y="6739"/>
                  <a:pt x="3965" y="6800"/>
                  <a:pt x="4358" y="6800"/>
                </a:cubicBezTo>
                <a:cubicBezTo>
                  <a:pt x="4848" y="6800"/>
                  <a:pt x="5341" y="6705"/>
                  <a:pt x="5804" y="6539"/>
                </a:cubicBezTo>
                <a:cubicBezTo>
                  <a:pt x="5771" y="5038"/>
                  <a:pt x="5204" y="3537"/>
                  <a:pt x="4270" y="2403"/>
                </a:cubicBezTo>
                <a:cubicBezTo>
                  <a:pt x="3202" y="1135"/>
                  <a:pt x="1668" y="234"/>
                  <a:pt x="0" y="1"/>
                </a:cubicBez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0"/>
          <p:cNvSpPr/>
          <p:nvPr/>
        </p:nvSpPr>
        <p:spPr>
          <a:xfrm>
            <a:off x="2353702" y="2092503"/>
            <a:ext cx="294245" cy="249769"/>
          </a:xfrm>
          <a:custGeom>
            <a:avLst/>
            <a:gdLst/>
            <a:ahLst/>
            <a:cxnLst/>
            <a:rect l="l" t="t" r="r" b="b"/>
            <a:pathLst>
              <a:path w="19748" h="16763" extrusionOk="0">
                <a:moveTo>
                  <a:pt x="9888" y="0"/>
                </a:moveTo>
                <a:cubicBezTo>
                  <a:pt x="9469" y="0"/>
                  <a:pt x="9042" y="27"/>
                  <a:pt x="8606" y="83"/>
                </a:cubicBezTo>
                <a:cubicBezTo>
                  <a:pt x="2135" y="917"/>
                  <a:pt x="0" y="6621"/>
                  <a:pt x="467" y="9724"/>
                </a:cubicBezTo>
                <a:lnTo>
                  <a:pt x="12176" y="16762"/>
                </a:lnTo>
                <a:cubicBezTo>
                  <a:pt x="12176" y="16762"/>
                  <a:pt x="12183" y="16762"/>
                  <a:pt x="12196" y="16762"/>
                </a:cubicBezTo>
                <a:cubicBezTo>
                  <a:pt x="12632" y="16762"/>
                  <a:pt x="19748" y="16668"/>
                  <a:pt x="19748" y="10524"/>
                </a:cubicBezTo>
                <a:cubicBezTo>
                  <a:pt x="19748" y="5204"/>
                  <a:pt x="15685" y="0"/>
                  <a:pt x="988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0"/>
          <p:cNvSpPr/>
          <p:nvPr/>
        </p:nvSpPr>
        <p:spPr>
          <a:xfrm>
            <a:off x="2217525" y="2400376"/>
            <a:ext cx="537294" cy="268409"/>
          </a:xfrm>
          <a:custGeom>
            <a:avLst/>
            <a:gdLst/>
            <a:ahLst/>
            <a:cxnLst/>
            <a:rect l="l" t="t" r="r" b="b"/>
            <a:pathLst>
              <a:path w="36060" h="18014" extrusionOk="0">
                <a:moveTo>
                  <a:pt x="18047" y="1"/>
                </a:moveTo>
                <a:lnTo>
                  <a:pt x="10808" y="601"/>
                </a:lnTo>
                <a:cubicBezTo>
                  <a:pt x="6005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2" y="9374"/>
                </a:lnTo>
                <a:cubicBezTo>
                  <a:pt x="33958" y="4637"/>
                  <a:pt x="30055" y="1002"/>
                  <a:pt x="25252" y="601"/>
                </a:cubicBezTo>
                <a:lnTo>
                  <a:pt x="18047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0"/>
          <p:cNvSpPr/>
          <p:nvPr/>
        </p:nvSpPr>
        <p:spPr>
          <a:xfrm>
            <a:off x="2450113" y="2328816"/>
            <a:ext cx="83515" cy="147138"/>
          </a:xfrm>
          <a:custGeom>
            <a:avLst/>
            <a:gdLst/>
            <a:ahLst/>
            <a:cxnLst/>
            <a:rect l="l" t="t" r="r" b="b"/>
            <a:pathLst>
              <a:path w="5605" h="9875" extrusionOk="0">
                <a:moveTo>
                  <a:pt x="0" y="0"/>
                </a:moveTo>
                <a:lnTo>
                  <a:pt x="0" y="7072"/>
                </a:lnTo>
                <a:cubicBezTo>
                  <a:pt x="0" y="8607"/>
                  <a:pt x="1268" y="9874"/>
                  <a:pt x="2802" y="9874"/>
                </a:cubicBezTo>
                <a:cubicBezTo>
                  <a:pt x="4370" y="9874"/>
                  <a:pt x="5604" y="8607"/>
                  <a:pt x="5604" y="7072"/>
                </a:cubicBezTo>
                <a:lnTo>
                  <a:pt x="5604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0"/>
          <p:cNvSpPr/>
          <p:nvPr/>
        </p:nvSpPr>
        <p:spPr>
          <a:xfrm>
            <a:off x="2339279" y="2157359"/>
            <a:ext cx="244062" cy="220684"/>
          </a:xfrm>
          <a:custGeom>
            <a:avLst/>
            <a:gdLst/>
            <a:ahLst/>
            <a:cxnLst/>
            <a:rect l="l" t="t" r="r" b="b"/>
            <a:pathLst>
              <a:path w="16380" h="14811" extrusionOk="0">
                <a:moveTo>
                  <a:pt x="8340" y="0"/>
                </a:moveTo>
                <a:cubicBezTo>
                  <a:pt x="8340" y="0"/>
                  <a:pt x="3036" y="1168"/>
                  <a:pt x="1435" y="5371"/>
                </a:cubicBezTo>
                <a:cubicBezTo>
                  <a:pt x="1435" y="5371"/>
                  <a:pt x="1" y="14811"/>
                  <a:pt x="8173" y="14811"/>
                </a:cubicBezTo>
                <a:cubicBezTo>
                  <a:pt x="16379" y="14811"/>
                  <a:pt x="16046" y="7706"/>
                  <a:pt x="16179" y="6138"/>
                </a:cubicBezTo>
                <a:lnTo>
                  <a:pt x="16179" y="6138"/>
                </a:lnTo>
                <a:cubicBezTo>
                  <a:pt x="16179" y="6138"/>
                  <a:pt x="16031" y="6158"/>
                  <a:pt x="15773" y="6158"/>
                </a:cubicBezTo>
                <a:cubicBezTo>
                  <a:pt x="14512" y="6158"/>
                  <a:pt x="10610" y="5676"/>
                  <a:pt x="834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30"/>
          <p:cNvSpPr/>
          <p:nvPr/>
        </p:nvSpPr>
        <p:spPr>
          <a:xfrm>
            <a:off x="2543052" y="2246008"/>
            <a:ext cx="83202" cy="54489"/>
          </a:xfrm>
          <a:custGeom>
            <a:avLst/>
            <a:gdLst/>
            <a:ahLst/>
            <a:cxnLst/>
            <a:rect l="l" t="t" r="r" b="b"/>
            <a:pathLst>
              <a:path w="5584" h="3657" extrusionOk="0">
                <a:moveTo>
                  <a:pt x="3305" y="0"/>
                </a:moveTo>
                <a:cubicBezTo>
                  <a:pt x="2125" y="0"/>
                  <a:pt x="1068" y="1422"/>
                  <a:pt x="1068" y="1422"/>
                </a:cubicBezTo>
                <a:lnTo>
                  <a:pt x="0" y="3023"/>
                </a:lnTo>
                <a:cubicBezTo>
                  <a:pt x="1047" y="3472"/>
                  <a:pt x="1931" y="3657"/>
                  <a:pt x="2650" y="3657"/>
                </a:cubicBezTo>
                <a:cubicBezTo>
                  <a:pt x="4978" y="3657"/>
                  <a:pt x="5584" y="1719"/>
                  <a:pt x="4437" y="521"/>
                </a:cubicBezTo>
                <a:cubicBezTo>
                  <a:pt x="4067" y="144"/>
                  <a:pt x="3680" y="0"/>
                  <a:pt x="330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30"/>
          <p:cNvSpPr/>
          <p:nvPr/>
        </p:nvSpPr>
        <p:spPr>
          <a:xfrm>
            <a:off x="3004249" y="2079333"/>
            <a:ext cx="167521" cy="167506"/>
          </a:xfrm>
          <a:custGeom>
            <a:avLst/>
            <a:gdLst/>
            <a:ahLst/>
            <a:cxnLst/>
            <a:rect l="l" t="t" r="r" b="b"/>
            <a:pathLst>
              <a:path w="11243" h="11242" extrusionOk="0">
                <a:moveTo>
                  <a:pt x="5638" y="0"/>
                </a:moveTo>
                <a:cubicBezTo>
                  <a:pt x="2536" y="0"/>
                  <a:pt x="1" y="2535"/>
                  <a:pt x="1" y="5637"/>
                </a:cubicBezTo>
                <a:cubicBezTo>
                  <a:pt x="1" y="8706"/>
                  <a:pt x="2536" y="11241"/>
                  <a:pt x="5638" y="11241"/>
                </a:cubicBezTo>
                <a:cubicBezTo>
                  <a:pt x="8707" y="11241"/>
                  <a:pt x="11242" y="8706"/>
                  <a:pt x="11242" y="5637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30"/>
          <p:cNvSpPr/>
          <p:nvPr/>
        </p:nvSpPr>
        <p:spPr>
          <a:xfrm>
            <a:off x="3245284" y="2140463"/>
            <a:ext cx="305197" cy="64115"/>
          </a:xfrm>
          <a:custGeom>
            <a:avLst/>
            <a:gdLst/>
            <a:ahLst/>
            <a:cxnLst/>
            <a:rect l="l" t="t" r="r" b="b"/>
            <a:pathLst>
              <a:path w="20483" h="4303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0"/>
          <p:cNvSpPr/>
          <p:nvPr/>
        </p:nvSpPr>
        <p:spPr>
          <a:xfrm>
            <a:off x="3004249" y="2329308"/>
            <a:ext cx="167521" cy="167014"/>
          </a:xfrm>
          <a:custGeom>
            <a:avLst/>
            <a:gdLst/>
            <a:ahLst/>
            <a:cxnLst/>
            <a:rect l="l" t="t" r="r" b="b"/>
            <a:pathLst>
              <a:path w="11243" h="11209" extrusionOk="0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0"/>
          <p:cNvSpPr/>
          <p:nvPr/>
        </p:nvSpPr>
        <p:spPr>
          <a:xfrm>
            <a:off x="3245284" y="2389946"/>
            <a:ext cx="305197" cy="64130"/>
          </a:xfrm>
          <a:custGeom>
            <a:avLst/>
            <a:gdLst/>
            <a:ahLst/>
            <a:cxnLst/>
            <a:rect l="l" t="t" r="r" b="b"/>
            <a:pathLst>
              <a:path w="20483" h="4304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0"/>
          <p:cNvSpPr/>
          <p:nvPr/>
        </p:nvSpPr>
        <p:spPr>
          <a:xfrm>
            <a:off x="3004249" y="2578806"/>
            <a:ext cx="167521" cy="166999"/>
          </a:xfrm>
          <a:custGeom>
            <a:avLst/>
            <a:gdLst/>
            <a:ahLst/>
            <a:cxnLst/>
            <a:rect l="l" t="t" r="r" b="b"/>
            <a:pathLst>
              <a:path w="11243" h="11208" extrusionOk="0">
                <a:moveTo>
                  <a:pt x="5638" y="0"/>
                </a:moveTo>
                <a:cubicBezTo>
                  <a:pt x="2536" y="0"/>
                  <a:pt x="1" y="2535"/>
                  <a:pt x="1" y="5604"/>
                </a:cubicBezTo>
                <a:cubicBezTo>
                  <a:pt x="1" y="8706"/>
                  <a:pt x="2536" y="11208"/>
                  <a:pt x="5638" y="11208"/>
                </a:cubicBezTo>
                <a:cubicBezTo>
                  <a:pt x="8707" y="11208"/>
                  <a:pt x="11242" y="8706"/>
                  <a:pt x="11242" y="5604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0"/>
          <p:cNvSpPr/>
          <p:nvPr/>
        </p:nvSpPr>
        <p:spPr>
          <a:xfrm>
            <a:off x="3245284" y="2639936"/>
            <a:ext cx="305197" cy="64115"/>
          </a:xfrm>
          <a:custGeom>
            <a:avLst/>
            <a:gdLst/>
            <a:ahLst/>
            <a:cxnLst/>
            <a:rect l="l" t="t" r="r" b="b"/>
            <a:pathLst>
              <a:path w="20483" h="4303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3004249" y="2828781"/>
            <a:ext cx="167521" cy="167014"/>
          </a:xfrm>
          <a:custGeom>
            <a:avLst/>
            <a:gdLst/>
            <a:ahLst/>
            <a:cxnLst/>
            <a:rect l="l" t="t" r="r" b="b"/>
            <a:pathLst>
              <a:path w="11243" h="11209" extrusionOk="0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0"/>
          <p:cNvSpPr/>
          <p:nvPr/>
        </p:nvSpPr>
        <p:spPr>
          <a:xfrm>
            <a:off x="3245284" y="2889420"/>
            <a:ext cx="305197" cy="64130"/>
          </a:xfrm>
          <a:custGeom>
            <a:avLst/>
            <a:gdLst/>
            <a:ahLst/>
            <a:cxnLst/>
            <a:rect l="l" t="t" r="r" b="b"/>
            <a:pathLst>
              <a:path w="20483" h="4304" extrusionOk="0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0"/>
          <p:cNvSpPr/>
          <p:nvPr/>
        </p:nvSpPr>
        <p:spPr>
          <a:xfrm>
            <a:off x="3004249" y="3113068"/>
            <a:ext cx="545742" cy="145141"/>
          </a:xfrm>
          <a:custGeom>
            <a:avLst/>
            <a:gdLst/>
            <a:ahLst/>
            <a:cxnLst/>
            <a:rect l="l" t="t" r="r" b="b"/>
            <a:pathLst>
              <a:path w="36627" h="9741" extrusionOk="0">
                <a:moveTo>
                  <a:pt x="1" y="0"/>
                </a:moveTo>
                <a:lnTo>
                  <a:pt x="1" y="9740"/>
                </a:lnTo>
                <a:lnTo>
                  <a:pt x="36627" y="9740"/>
                </a:lnTo>
                <a:lnTo>
                  <a:pt x="366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0"/>
          <p:cNvSpPr/>
          <p:nvPr/>
        </p:nvSpPr>
        <p:spPr>
          <a:xfrm>
            <a:off x="1635051" y="2184192"/>
            <a:ext cx="229147" cy="170992"/>
          </a:xfrm>
          <a:custGeom>
            <a:avLst/>
            <a:gdLst/>
            <a:ahLst/>
            <a:cxnLst/>
            <a:rect l="l" t="t" r="r" b="b"/>
            <a:pathLst>
              <a:path w="15379" h="11476" extrusionOk="0">
                <a:moveTo>
                  <a:pt x="3470" y="0"/>
                </a:moveTo>
                <a:cubicBezTo>
                  <a:pt x="1569" y="0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5"/>
                  <a:pt x="7706" y="11475"/>
                </a:cubicBezTo>
                <a:cubicBezTo>
                  <a:pt x="11943" y="11475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702"/>
                  <a:pt x="4537" y="701"/>
                </a:cubicBezTo>
                <a:lnTo>
                  <a:pt x="3470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0"/>
          <p:cNvSpPr/>
          <p:nvPr/>
        </p:nvSpPr>
        <p:spPr>
          <a:xfrm>
            <a:off x="2252314" y="2758026"/>
            <a:ext cx="486098" cy="472494"/>
          </a:xfrm>
          <a:custGeom>
            <a:avLst/>
            <a:gdLst/>
            <a:ahLst/>
            <a:cxnLst/>
            <a:rect l="l" t="t" r="r" b="b"/>
            <a:pathLst>
              <a:path w="32624" h="31711" extrusionOk="0">
                <a:moveTo>
                  <a:pt x="14808" y="0"/>
                </a:moveTo>
                <a:cubicBezTo>
                  <a:pt x="13584" y="0"/>
                  <a:pt x="12364" y="497"/>
                  <a:pt x="11509" y="1414"/>
                </a:cubicBezTo>
                <a:cubicBezTo>
                  <a:pt x="11430" y="1410"/>
                  <a:pt x="11350" y="1407"/>
                  <a:pt x="11269" y="1407"/>
                </a:cubicBezTo>
                <a:cubicBezTo>
                  <a:pt x="10134" y="1407"/>
                  <a:pt x="8717" y="1839"/>
                  <a:pt x="7939" y="2648"/>
                </a:cubicBezTo>
                <a:cubicBezTo>
                  <a:pt x="7139" y="3516"/>
                  <a:pt x="6738" y="4783"/>
                  <a:pt x="6905" y="5984"/>
                </a:cubicBezTo>
                <a:cubicBezTo>
                  <a:pt x="6822" y="5977"/>
                  <a:pt x="6737" y="5974"/>
                  <a:pt x="6653" y="5974"/>
                </a:cubicBezTo>
                <a:cubicBezTo>
                  <a:pt x="5522" y="5974"/>
                  <a:pt x="4319" y="6583"/>
                  <a:pt x="3636" y="7452"/>
                </a:cubicBezTo>
                <a:cubicBezTo>
                  <a:pt x="2869" y="8386"/>
                  <a:pt x="2602" y="9687"/>
                  <a:pt x="2936" y="10854"/>
                </a:cubicBezTo>
                <a:cubicBezTo>
                  <a:pt x="1335" y="12088"/>
                  <a:pt x="868" y="14924"/>
                  <a:pt x="1735" y="16758"/>
                </a:cubicBezTo>
                <a:cubicBezTo>
                  <a:pt x="801" y="17526"/>
                  <a:pt x="267" y="18893"/>
                  <a:pt x="134" y="20094"/>
                </a:cubicBezTo>
                <a:cubicBezTo>
                  <a:pt x="0" y="21295"/>
                  <a:pt x="367" y="22563"/>
                  <a:pt x="1101" y="23497"/>
                </a:cubicBezTo>
                <a:cubicBezTo>
                  <a:pt x="434" y="25098"/>
                  <a:pt x="534" y="26966"/>
                  <a:pt x="1401" y="28500"/>
                </a:cubicBezTo>
                <a:cubicBezTo>
                  <a:pt x="2269" y="30001"/>
                  <a:pt x="3836" y="31069"/>
                  <a:pt x="5571" y="31335"/>
                </a:cubicBezTo>
                <a:cubicBezTo>
                  <a:pt x="7408" y="31607"/>
                  <a:pt x="9257" y="31710"/>
                  <a:pt x="11112" y="31710"/>
                </a:cubicBezTo>
                <a:cubicBezTo>
                  <a:pt x="16331" y="31710"/>
                  <a:pt x="21602" y="30890"/>
                  <a:pt x="26819" y="30668"/>
                </a:cubicBezTo>
                <a:cubicBezTo>
                  <a:pt x="26850" y="30669"/>
                  <a:pt x="26880" y="30669"/>
                  <a:pt x="26911" y="30669"/>
                </a:cubicBezTo>
                <a:cubicBezTo>
                  <a:pt x="28581" y="30669"/>
                  <a:pt x="30239" y="29775"/>
                  <a:pt x="31156" y="28367"/>
                </a:cubicBezTo>
                <a:cubicBezTo>
                  <a:pt x="32090" y="26932"/>
                  <a:pt x="32090" y="24764"/>
                  <a:pt x="31389" y="23230"/>
                </a:cubicBezTo>
                <a:cubicBezTo>
                  <a:pt x="32624" y="21295"/>
                  <a:pt x="32457" y="18193"/>
                  <a:pt x="30922" y="16491"/>
                </a:cubicBezTo>
                <a:cubicBezTo>
                  <a:pt x="31256" y="15324"/>
                  <a:pt x="31123" y="14023"/>
                  <a:pt x="30489" y="13022"/>
                </a:cubicBezTo>
                <a:cubicBezTo>
                  <a:pt x="29855" y="11988"/>
                  <a:pt x="28721" y="11021"/>
                  <a:pt x="27520" y="10821"/>
                </a:cubicBezTo>
                <a:cubicBezTo>
                  <a:pt x="27753" y="9553"/>
                  <a:pt x="27420" y="8186"/>
                  <a:pt x="26586" y="7151"/>
                </a:cubicBezTo>
                <a:cubicBezTo>
                  <a:pt x="25752" y="6151"/>
                  <a:pt x="24518" y="5650"/>
                  <a:pt x="23217" y="5617"/>
                </a:cubicBezTo>
                <a:cubicBezTo>
                  <a:pt x="22796" y="3579"/>
                  <a:pt x="20714" y="2043"/>
                  <a:pt x="18611" y="2043"/>
                </a:cubicBezTo>
                <a:cubicBezTo>
                  <a:pt x="18545" y="2043"/>
                  <a:pt x="18479" y="2045"/>
                  <a:pt x="18413" y="2048"/>
                </a:cubicBezTo>
                <a:cubicBezTo>
                  <a:pt x="17713" y="914"/>
                  <a:pt x="16479" y="146"/>
                  <a:pt x="15144" y="13"/>
                </a:cubicBezTo>
                <a:cubicBezTo>
                  <a:pt x="15032" y="5"/>
                  <a:pt x="14920" y="0"/>
                  <a:pt x="1480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30"/>
          <p:cNvSpPr/>
          <p:nvPr/>
        </p:nvSpPr>
        <p:spPr>
          <a:xfrm>
            <a:off x="2217525" y="3136921"/>
            <a:ext cx="537294" cy="268394"/>
          </a:xfrm>
          <a:custGeom>
            <a:avLst/>
            <a:gdLst/>
            <a:ahLst/>
            <a:cxnLst/>
            <a:rect l="l" t="t" r="r" b="b"/>
            <a:pathLst>
              <a:path w="36060" h="18013" extrusionOk="0">
                <a:moveTo>
                  <a:pt x="18047" y="0"/>
                </a:moveTo>
                <a:lnTo>
                  <a:pt x="10808" y="601"/>
                </a:lnTo>
                <a:cubicBezTo>
                  <a:pt x="6005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2" y="9374"/>
                </a:lnTo>
                <a:cubicBezTo>
                  <a:pt x="33958" y="4637"/>
                  <a:pt x="30055" y="1001"/>
                  <a:pt x="25252" y="601"/>
                </a:cubicBezTo>
                <a:lnTo>
                  <a:pt x="18047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0"/>
          <p:cNvSpPr/>
          <p:nvPr/>
        </p:nvSpPr>
        <p:spPr>
          <a:xfrm>
            <a:off x="2450113" y="3065347"/>
            <a:ext cx="72086" cy="123774"/>
          </a:xfrm>
          <a:custGeom>
            <a:avLst/>
            <a:gdLst/>
            <a:ahLst/>
            <a:cxnLst/>
            <a:rect l="l" t="t" r="r" b="b"/>
            <a:pathLst>
              <a:path w="4838" h="8307" extrusionOk="0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6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30"/>
          <p:cNvSpPr/>
          <p:nvPr/>
        </p:nvSpPr>
        <p:spPr>
          <a:xfrm>
            <a:off x="2371595" y="2905317"/>
            <a:ext cx="229132" cy="186399"/>
          </a:xfrm>
          <a:custGeom>
            <a:avLst/>
            <a:gdLst/>
            <a:ahLst/>
            <a:cxnLst/>
            <a:rect l="l" t="t" r="r" b="b"/>
            <a:pathLst>
              <a:path w="15378" h="12510" extrusionOk="0">
                <a:moveTo>
                  <a:pt x="2168" y="1"/>
                </a:moveTo>
                <a:cubicBezTo>
                  <a:pt x="1935" y="968"/>
                  <a:pt x="1001" y="1935"/>
                  <a:pt x="0" y="1935"/>
                </a:cubicBezTo>
                <a:lnTo>
                  <a:pt x="0" y="4504"/>
                </a:lnTo>
                <a:lnTo>
                  <a:pt x="0" y="4804"/>
                </a:lnTo>
                <a:cubicBezTo>
                  <a:pt x="0" y="9074"/>
                  <a:pt x="3436" y="12510"/>
                  <a:pt x="7706" y="12510"/>
                </a:cubicBezTo>
                <a:cubicBezTo>
                  <a:pt x="11942" y="12510"/>
                  <a:pt x="15378" y="9074"/>
                  <a:pt x="15378" y="4804"/>
                </a:cubicBezTo>
                <a:lnTo>
                  <a:pt x="15378" y="4804"/>
                </a:lnTo>
                <a:cubicBezTo>
                  <a:pt x="15213" y="4844"/>
                  <a:pt x="15046" y="4863"/>
                  <a:pt x="14880" y="4863"/>
                </a:cubicBezTo>
                <a:cubicBezTo>
                  <a:pt x="13930" y="4863"/>
                  <a:pt x="13003" y="4245"/>
                  <a:pt x="12776" y="3336"/>
                </a:cubicBezTo>
                <a:cubicBezTo>
                  <a:pt x="12285" y="3645"/>
                  <a:pt x="11705" y="3794"/>
                  <a:pt x="11124" y="3794"/>
                </a:cubicBezTo>
                <a:cubicBezTo>
                  <a:pt x="10324" y="3794"/>
                  <a:pt x="9520" y="3511"/>
                  <a:pt x="8940" y="2970"/>
                </a:cubicBezTo>
                <a:cubicBezTo>
                  <a:pt x="8439" y="2469"/>
                  <a:pt x="8039" y="1769"/>
                  <a:pt x="7339" y="1602"/>
                </a:cubicBezTo>
                <a:cubicBezTo>
                  <a:pt x="7227" y="1574"/>
                  <a:pt x="7115" y="1562"/>
                  <a:pt x="7003" y="1562"/>
                </a:cubicBezTo>
                <a:cubicBezTo>
                  <a:pt x="6448" y="1562"/>
                  <a:pt x="5892" y="1858"/>
                  <a:pt x="5337" y="1969"/>
                </a:cubicBezTo>
                <a:cubicBezTo>
                  <a:pt x="5130" y="2017"/>
                  <a:pt x="4922" y="2040"/>
                  <a:pt x="4717" y="2040"/>
                </a:cubicBezTo>
                <a:cubicBezTo>
                  <a:pt x="3504" y="2040"/>
                  <a:pt x="2397" y="1228"/>
                  <a:pt x="21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30"/>
          <p:cNvSpPr/>
          <p:nvPr/>
        </p:nvSpPr>
        <p:spPr>
          <a:xfrm>
            <a:off x="1546670" y="2818173"/>
            <a:ext cx="393569" cy="367494"/>
          </a:xfrm>
          <a:custGeom>
            <a:avLst/>
            <a:gdLst/>
            <a:ahLst/>
            <a:cxnLst/>
            <a:rect l="l" t="t" r="r" b="b"/>
            <a:pathLst>
              <a:path w="26414" h="24664" extrusionOk="0">
                <a:moveTo>
                  <a:pt x="14770" y="1"/>
                </a:moveTo>
                <a:cubicBezTo>
                  <a:pt x="11142" y="1"/>
                  <a:pt x="9335" y="2681"/>
                  <a:pt x="9335" y="2681"/>
                </a:cubicBezTo>
                <a:cubicBezTo>
                  <a:pt x="9046" y="2636"/>
                  <a:pt x="8768" y="2615"/>
                  <a:pt x="8502" y="2615"/>
                </a:cubicBezTo>
                <a:cubicBezTo>
                  <a:pt x="0" y="2615"/>
                  <a:pt x="3231" y="24663"/>
                  <a:pt x="3231" y="24663"/>
                </a:cubicBezTo>
                <a:lnTo>
                  <a:pt x="24346" y="24663"/>
                </a:lnTo>
                <a:cubicBezTo>
                  <a:pt x="26414" y="9886"/>
                  <a:pt x="24613" y="3548"/>
                  <a:pt x="18475" y="846"/>
                </a:cubicBezTo>
                <a:cubicBezTo>
                  <a:pt x="17080" y="236"/>
                  <a:pt x="15845" y="1"/>
                  <a:pt x="14770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0"/>
          <p:cNvSpPr/>
          <p:nvPr/>
        </p:nvSpPr>
        <p:spPr>
          <a:xfrm>
            <a:off x="1480996" y="3136921"/>
            <a:ext cx="537294" cy="268394"/>
          </a:xfrm>
          <a:custGeom>
            <a:avLst/>
            <a:gdLst/>
            <a:ahLst/>
            <a:cxnLst/>
            <a:rect l="l" t="t" r="r" b="b"/>
            <a:pathLst>
              <a:path w="36060" h="18013" extrusionOk="0">
                <a:moveTo>
                  <a:pt x="18046" y="0"/>
                </a:moveTo>
                <a:lnTo>
                  <a:pt x="10808" y="601"/>
                </a:lnTo>
                <a:cubicBezTo>
                  <a:pt x="6004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1" y="9374"/>
                </a:lnTo>
                <a:cubicBezTo>
                  <a:pt x="33958" y="4637"/>
                  <a:pt x="30055" y="1001"/>
                  <a:pt x="25251" y="601"/>
                </a:cubicBezTo>
                <a:lnTo>
                  <a:pt x="1804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0"/>
          <p:cNvSpPr/>
          <p:nvPr/>
        </p:nvSpPr>
        <p:spPr>
          <a:xfrm>
            <a:off x="1713583" y="3065347"/>
            <a:ext cx="72071" cy="123774"/>
          </a:xfrm>
          <a:custGeom>
            <a:avLst/>
            <a:gdLst/>
            <a:ahLst/>
            <a:cxnLst/>
            <a:rect l="l" t="t" r="r" b="b"/>
            <a:pathLst>
              <a:path w="4837" h="8307" extrusionOk="0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5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"/>
          <p:cNvSpPr/>
          <p:nvPr/>
        </p:nvSpPr>
        <p:spPr>
          <a:xfrm>
            <a:off x="1635051" y="2920722"/>
            <a:ext cx="229147" cy="170992"/>
          </a:xfrm>
          <a:custGeom>
            <a:avLst/>
            <a:gdLst/>
            <a:ahLst/>
            <a:cxnLst/>
            <a:rect l="l" t="t" r="r" b="b"/>
            <a:pathLst>
              <a:path w="15379" h="11476" extrusionOk="0">
                <a:moveTo>
                  <a:pt x="3470" y="1"/>
                </a:moveTo>
                <a:cubicBezTo>
                  <a:pt x="1569" y="1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6"/>
                  <a:pt x="7706" y="11476"/>
                </a:cubicBezTo>
                <a:cubicBezTo>
                  <a:pt x="11943" y="11476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669"/>
                  <a:pt x="4537" y="701"/>
                </a:cubicBezTo>
                <a:lnTo>
                  <a:pt x="3470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30"/>
          <p:cNvSpPr/>
          <p:nvPr/>
        </p:nvSpPr>
        <p:spPr>
          <a:xfrm>
            <a:off x="2113650" y="3873944"/>
            <a:ext cx="854396" cy="101916"/>
          </a:xfrm>
          <a:custGeom>
            <a:avLst/>
            <a:gdLst/>
            <a:ahLst/>
            <a:cxnLst/>
            <a:rect l="l" t="t" r="r" b="b"/>
            <a:pathLst>
              <a:path w="57342" h="6840" extrusionOk="0">
                <a:moveTo>
                  <a:pt x="3436" y="1"/>
                </a:moveTo>
                <a:cubicBezTo>
                  <a:pt x="1535" y="1"/>
                  <a:pt x="1" y="1502"/>
                  <a:pt x="1" y="3403"/>
                </a:cubicBezTo>
                <a:cubicBezTo>
                  <a:pt x="1" y="5305"/>
                  <a:pt x="1535" y="6839"/>
                  <a:pt x="3436" y="6839"/>
                </a:cubicBezTo>
                <a:lnTo>
                  <a:pt x="53939" y="6839"/>
                </a:lnTo>
                <a:cubicBezTo>
                  <a:pt x="55807" y="6839"/>
                  <a:pt x="57342" y="5305"/>
                  <a:pt x="57342" y="3403"/>
                </a:cubicBezTo>
                <a:cubicBezTo>
                  <a:pt x="57342" y="1502"/>
                  <a:pt x="55807" y="1"/>
                  <a:pt x="53906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0"/>
          <p:cNvSpPr/>
          <p:nvPr/>
        </p:nvSpPr>
        <p:spPr>
          <a:xfrm>
            <a:off x="1023270" y="2101189"/>
            <a:ext cx="368298" cy="1348435"/>
          </a:xfrm>
          <a:custGeom>
            <a:avLst/>
            <a:gdLst/>
            <a:ahLst/>
            <a:cxnLst/>
            <a:rect l="l" t="t" r="r" b="b"/>
            <a:pathLst>
              <a:path w="24718" h="90499" fill="none" extrusionOk="0">
                <a:moveTo>
                  <a:pt x="7105" y="90499"/>
                </a:moveTo>
                <a:cubicBezTo>
                  <a:pt x="7105" y="90499"/>
                  <a:pt x="24718" y="37961"/>
                  <a:pt x="0" y="1"/>
                </a:cubicBezTo>
              </a:path>
            </a:pathLst>
          </a:custGeom>
          <a:noFill/>
          <a:ln w="5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0"/>
          <p:cNvSpPr/>
          <p:nvPr/>
        </p:nvSpPr>
        <p:spPr>
          <a:xfrm>
            <a:off x="857773" y="1956580"/>
            <a:ext cx="463733" cy="503486"/>
          </a:xfrm>
          <a:custGeom>
            <a:avLst/>
            <a:gdLst/>
            <a:ahLst/>
            <a:cxnLst/>
            <a:rect l="l" t="t" r="r" b="b"/>
            <a:pathLst>
              <a:path w="31123" h="33791" extrusionOk="0">
                <a:moveTo>
                  <a:pt x="12923" y="0"/>
                </a:moveTo>
                <a:cubicBezTo>
                  <a:pt x="12160" y="0"/>
                  <a:pt x="11400" y="146"/>
                  <a:pt x="10674" y="467"/>
                </a:cubicBezTo>
                <a:cubicBezTo>
                  <a:pt x="7939" y="1668"/>
                  <a:pt x="6638" y="5003"/>
                  <a:pt x="6872" y="8006"/>
                </a:cubicBezTo>
                <a:cubicBezTo>
                  <a:pt x="7105" y="11008"/>
                  <a:pt x="8573" y="13743"/>
                  <a:pt x="10007" y="16378"/>
                </a:cubicBezTo>
                <a:cubicBezTo>
                  <a:pt x="9196" y="15204"/>
                  <a:pt x="7605" y="14713"/>
                  <a:pt x="6023" y="14713"/>
                </a:cubicBezTo>
                <a:cubicBezTo>
                  <a:pt x="5134" y="14713"/>
                  <a:pt x="4247" y="14868"/>
                  <a:pt x="3503" y="15144"/>
                </a:cubicBezTo>
                <a:cubicBezTo>
                  <a:pt x="1434" y="15945"/>
                  <a:pt x="0" y="18213"/>
                  <a:pt x="267" y="20414"/>
                </a:cubicBezTo>
                <a:cubicBezTo>
                  <a:pt x="567" y="23083"/>
                  <a:pt x="2869" y="25018"/>
                  <a:pt x="5104" y="26485"/>
                </a:cubicBezTo>
                <a:cubicBezTo>
                  <a:pt x="9807" y="29554"/>
                  <a:pt x="15978" y="32456"/>
                  <a:pt x="21449" y="33791"/>
                </a:cubicBezTo>
                <a:cubicBezTo>
                  <a:pt x="25418" y="29921"/>
                  <a:pt x="28454" y="25084"/>
                  <a:pt x="30188" y="19781"/>
                </a:cubicBezTo>
                <a:cubicBezTo>
                  <a:pt x="30722" y="18180"/>
                  <a:pt x="31122" y="16445"/>
                  <a:pt x="30589" y="14844"/>
                </a:cubicBezTo>
                <a:cubicBezTo>
                  <a:pt x="30055" y="13309"/>
                  <a:pt x="28687" y="12109"/>
                  <a:pt x="27086" y="11808"/>
                </a:cubicBezTo>
                <a:cubicBezTo>
                  <a:pt x="26851" y="11769"/>
                  <a:pt x="26613" y="11750"/>
                  <a:pt x="26376" y="11750"/>
                </a:cubicBezTo>
                <a:cubicBezTo>
                  <a:pt x="24992" y="11750"/>
                  <a:pt x="23604" y="12395"/>
                  <a:pt x="22750" y="13476"/>
                </a:cubicBezTo>
                <a:cubicBezTo>
                  <a:pt x="22383" y="10040"/>
                  <a:pt x="21449" y="6738"/>
                  <a:pt x="19547" y="3869"/>
                </a:cubicBezTo>
                <a:cubicBezTo>
                  <a:pt x="18107" y="1657"/>
                  <a:pt x="15496" y="0"/>
                  <a:pt x="12923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0"/>
          <p:cNvSpPr/>
          <p:nvPr/>
        </p:nvSpPr>
        <p:spPr>
          <a:xfrm>
            <a:off x="1213113" y="2325836"/>
            <a:ext cx="264430" cy="360356"/>
          </a:xfrm>
          <a:custGeom>
            <a:avLst/>
            <a:gdLst/>
            <a:ahLst/>
            <a:cxnLst/>
            <a:rect l="l" t="t" r="r" b="b"/>
            <a:pathLst>
              <a:path w="17747" h="24185" extrusionOk="0">
                <a:moveTo>
                  <a:pt x="15045" y="0"/>
                </a:moveTo>
                <a:lnTo>
                  <a:pt x="15045" y="0"/>
                </a:lnTo>
                <a:cubicBezTo>
                  <a:pt x="401" y="5104"/>
                  <a:pt x="1" y="24184"/>
                  <a:pt x="1" y="24184"/>
                </a:cubicBezTo>
                <a:cubicBezTo>
                  <a:pt x="17746" y="16412"/>
                  <a:pt x="15045" y="1"/>
                  <a:pt x="15045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0"/>
          <p:cNvSpPr/>
          <p:nvPr/>
        </p:nvSpPr>
        <p:spPr>
          <a:xfrm>
            <a:off x="872180" y="2474439"/>
            <a:ext cx="340972" cy="211744"/>
          </a:xfrm>
          <a:custGeom>
            <a:avLst/>
            <a:gdLst/>
            <a:ahLst/>
            <a:cxnLst/>
            <a:rect l="l" t="t" r="r" b="b"/>
            <a:pathLst>
              <a:path w="22884" h="14211" extrusionOk="0">
                <a:moveTo>
                  <a:pt x="0" y="0"/>
                </a:moveTo>
                <a:cubicBezTo>
                  <a:pt x="1" y="0"/>
                  <a:pt x="4337" y="13410"/>
                  <a:pt x="22884" y="14210"/>
                </a:cubicBezTo>
                <a:cubicBezTo>
                  <a:pt x="22884" y="14210"/>
                  <a:pt x="17980" y="33"/>
                  <a:pt x="0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0"/>
          <p:cNvSpPr/>
          <p:nvPr/>
        </p:nvSpPr>
        <p:spPr>
          <a:xfrm>
            <a:off x="457200" y="2629775"/>
            <a:ext cx="681422" cy="788508"/>
          </a:xfrm>
          <a:custGeom>
            <a:avLst/>
            <a:gdLst/>
            <a:ahLst/>
            <a:cxnLst/>
            <a:rect l="l" t="t" r="r" b="b"/>
            <a:pathLst>
              <a:path w="45733" h="52920" extrusionOk="0">
                <a:moveTo>
                  <a:pt x="22840" y="1"/>
                </a:moveTo>
                <a:cubicBezTo>
                  <a:pt x="22035" y="1"/>
                  <a:pt x="21205" y="113"/>
                  <a:pt x="20348" y="348"/>
                </a:cubicBezTo>
                <a:cubicBezTo>
                  <a:pt x="0" y="5986"/>
                  <a:pt x="45733" y="52919"/>
                  <a:pt x="45733" y="52919"/>
                </a:cubicBezTo>
                <a:cubicBezTo>
                  <a:pt x="45733" y="52919"/>
                  <a:pt x="40307" y="1"/>
                  <a:pt x="2284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30"/>
          <p:cNvSpPr/>
          <p:nvPr/>
        </p:nvSpPr>
        <p:spPr>
          <a:xfrm>
            <a:off x="1138559" y="2701305"/>
            <a:ext cx="626769" cy="716973"/>
          </a:xfrm>
          <a:custGeom>
            <a:avLst/>
            <a:gdLst/>
            <a:ahLst/>
            <a:cxnLst/>
            <a:rect l="l" t="t" r="r" b="b"/>
            <a:pathLst>
              <a:path w="42065" h="48119" extrusionOk="0">
                <a:moveTo>
                  <a:pt x="24150" y="1"/>
                </a:moveTo>
                <a:cubicBezTo>
                  <a:pt x="11936" y="1"/>
                  <a:pt x="1" y="48118"/>
                  <a:pt x="1" y="48118"/>
                </a:cubicBezTo>
                <a:cubicBezTo>
                  <a:pt x="13144" y="45850"/>
                  <a:pt x="42064" y="4487"/>
                  <a:pt x="25319" y="151"/>
                </a:cubicBezTo>
                <a:cubicBezTo>
                  <a:pt x="24929" y="50"/>
                  <a:pt x="24539" y="1"/>
                  <a:pt x="2415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30"/>
          <p:cNvSpPr/>
          <p:nvPr/>
        </p:nvSpPr>
        <p:spPr>
          <a:xfrm>
            <a:off x="791666" y="3372489"/>
            <a:ext cx="711251" cy="194847"/>
          </a:xfrm>
          <a:custGeom>
            <a:avLst/>
            <a:gdLst/>
            <a:ahLst/>
            <a:cxnLst/>
            <a:rect l="l" t="t" r="r" b="b"/>
            <a:pathLst>
              <a:path w="47735" h="13077" extrusionOk="0">
                <a:moveTo>
                  <a:pt x="1" y="1"/>
                </a:moveTo>
                <a:lnTo>
                  <a:pt x="1" y="13077"/>
                </a:lnTo>
                <a:lnTo>
                  <a:pt x="47735" y="13077"/>
                </a:lnTo>
                <a:lnTo>
                  <a:pt x="4773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30"/>
          <p:cNvSpPr/>
          <p:nvPr/>
        </p:nvSpPr>
        <p:spPr>
          <a:xfrm>
            <a:off x="859755" y="3567308"/>
            <a:ext cx="575572" cy="357376"/>
          </a:xfrm>
          <a:custGeom>
            <a:avLst/>
            <a:gdLst/>
            <a:ahLst/>
            <a:cxnLst/>
            <a:rect l="l" t="t" r="r" b="b"/>
            <a:pathLst>
              <a:path w="38629" h="23985" extrusionOk="0">
                <a:moveTo>
                  <a:pt x="1" y="1"/>
                </a:moveTo>
                <a:lnTo>
                  <a:pt x="8240" y="23984"/>
                </a:lnTo>
                <a:lnTo>
                  <a:pt x="30389" y="23984"/>
                </a:lnTo>
                <a:lnTo>
                  <a:pt x="386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30"/>
          <p:cNvSpPr/>
          <p:nvPr/>
        </p:nvSpPr>
        <p:spPr>
          <a:xfrm>
            <a:off x="859755" y="3567308"/>
            <a:ext cx="575572" cy="357376"/>
          </a:xfrm>
          <a:custGeom>
            <a:avLst/>
            <a:gdLst/>
            <a:ahLst/>
            <a:cxnLst/>
            <a:rect l="l" t="t" r="r" b="b"/>
            <a:pathLst>
              <a:path w="38629" h="23985" extrusionOk="0">
                <a:moveTo>
                  <a:pt x="1" y="1"/>
                </a:moveTo>
                <a:lnTo>
                  <a:pt x="8240" y="23984"/>
                </a:lnTo>
                <a:lnTo>
                  <a:pt x="15945" y="23984"/>
                </a:lnTo>
                <a:lnTo>
                  <a:pt x="10975" y="8607"/>
                </a:lnTo>
                <a:lnTo>
                  <a:pt x="386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30"/>
          <p:cNvSpPr txBox="1"/>
          <p:nvPr/>
        </p:nvSpPr>
        <p:spPr>
          <a:xfrm>
            <a:off x="4572000" y="3233325"/>
            <a:ext cx="1891200" cy="4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Interaction</a:t>
            </a:r>
            <a:endParaRPr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23" name="Google Shape;1423;p30"/>
          <p:cNvSpPr txBox="1"/>
          <p:nvPr/>
        </p:nvSpPr>
        <p:spPr>
          <a:xfrm>
            <a:off x="4576387" y="1697775"/>
            <a:ext cx="1891200" cy="47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Authentication</a:t>
            </a:r>
            <a:endParaRPr lang="en-IN" sz="18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24" name="Google Shape;1424;p30"/>
          <p:cNvSpPr txBox="1"/>
          <p:nvPr/>
        </p:nvSpPr>
        <p:spPr>
          <a:xfrm>
            <a:off x="6795437" y="3230300"/>
            <a:ext cx="1891200" cy="4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Notifications</a:t>
            </a:r>
            <a:endParaRPr sz="18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25" name="Google Shape;1425;p30"/>
          <p:cNvSpPr txBox="1"/>
          <p:nvPr/>
        </p:nvSpPr>
        <p:spPr>
          <a:xfrm>
            <a:off x="6795437" y="1699325"/>
            <a:ext cx="1891200" cy="47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 Management</a:t>
            </a:r>
            <a:endParaRPr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426" name="Google Shape;1426;p30"/>
          <p:cNvSpPr txBox="1"/>
          <p:nvPr/>
        </p:nvSpPr>
        <p:spPr>
          <a:xfrm>
            <a:off x="4572005" y="2133793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 using JWT token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30"/>
          <p:cNvSpPr txBox="1"/>
          <p:nvPr/>
        </p:nvSpPr>
        <p:spPr>
          <a:xfrm>
            <a:off x="6791336" y="3666100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 time notify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30"/>
          <p:cNvSpPr txBox="1"/>
          <p:nvPr/>
        </p:nvSpPr>
        <p:spPr>
          <a:xfrm>
            <a:off x="6814710" y="2184192"/>
            <a:ext cx="1895400" cy="86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CRUD oprations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30"/>
          <p:cNvSpPr txBox="1"/>
          <p:nvPr/>
        </p:nvSpPr>
        <p:spPr>
          <a:xfrm>
            <a:off x="4572005" y="3666100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ow user ineraction work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653;p32">
            <a:extLst>
              <a:ext uri="{FF2B5EF4-FFF2-40B4-BE49-F238E27FC236}">
                <a16:creationId xmlns:a16="http://schemas.microsoft.com/office/drawing/2014/main" id="{8C4C7C2C-D318-AC78-5274-39596872DA15}"/>
              </a:ext>
            </a:extLst>
          </p:cNvPr>
          <p:cNvGrpSpPr/>
          <p:nvPr/>
        </p:nvGrpSpPr>
        <p:grpSpPr>
          <a:xfrm>
            <a:off x="9752861" y="-1716300"/>
            <a:ext cx="1280050" cy="1201880"/>
            <a:chOff x="5180861" y="1377420"/>
            <a:chExt cx="1280050" cy="1201880"/>
          </a:xfrm>
        </p:grpSpPr>
        <p:sp>
          <p:nvSpPr>
            <p:cNvPr id="3" name="Google Shape;1654;p32">
              <a:extLst>
                <a:ext uri="{FF2B5EF4-FFF2-40B4-BE49-F238E27FC236}">
                  <a16:creationId xmlns:a16="http://schemas.microsoft.com/office/drawing/2014/main" id="{D4D9B021-4C3F-1EEA-3DBC-B3A7372C27E4}"/>
                </a:ext>
              </a:extLst>
            </p:cNvPr>
            <p:cNvSpPr/>
            <p:nvPr/>
          </p:nvSpPr>
          <p:spPr>
            <a:xfrm>
              <a:off x="5180861" y="1377420"/>
              <a:ext cx="1280050" cy="1172131"/>
            </a:xfrm>
            <a:custGeom>
              <a:avLst/>
              <a:gdLst/>
              <a:ahLst/>
              <a:cxnLst/>
              <a:rect l="l" t="t" r="r" b="b"/>
              <a:pathLst>
                <a:path w="86563" h="79265" extrusionOk="0">
                  <a:moveTo>
                    <a:pt x="48715" y="1"/>
                  </a:moveTo>
                  <a:cubicBezTo>
                    <a:pt x="46819" y="1"/>
                    <a:pt x="44867" y="114"/>
                    <a:pt x="42865" y="342"/>
                  </a:cubicBezTo>
                  <a:cubicBezTo>
                    <a:pt x="20615" y="2877"/>
                    <a:pt x="8273" y="22591"/>
                    <a:pt x="7172" y="36034"/>
                  </a:cubicBezTo>
                  <a:cubicBezTo>
                    <a:pt x="5805" y="53013"/>
                    <a:pt x="14811" y="63354"/>
                    <a:pt x="14811" y="63354"/>
                  </a:cubicBezTo>
                  <a:cubicBezTo>
                    <a:pt x="14811" y="63354"/>
                    <a:pt x="11676" y="66923"/>
                    <a:pt x="8407" y="68624"/>
                  </a:cubicBezTo>
                  <a:cubicBezTo>
                    <a:pt x="3536" y="71159"/>
                    <a:pt x="1" y="71926"/>
                    <a:pt x="1" y="71926"/>
                  </a:cubicBezTo>
                  <a:cubicBezTo>
                    <a:pt x="1" y="71926"/>
                    <a:pt x="4411" y="73856"/>
                    <a:pt x="9725" y="73856"/>
                  </a:cubicBezTo>
                  <a:cubicBezTo>
                    <a:pt x="10256" y="73856"/>
                    <a:pt x="10796" y="73837"/>
                    <a:pt x="11342" y="73794"/>
                  </a:cubicBezTo>
                  <a:cubicBezTo>
                    <a:pt x="17380" y="73327"/>
                    <a:pt x="22250" y="71459"/>
                    <a:pt x="22250" y="71459"/>
                  </a:cubicBezTo>
                  <a:cubicBezTo>
                    <a:pt x="22250" y="71459"/>
                    <a:pt x="31964" y="79265"/>
                    <a:pt x="46234" y="79265"/>
                  </a:cubicBezTo>
                  <a:cubicBezTo>
                    <a:pt x="49860" y="79265"/>
                    <a:pt x="53779" y="78761"/>
                    <a:pt x="57909" y="77497"/>
                  </a:cubicBezTo>
                  <a:cubicBezTo>
                    <a:pt x="78323" y="71226"/>
                    <a:pt x="86562" y="53313"/>
                    <a:pt x="83861" y="31864"/>
                  </a:cubicBezTo>
                  <a:cubicBezTo>
                    <a:pt x="81311" y="11527"/>
                    <a:pt x="67878" y="1"/>
                    <a:pt x="487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5;p32">
              <a:extLst>
                <a:ext uri="{FF2B5EF4-FFF2-40B4-BE49-F238E27FC236}">
                  <a16:creationId xmlns:a16="http://schemas.microsoft.com/office/drawing/2014/main" id="{8010099D-8531-996D-994B-2F45B3B73EAD}"/>
                </a:ext>
              </a:extLst>
            </p:cNvPr>
            <p:cNvSpPr/>
            <p:nvPr/>
          </p:nvSpPr>
          <p:spPr>
            <a:xfrm>
              <a:off x="5393449" y="1801961"/>
              <a:ext cx="402516" cy="545378"/>
            </a:xfrm>
            <a:custGeom>
              <a:avLst/>
              <a:gdLst/>
              <a:ahLst/>
              <a:cxnLst/>
              <a:rect l="l" t="t" r="r" b="b"/>
              <a:pathLst>
                <a:path w="27220" h="36881" extrusionOk="0">
                  <a:moveTo>
                    <a:pt x="5796" y="0"/>
                  </a:moveTo>
                  <a:cubicBezTo>
                    <a:pt x="5681" y="0"/>
                    <a:pt x="5565" y="109"/>
                    <a:pt x="5538" y="218"/>
                  </a:cubicBezTo>
                  <a:cubicBezTo>
                    <a:pt x="5371" y="952"/>
                    <a:pt x="5605" y="1719"/>
                    <a:pt x="5738" y="2453"/>
                  </a:cubicBezTo>
                  <a:cubicBezTo>
                    <a:pt x="5871" y="3254"/>
                    <a:pt x="6372" y="5155"/>
                    <a:pt x="6539" y="5955"/>
                  </a:cubicBezTo>
                  <a:cubicBezTo>
                    <a:pt x="6072" y="4788"/>
                    <a:pt x="4971" y="2620"/>
                    <a:pt x="4370" y="1552"/>
                  </a:cubicBezTo>
                  <a:cubicBezTo>
                    <a:pt x="4137" y="1152"/>
                    <a:pt x="3870" y="552"/>
                    <a:pt x="3336" y="518"/>
                  </a:cubicBezTo>
                  <a:cubicBezTo>
                    <a:pt x="2769" y="518"/>
                    <a:pt x="2836" y="1052"/>
                    <a:pt x="2969" y="1452"/>
                  </a:cubicBezTo>
                  <a:cubicBezTo>
                    <a:pt x="3136" y="2053"/>
                    <a:pt x="3336" y="2620"/>
                    <a:pt x="3603" y="3187"/>
                  </a:cubicBezTo>
                  <a:cubicBezTo>
                    <a:pt x="3903" y="3854"/>
                    <a:pt x="4137" y="4521"/>
                    <a:pt x="4404" y="5188"/>
                  </a:cubicBezTo>
                  <a:cubicBezTo>
                    <a:pt x="4671" y="5789"/>
                    <a:pt x="4937" y="6356"/>
                    <a:pt x="5171" y="6956"/>
                  </a:cubicBezTo>
                  <a:cubicBezTo>
                    <a:pt x="5037" y="6756"/>
                    <a:pt x="4837" y="6589"/>
                    <a:pt x="4704" y="6356"/>
                  </a:cubicBezTo>
                  <a:cubicBezTo>
                    <a:pt x="4337" y="5822"/>
                    <a:pt x="3937" y="5288"/>
                    <a:pt x="3536" y="4788"/>
                  </a:cubicBezTo>
                  <a:cubicBezTo>
                    <a:pt x="3203" y="4321"/>
                    <a:pt x="2836" y="3787"/>
                    <a:pt x="2402" y="3420"/>
                  </a:cubicBezTo>
                  <a:cubicBezTo>
                    <a:pt x="2220" y="3261"/>
                    <a:pt x="1976" y="3087"/>
                    <a:pt x="1745" y="3087"/>
                  </a:cubicBezTo>
                  <a:cubicBezTo>
                    <a:pt x="1636" y="3087"/>
                    <a:pt x="1531" y="3125"/>
                    <a:pt x="1435" y="3220"/>
                  </a:cubicBezTo>
                  <a:cubicBezTo>
                    <a:pt x="1201" y="3487"/>
                    <a:pt x="1368" y="3821"/>
                    <a:pt x="1468" y="4121"/>
                  </a:cubicBezTo>
                  <a:cubicBezTo>
                    <a:pt x="1835" y="5222"/>
                    <a:pt x="2536" y="6222"/>
                    <a:pt x="3103" y="7223"/>
                  </a:cubicBezTo>
                  <a:cubicBezTo>
                    <a:pt x="3370" y="7657"/>
                    <a:pt x="3570" y="8157"/>
                    <a:pt x="3837" y="8591"/>
                  </a:cubicBezTo>
                  <a:cubicBezTo>
                    <a:pt x="3470" y="8290"/>
                    <a:pt x="3036" y="8024"/>
                    <a:pt x="2702" y="7723"/>
                  </a:cubicBezTo>
                  <a:cubicBezTo>
                    <a:pt x="2235" y="7356"/>
                    <a:pt x="1802" y="7023"/>
                    <a:pt x="1301" y="6723"/>
                  </a:cubicBezTo>
                  <a:cubicBezTo>
                    <a:pt x="1093" y="6592"/>
                    <a:pt x="783" y="6360"/>
                    <a:pt x="498" y="6360"/>
                  </a:cubicBezTo>
                  <a:cubicBezTo>
                    <a:pt x="418" y="6360"/>
                    <a:pt x="340" y="6379"/>
                    <a:pt x="267" y="6422"/>
                  </a:cubicBezTo>
                  <a:cubicBezTo>
                    <a:pt x="1" y="6589"/>
                    <a:pt x="34" y="6823"/>
                    <a:pt x="134" y="7090"/>
                  </a:cubicBezTo>
                  <a:cubicBezTo>
                    <a:pt x="401" y="7857"/>
                    <a:pt x="2769" y="10359"/>
                    <a:pt x="3336" y="10992"/>
                  </a:cubicBezTo>
                  <a:cubicBezTo>
                    <a:pt x="3770" y="11493"/>
                    <a:pt x="4837" y="12360"/>
                    <a:pt x="4904" y="12427"/>
                  </a:cubicBezTo>
                  <a:cubicBezTo>
                    <a:pt x="4904" y="13628"/>
                    <a:pt x="5004" y="14795"/>
                    <a:pt x="5071" y="15996"/>
                  </a:cubicBezTo>
                  <a:cubicBezTo>
                    <a:pt x="5138" y="17631"/>
                    <a:pt x="5238" y="19265"/>
                    <a:pt x="5404" y="20866"/>
                  </a:cubicBezTo>
                  <a:cubicBezTo>
                    <a:pt x="5738" y="23868"/>
                    <a:pt x="6305" y="26870"/>
                    <a:pt x="7306" y="29739"/>
                  </a:cubicBezTo>
                  <a:cubicBezTo>
                    <a:pt x="7773" y="31073"/>
                    <a:pt x="8373" y="32441"/>
                    <a:pt x="9074" y="33709"/>
                  </a:cubicBezTo>
                  <a:cubicBezTo>
                    <a:pt x="9641" y="34676"/>
                    <a:pt x="10308" y="35677"/>
                    <a:pt x="11309" y="36277"/>
                  </a:cubicBezTo>
                  <a:cubicBezTo>
                    <a:pt x="12012" y="36709"/>
                    <a:pt x="12775" y="36881"/>
                    <a:pt x="13560" y="36881"/>
                  </a:cubicBezTo>
                  <a:cubicBezTo>
                    <a:pt x="15379" y="36881"/>
                    <a:pt x="17309" y="35956"/>
                    <a:pt x="18847" y="35210"/>
                  </a:cubicBezTo>
                  <a:cubicBezTo>
                    <a:pt x="20248" y="34509"/>
                    <a:pt x="21549" y="33709"/>
                    <a:pt x="22817" y="32775"/>
                  </a:cubicBezTo>
                  <a:cubicBezTo>
                    <a:pt x="24018" y="31874"/>
                    <a:pt x="25252" y="30873"/>
                    <a:pt x="26186" y="29672"/>
                  </a:cubicBezTo>
                  <a:cubicBezTo>
                    <a:pt x="26209" y="29678"/>
                    <a:pt x="26232" y="29681"/>
                    <a:pt x="26254" y="29681"/>
                  </a:cubicBezTo>
                  <a:cubicBezTo>
                    <a:pt x="26363" y="29681"/>
                    <a:pt x="26464" y="29616"/>
                    <a:pt x="26520" y="29506"/>
                  </a:cubicBezTo>
                  <a:cubicBezTo>
                    <a:pt x="27220" y="27804"/>
                    <a:pt x="26486" y="25636"/>
                    <a:pt x="25786" y="24068"/>
                  </a:cubicBezTo>
                  <a:cubicBezTo>
                    <a:pt x="25385" y="23134"/>
                    <a:pt x="24918" y="22200"/>
                    <a:pt x="24385" y="21333"/>
                  </a:cubicBezTo>
                  <a:cubicBezTo>
                    <a:pt x="24114" y="20904"/>
                    <a:pt x="23812" y="20658"/>
                    <a:pt x="23428" y="20658"/>
                  </a:cubicBezTo>
                  <a:cubicBezTo>
                    <a:pt x="23245" y="20658"/>
                    <a:pt x="23043" y="20714"/>
                    <a:pt x="22817" y="20833"/>
                  </a:cubicBezTo>
                  <a:cubicBezTo>
                    <a:pt x="21116" y="21733"/>
                    <a:pt x="19548" y="22968"/>
                    <a:pt x="18047" y="24169"/>
                  </a:cubicBezTo>
                  <a:cubicBezTo>
                    <a:pt x="16779" y="25203"/>
                    <a:pt x="15545" y="26337"/>
                    <a:pt x="14444" y="27571"/>
                  </a:cubicBezTo>
                  <a:cubicBezTo>
                    <a:pt x="14411" y="27538"/>
                    <a:pt x="14411" y="27471"/>
                    <a:pt x="14378" y="27438"/>
                  </a:cubicBezTo>
                  <a:cubicBezTo>
                    <a:pt x="14011" y="26737"/>
                    <a:pt x="13677" y="26003"/>
                    <a:pt x="13377" y="25269"/>
                  </a:cubicBezTo>
                  <a:cubicBezTo>
                    <a:pt x="12676" y="23735"/>
                    <a:pt x="12109" y="22134"/>
                    <a:pt x="11575" y="20533"/>
                  </a:cubicBezTo>
                  <a:cubicBezTo>
                    <a:pt x="11075" y="18998"/>
                    <a:pt x="10641" y="17464"/>
                    <a:pt x="10308" y="15896"/>
                  </a:cubicBezTo>
                  <a:cubicBezTo>
                    <a:pt x="10074" y="14762"/>
                    <a:pt x="9774" y="13361"/>
                    <a:pt x="9641" y="11526"/>
                  </a:cubicBezTo>
                  <a:cubicBezTo>
                    <a:pt x="9908" y="11092"/>
                    <a:pt x="11609" y="7423"/>
                    <a:pt x="11809" y="6956"/>
                  </a:cubicBezTo>
                  <a:cubicBezTo>
                    <a:pt x="11876" y="6823"/>
                    <a:pt x="11942" y="6689"/>
                    <a:pt x="11976" y="6556"/>
                  </a:cubicBezTo>
                  <a:cubicBezTo>
                    <a:pt x="12009" y="6322"/>
                    <a:pt x="11942" y="6089"/>
                    <a:pt x="11742" y="5955"/>
                  </a:cubicBezTo>
                  <a:cubicBezTo>
                    <a:pt x="11638" y="5851"/>
                    <a:pt x="11508" y="5799"/>
                    <a:pt x="11376" y="5799"/>
                  </a:cubicBezTo>
                  <a:cubicBezTo>
                    <a:pt x="11297" y="5799"/>
                    <a:pt x="11217" y="5818"/>
                    <a:pt x="11142" y="5855"/>
                  </a:cubicBezTo>
                  <a:cubicBezTo>
                    <a:pt x="11008" y="5922"/>
                    <a:pt x="10875" y="6022"/>
                    <a:pt x="10775" y="6122"/>
                  </a:cubicBezTo>
                  <a:cubicBezTo>
                    <a:pt x="10241" y="6589"/>
                    <a:pt x="9707" y="7023"/>
                    <a:pt x="9207" y="7490"/>
                  </a:cubicBezTo>
                  <a:cubicBezTo>
                    <a:pt x="9074" y="7623"/>
                    <a:pt x="8940" y="7723"/>
                    <a:pt x="8840" y="7823"/>
                  </a:cubicBezTo>
                  <a:cubicBezTo>
                    <a:pt x="8773" y="7323"/>
                    <a:pt x="7372" y="2653"/>
                    <a:pt x="7006" y="1786"/>
                  </a:cubicBezTo>
                  <a:cubicBezTo>
                    <a:pt x="6772" y="1152"/>
                    <a:pt x="6572" y="285"/>
                    <a:pt x="5871" y="18"/>
                  </a:cubicBezTo>
                  <a:cubicBezTo>
                    <a:pt x="5847" y="6"/>
                    <a:pt x="5821" y="0"/>
                    <a:pt x="579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6;p32">
              <a:extLst>
                <a:ext uri="{FF2B5EF4-FFF2-40B4-BE49-F238E27FC236}">
                  <a16:creationId xmlns:a16="http://schemas.microsoft.com/office/drawing/2014/main" id="{0B82866B-7A7D-327F-5FA0-22C0F1488854}"/>
                </a:ext>
              </a:extLst>
            </p:cNvPr>
            <p:cNvSpPr/>
            <p:nvPr/>
          </p:nvSpPr>
          <p:spPr>
            <a:xfrm>
              <a:off x="5728367" y="1539127"/>
              <a:ext cx="568742" cy="590406"/>
            </a:xfrm>
            <a:custGeom>
              <a:avLst/>
              <a:gdLst/>
              <a:ahLst/>
              <a:cxnLst/>
              <a:rect l="l" t="t" r="r" b="b"/>
              <a:pathLst>
                <a:path w="38461" h="39926" extrusionOk="0">
                  <a:moveTo>
                    <a:pt x="12376" y="1"/>
                  </a:moveTo>
                  <a:cubicBezTo>
                    <a:pt x="10277" y="1"/>
                    <a:pt x="8214" y="442"/>
                    <a:pt x="6471" y="1481"/>
                  </a:cubicBezTo>
                  <a:cubicBezTo>
                    <a:pt x="2902" y="3583"/>
                    <a:pt x="801" y="8219"/>
                    <a:pt x="2335" y="12055"/>
                  </a:cubicBezTo>
                  <a:cubicBezTo>
                    <a:pt x="2669" y="12923"/>
                    <a:pt x="3202" y="13723"/>
                    <a:pt x="3536" y="14591"/>
                  </a:cubicBezTo>
                  <a:cubicBezTo>
                    <a:pt x="4103" y="16058"/>
                    <a:pt x="4236" y="17659"/>
                    <a:pt x="3836" y="19161"/>
                  </a:cubicBezTo>
                  <a:cubicBezTo>
                    <a:pt x="3269" y="21395"/>
                    <a:pt x="1334" y="23697"/>
                    <a:pt x="734" y="25932"/>
                  </a:cubicBezTo>
                  <a:cubicBezTo>
                    <a:pt x="0" y="28667"/>
                    <a:pt x="901" y="31703"/>
                    <a:pt x="2669" y="33971"/>
                  </a:cubicBezTo>
                  <a:cubicBezTo>
                    <a:pt x="4437" y="36206"/>
                    <a:pt x="7372" y="37307"/>
                    <a:pt x="10074" y="38208"/>
                  </a:cubicBezTo>
                  <a:cubicBezTo>
                    <a:pt x="12809" y="39075"/>
                    <a:pt x="15645" y="39442"/>
                    <a:pt x="18513" y="39675"/>
                  </a:cubicBezTo>
                  <a:cubicBezTo>
                    <a:pt x="19954" y="39814"/>
                    <a:pt x="21405" y="39926"/>
                    <a:pt x="22845" y="39926"/>
                  </a:cubicBezTo>
                  <a:cubicBezTo>
                    <a:pt x="24172" y="39926"/>
                    <a:pt x="25490" y="39831"/>
                    <a:pt x="26786" y="39575"/>
                  </a:cubicBezTo>
                  <a:cubicBezTo>
                    <a:pt x="29454" y="39041"/>
                    <a:pt x="31990" y="37807"/>
                    <a:pt x="34058" y="36039"/>
                  </a:cubicBezTo>
                  <a:cubicBezTo>
                    <a:pt x="35759" y="34572"/>
                    <a:pt x="37160" y="32737"/>
                    <a:pt x="37794" y="30569"/>
                  </a:cubicBezTo>
                  <a:cubicBezTo>
                    <a:pt x="38461" y="28434"/>
                    <a:pt x="38294" y="25999"/>
                    <a:pt x="37093" y="24097"/>
                  </a:cubicBezTo>
                  <a:cubicBezTo>
                    <a:pt x="35692" y="21829"/>
                    <a:pt x="33257" y="20495"/>
                    <a:pt x="32023" y="18126"/>
                  </a:cubicBezTo>
                  <a:cubicBezTo>
                    <a:pt x="30655" y="15625"/>
                    <a:pt x="30822" y="12889"/>
                    <a:pt x="30755" y="10021"/>
                  </a:cubicBezTo>
                  <a:cubicBezTo>
                    <a:pt x="30689" y="8053"/>
                    <a:pt x="30255" y="6085"/>
                    <a:pt x="29555" y="4250"/>
                  </a:cubicBezTo>
                  <a:cubicBezTo>
                    <a:pt x="29254" y="3483"/>
                    <a:pt x="28854" y="2715"/>
                    <a:pt x="28287" y="2148"/>
                  </a:cubicBezTo>
                  <a:cubicBezTo>
                    <a:pt x="27086" y="914"/>
                    <a:pt x="25218" y="647"/>
                    <a:pt x="23484" y="614"/>
                  </a:cubicBezTo>
                  <a:cubicBezTo>
                    <a:pt x="21749" y="614"/>
                    <a:pt x="20048" y="614"/>
                    <a:pt x="18447" y="1148"/>
                  </a:cubicBezTo>
                  <a:cubicBezTo>
                    <a:pt x="16571" y="434"/>
                    <a:pt x="14456" y="1"/>
                    <a:pt x="123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7;p32">
              <a:extLst>
                <a:ext uri="{FF2B5EF4-FFF2-40B4-BE49-F238E27FC236}">
                  <a16:creationId xmlns:a16="http://schemas.microsoft.com/office/drawing/2014/main" id="{62DB80BE-A99D-4BFA-EAC5-719DCAD1C2FA}"/>
                </a:ext>
              </a:extLst>
            </p:cNvPr>
            <p:cNvSpPr/>
            <p:nvPr/>
          </p:nvSpPr>
          <p:spPr>
            <a:xfrm>
              <a:off x="5671645" y="2002971"/>
              <a:ext cx="208164" cy="265879"/>
            </a:xfrm>
            <a:custGeom>
              <a:avLst/>
              <a:gdLst/>
              <a:ahLst/>
              <a:cxnLst/>
              <a:rect l="l" t="t" r="r" b="b"/>
              <a:pathLst>
                <a:path w="14077" h="17980" extrusionOk="0">
                  <a:moveTo>
                    <a:pt x="14077" y="0"/>
                  </a:moveTo>
                  <a:cubicBezTo>
                    <a:pt x="12542" y="334"/>
                    <a:pt x="11008" y="701"/>
                    <a:pt x="9473" y="1034"/>
                  </a:cubicBezTo>
                  <a:cubicBezTo>
                    <a:pt x="8873" y="1168"/>
                    <a:pt x="8273" y="1301"/>
                    <a:pt x="7772" y="1601"/>
                  </a:cubicBezTo>
                  <a:cubicBezTo>
                    <a:pt x="7105" y="1968"/>
                    <a:pt x="6605" y="2569"/>
                    <a:pt x="6104" y="3136"/>
                  </a:cubicBezTo>
                  <a:cubicBezTo>
                    <a:pt x="4136" y="5438"/>
                    <a:pt x="2102" y="7706"/>
                    <a:pt x="0" y="9907"/>
                  </a:cubicBezTo>
                  <a:cubicBezTo>
                    <a:pt x="2402" y="11242"/>
                    <a:pt x="4303" y="13443"/>
                    <a:pt x="5237" y="16045"/>
                  </a:cubicBezTo>
                  <a:cubicBezTo>
                    <a:pt x="5504" y="16679"/>
                    <a:pt x="5671" y="17379"/>
                    <a:pt x="6004" y="17980"/>
                  </a:cubicBezTo>
                  <a:cubicBezTo>
                    <a:pt x="6738" y="17146"/>
                    <a:pt x="7305" y="16145"/>
                    <a:pt x="7839" y="15144"/>
                  </a:cubicBezTo>
                  <a:cubicBezTo>
                    <a:pt x="8840" y="13276"/>
                    <a:pt x="9874" y="11408"/>
                    <a:pt x="10474" y="9374"/>
                  </a:cubicBezTo>
                  <a:cubicBezTo>
                    <a:pt x="10941" y="7773"/>
                    <a:pt x="11141" y="6071"/>
                    <a:pt x="11508" y="4470"/>
                  </a:cubicBezTo>
                  <a:cubicBezTo>
                    <a:pt x="11909" y="2836"/>
                    <a:pt x="12342" y="1568"/>
                    <a:pt x="13543" y="401"/>
                  </a:cubicBezTo>
                  <a:lnTo>
                    <a:pt x="1407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8;p32">
              <a:extLst>
                <a:ext uri="{FF2B5EF4-FFF2-40B4-BE49-F238E27FC236}">
                  <a16:creationId xmlns:a16="http://schemas.microsoft.com/office/drawing/2014/main" id="{1875E068-DF38-3CD1-244A-D7DFE7766007}"/>
                </a:ext>
              </a:extLst>
            </p:cNvPr>
            <p:cNvSpPr/>
            <p:nvPr/>
          </p:nvSpPr>
          <p:spPr>
            <a:xfrm>
              <a:off x="5737239" y="1994232"/>
              <a:ext cx="453326" cy="585067"/>
            </a:xfrm>
            <a:custGeom>
              <a:avLst/>
              <a:gdLst/>
              <a:ahLst/>
              <a:cxnLst/>
              <a:rect l="l" t="t" r="r" b="b"/>
              <a:pathLst>
                <a:path w="30656" h="39565" extrusionOk="0">
                  <a:moveTo>
                    <a:pt x="14018" y="1"/>
                  </a:moveTo>
                  <a:cubicBezTo>
                    <a:pt x="12821" y="1"/>
                    <a:pt x="11630" y="116"/>
                    <a:pt x="10475" y="358"/>
                  </a:cubicBezTo>
                  <a:lnTo>
                    <a:pt x="10541" y="24"/>
                  </a:lnTo>
                  <a:lnTo>
                    <a:pt x="10541" y="24"/>
                  </a:lnTo>
                  <a:cubicBezTo>
                    <a:pt x="9374" y="725"/>
                    <a:pt x="7906" y="825"/>
                    <a:pt x="6905" y="1725"/>
                  </a:cubicBezTo>
                  <a:cubicBezTo>
                    <a:pt x="6472" y="2092"/>
                    <a:pt x="6172" y="2559"/>
                    <a:pt x="5905" y="3026"/>
                  </a:cubicBezTo>
                  <a:cubicBezTo>
                    <a:pt x="4003" y="6129"/>
                    <a:pt x="2402" y="9398"/>
                    <a:pt x="1168" y="12833"/>
                  </a:cubicBezTo>
                  <a:cubicBezTo>
                    <a:pt x="568" y="14435"/>
                    <a:pt x="34" y="16102"/>
                    <a:pt x="34" y="17837"/>
                  </a:cubicBezTo>
                  <a:cubicBezTo>
                    <a:pt x="1" y="19538"/>
                    <a:pt x="534" y="21339"/>
                    <a:pt x="1768" y="22540"/>
                  </a:cubicBezTo>
                  <a:cubicBezTo>
                    <a:pt x="2135" y="22907"/>
                    <a:pt x="2569" y="23207"/>
                    <a:pt x="2736" y="23674"/>
                  </a:cubicBezTo>
                  <a:cubicBezTo>
                    <a:pt x="2936" y="24108"/>
                    <a:pt x="2836" y="24642"/>
                    <a:pt x="2769" y="25109"/>
                  </a:cubicBezTo>
                  <a:cubicBezTo>
                    <a:pt x="2069" y="29379"/>
                    <a:pt x="1735" y="33715"/>
                    <a:pt x="1735" y="38051"/>
                  </a:cubicBezTo>
                  <a:cubicBezTo>
                    <a:pt x="1735" y="38318"/>
                    <a:pt x="1768" y="38585"/>
                    <a:pt x="1935" y="38785"/>
                  </a:cubicBezTo>
                  <a:cubicBezTo>
                    <a:pt x="2069" y="38919"/>
                    <a:pt x="2302" y="38985"/>
                    <a:pt x="2502" y="39019"/>
                  </a:cubicBezTo>
                  <a:cubicBezTo>
                    <a:pt x="4726" y="39383"/>
                    <a:pt x="6983" y="39564"/>
                    <a:pt x="9240" y="39564"/>
                  </a:cubicBezTo>
                  <a:cubicBezTo>
                    <a:pt x="14633" y="39564"/>
                    <a:pt x="20033" y="38530"/>
                    <a:pt x="25018" y="36484"/>
                  </a:cubicBezTo>
                  <a:cubicBezTo>
                    <a:pt x="25252" y="36417"/>
                    <a:pt x="25485" y="36284"/>
                    <a:pt x="25585" y="36083"/>
                  </a:cubicBezTo>
                  <a:cubicBezTo>
                    <a:pt x="25719" y="35883"/>
                    <a:pt x="25686" y="35616"/>
                    <a:pt x="25652" y="35383"/>
                  </a:cubicBezTo>
                  <a:cubicBezTo>
                    <a:pt x="25485" y="33848"/>
                    <a:pt x="25085" y="32347"/>
                    <a:pt x="25085" y="30813"/>
                  </a:cubicBezTo>
                  <a:cubicBezTo>
                    <a:pt x="25052" y="26276"/>
                    <a:pt x="25552" y="22207"/>
                    <a:pt x="26319" y="18171"/>
                  </a:cubicBezTo>
                  <a:cubicBezTo>
                    <a:pt x="27087" y="14134"/>
                    <a:pt x="27754" y="10565"/>
                    <a:pt x="30422" y="7430"/>
                  </a:cubicBezTo>
                  <a:cubicBezTo>
                    <a:pt x="30522" y="7296"/>
                    <a:pt x="30656" y="7129"/>
                    <a:pt x="30622" y="6963"/>
                  </a:cubicBezTo>
                  <a:cubicBezTo>
                    <a:pt x="30589" y="6796"/>
                    <a:pt x="30456" y="6395"/>
                    <a:pt x="30322" y="6329"/>
                  </a:cubicBezTo>
                  <a:cubicBezTo>
                    <a:pt x="27353" y="4394"/>
                    <a:pt x="24451" y="2559"/>
                    <a:pt x="21116" y="1325"/>
                  </a:cubicBezTo>
                  <a:cubicBezTo>
                    <a:pt x="18902" y="476"/>
                    <a:pt x="16450" y="1"/>
                    <a:pt x="1401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9;p32">
              <a:extLst>
                <a:ext uri="{FF2B5EF4-FFF2-40B4-BE49-F238E27FC236}">
                  <a16:creationId xmlns:a16="http://schemas.microsoft.com/office/drawing/2014/main" id="{E8629845-395B-5255-D1A5-F04BA141BEEC}"/>
                </a:ext>
              </a:extLst>
            </p:cNvPr>
            <p:cNvSpPr/>
            <p:nvPr/>
          </p:nvSpPr>
          <p:spPr>
            <a:xfrm>
              <a:off x="5834402" y="1880641"/>
              <a:ext cx="231365" cy="282693"/>
            </a:xfrm>
            <a:custGeom>
              <a:avLst/>
              <a:gdLst/>
              <a:ahLst/>
              <a:cxnLst/>
              <a:rect l="l" t="t" r="r" b="b"/>
              <a:pathLst>
                <a:path w="15646" h="19117" extrusionOk="0">
                  <a:moveTo>
                    <a:pt x="11843" y="1"/>
                  </a:moveTo>
                  <a:cubicBezTo>
                    <a:pt x="9308" y="601"/>
                    <a:pt x="6772" y="1202"/>
                    <a:pt x="4237" y="1769"/>
                  </a:cubicBezTo>
                  <a:lnTo>
                    <a:pt x="4004" y="1535"/>
                  </a:lnTo>
                  <a:lnTo>
                    <a:pt x="4004" y="1535"/>
                  </a:lnTo>
                  <a:cubicBezTo>
                    <a:pt x="4137" y="3370"/>
                    <a:pt x="4137" y="5238"/>
                    <a:pt x="4037" y="7106"/>
                  </a:cubicBezTo>
                  <a:cubicBezTo>
                    <a:pt x="4037" y="7306"/>
                    <a:pt x="4037" y="7506"/>
                    <a:pt x="3937" y="7706"/>
                  </a:cubicBezTo>
                  <a:cubicBezTo>
                    <a:pt x="3870" y="7873"/>
                    <a:pt x="3737" y="8006"/>
                    <a:pt x="3603" y="8173"/>
                  </a:cubicBezTo>
                  <a:cubicBezTo>
                    <a:pt x="2336" y="9608"/>
                    <a:pt x="1369" y="11275"/>
                    <a:pt x="768" y="13110"/>
                  </a:cubicBezTo>
                  <a:cubicBezTo>
                    <a:pt x="201" y="14711"/>
                    <a:pt x="1" y="16646"/>
                    <a:pt x="1102" y="17947"/>
                  </a:cubicBezTo>
                  <a:cubicBezTo>
                    <a:pt x="1837" y="18746"/>
                    <a:pt x="2971" y="19116"/>
                    <a:pt x="4062" y="19116"/>
                  </a:cubicBezTo>
                  <a:cubicBezTo>
                    <a:pt x="4110" y="19116"/>
                    <a:pt x="4157" y="19116"/>
                    <a:pt x="4204" y="19114"/>
                  </a:cubicBezTo>
                  <a:cubicBezTo>
                    <a:pt x="5338" y="19048"/>
                    <a:pt x="6405" y="18614"/>
                    <a:pt x="7406" y="18080"/>
                  </a:cubicBezTo>
                  <a:cubicBezTo>
                    <a:pt x="11009" y="16179"/>
                    <a:pt x="13978" y="13077"/>
                    <a:pt x="15645" y="9374"/>
                  </a:cubicBezTo>
                  <a:cubicBezTo>
                    <a:pt x="13844" y="8974"/>
                    <a:pt x="12543" y="7273"/>
                    <a:pt x="12043" y="5505"/>
                  </a:cubicBezTo>
                  <a:cubicBezTo>
                    <a:pt x="11542" y="3737"/>
                    <a:pt x="11676" y="1835"/>
                    <a:pt x="1184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0;p32">
              <a:extLst>
                <a:ext uri="{FF2B5EF4-FFF2-40B4-BE49-F238E27FC236}">
                  <a16:creationId xmlns:a16="http://schemas.microsoft.com/office/drawing/2014/main" id="{E914C1B7-BFFC-E4AC-9471-B6E2CD31392B}"/>
                </a:ext>
              </a:extLst>
            </p:cNvPr>
            <p:cNvSpPr/>
            <p:nvPr/>
          </p:nvSpPr>
          <p:spPr>
            <a:xfrm>
              <a:off x="5893593" y="1880641"/>
              <a:ext cx="115934" cy="86389"/>
            </a:xfrm>
            <a:custGeom>
              <a:avLst/>
              <a:gdLst/>
              <a:ahLst/>
              <a:cxnLst/>
              <a:rect l="l" t="t" r="r" b="b"/>
              <a:pathLst>
                <a:path w="7840" h="5842" extrusionOk="0">
                  <a:moveTo>
                    <a:pt x="7840" y="1"/>
                  </a:moveTo>
                  <a:lnTo>
                    <a:pt x="7840" y="1"/>
                  </a:lnTo>
                  <a:cubicBezTo>
                    <a:pt x="5305" y="601"/>
                    <a:pt x="2769" y="1202"/>
                    <a:pt x="234" y="1769"/>
                  </a:cubicBezTo>
                  <a:lnTo>
                    <a:pt x="1" y="1535"/>
                  </a:lnTo>
                  <a:lnTo>
                    <a:pt x="1" y="1535"/>
                  </a:lnTo>
                  <a:cubicBezTo>
                    <a:pt x="101" y="2936"/>
                    <a:pt x="134" y="4370"/>
                    <a:pt x="101" y="5771"/>
                  </a:cubicBezTo>
                  <a:cubicBezTo>
                    <a:pt x="452" y="5819"/>
                    <a:pt x="802" y="5841"/>
                    <a:pt x="1149" y="5841"/>
                  </a:cubicBezTo>
                  <a:cubicBezTo>
                    <a:pt x="2746" y="5841"/>
                    <a:pt x="4298" y="5374"/>
                    <a:pt x="5805" y="4771"/>
                  </a:cubicBezTo>
                  <a:cubicBezTo>
                    <a:pt x="6439" y="4504"/>
                    <a:pt x="7106" y="4204"/>
                    <a:pt x="7740" y="3770"/>
                  </a:cubicBezTo>
                  <a:cubicBezTo>
                    <a:pt x="7640" y="2536"/>
                    <a:pt x="7740" y="1235"/>
                    <a:pt x="784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1;p32">
              <a:extLst>
                <a:ext uri="{FF2B5EF4-FFF2-40B4-BE49-F238E27FC236}">
                  <a16:creationId xmlns:a16="http://schemas.microsoft.com/office/drawing/2014/main" id="{24F4DA71-3F2F-5A01-E5A6-5446C27CEECB}"/>
                </a:ext>
              </a:extLst>
            </p:cNvPr>
            <p:cNvSpPr/>
            <p:nvPr/>
          </p:nvSpPr>
          <p:spPr>
            <a:xfrm>
              <a:off x="6044032" y="1760307"/>
              <a:ext cx="74011" cy="57612"/>
            </a:xfrm>
            <a:custGeom>
              <a:avLst/>
              <a:gdLst/>
              <a:ahLst/>
              <a:cxnLst/>
              <a:rect l="l" t="t" r="r" b="b"/>
              <a:pathLst>
                <a:path w="5005" h="3896" extrusionOk="0">
                  <a:moveTo>
                    <a:pt x="3520" y="1"/>
                  </a:moveTo>
                  <a:cubicBezTo>
                    <a:pt x="3278" y="1"/>
                    <a:pt x="3035" y="56"/>
                    <a:pt x="2803" y="133"/>
                  </a:cubicBezTo>
                  <a:cubicBezTo>
                    <a:pt x="1869" y="400"/>
                    <a:pt x="1035" y="1000"/>
                    <a:pt x="468" y="1767"/>
                  </a:cubicBezTo>
                  <a:lnTo>
                    <a:pt x="1" y="2401"/>
                  </a:lnTo>
                  <a:cubicBezTo>
                    <a:pt x="34" y="2902"/>
                    <a:pt x="301" y="3369"/>
                    <a:pt x="735" y="3635"/>
                  </a:cubicBezTo>
                  <a:cubicBezTo>
                    <a:pt x="1031" y="3826"/>
                    <a:pt x="1394" y="3895"/>
                    <a:pt x="1764" y="3895"/>
                  </a:cubicBezTo>
                  <a:cubicBezTo>
                    <a:pt x="1978" y="3895"/>
                    <a:pt x="2195" y="3872"/>
                    <a:pt x="2402" y="3836"/>
                  </a:cubicBezTo>
                  <a:cubicBezTo>
                    <a:pt x="3003" y="3736"/>
                    <a:pt x="3603" y="3535"/>
                    <a:pt x="4104" y="3168"/>
                  </a:cubicBezTo>
                  <a:cubicBezTo>
                    <a:pt x="4604" y="2768"/>
                    <a:pt x="4971" y="2201"/>
                    <a:pt x="5004" y="1567"/>
                  </a:cubicBezTo>
                  <a:cubicBezTo>
                    <a:pt x="5004" y="934"/>
                    <a:pt x="4637" y="300"/>
                    <a:pt x="4037" y="100"/>
                  </a:cubicBezTo>
                  <a:cubicBezTo>
                    <a:pt x="3869" y="30"/>
                    <a:pt x="3695" y="1"/>
                    <a:pt x="35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2;p32">
              <a:extLst>
                <a:ext uri="{FF2B5EF4-FFF2-40B4-BE49-F238E27FC236}">
                  <a16:creationId xmlns:a16="http://schemas.microsoft.com/office/drawing/2014/main" id="{409673FF-A744-D004-49FE-285BC169B3AE}"/>
                </a:ext>
              </a:extLst>
            </p:cNvPr>
            <p:cNvSpPr/>
            <p:nvPr/>
          </p:nvSpPr>
          <p:spPr>
            <a:xfrm>
              <a:off x="5805805" y="1581580"/>
              <a:ext cx="258973" cy="349251"/>
            </a:xfrm>
            <a:custGeom>
              <a:avLst/>
              <a:gdLst/>
              <a:ahLst/>
              <a:cxnLst/>
              <a:rect l="l" t="t" r="r" b="b"/>
              <a:pathLst>
                <a:path w="17513" h="23618" extrusionOk="0">
                  <a:moveTo>
                    <a:pt x="10670" y="1"/>
                  </a:moveTo>
                  <a:cubicBezTo>
                    <a:pt x="8836" y="1"/>
                    <a:pt x="6998" y="681"/>
                    <a:pt x="5137" y="845"/>
                  </a:cubicBezTo>
                  <a:cubicBezTo>
                    <a:pt x="3870" y="912"/>
                    <a:pt x="2502" y="1279"/>
                    <a:pt x="1801" y="2346"/>
                  </a:cubicBezTo>
                  <a:lnTo>
                    <a:pt x="2135" y="2213"/>
                  </a:lnTo>
                  <a:lnTo>
                    <a:pt x="2135" y="2213"/>
                  </a:lnTo>
                  <a:cubicBezTo>
                    <a:pt x="1001" y="5515"/>
                    <a:pt x="0" y="8918"/>
                    <a:pt x="34" y="12387"/>
                  </a:cubicBezTo>
                  <a:cubicBezTo>
                    <a:pt x="100" y="15889"/>
                    <a:pt x="1334" y="19492"/>
                    <a:pt x="3970" y="21760"/>
                  </a:cubicBezTo>
                  <a:cubicBezTo>
                    <a:pt x="4437" y="22127"/>
                    <a:pt x="4904" y="22494"/>
                    <a:pt x="5437" y="22761"/>
                  </a:cubicBezTo>
                  <a:cubicBezTo>
                    <a:pt x="6520" y="23334"/>
                    <a:pt x="7748" y="23618"/>
                    <a:pt x="8966" y="23618"/>
                  </a:cubicBezTo>
                  <a:cubicBezTo>
                    <a:pt x="11013" y="23618"/>
                    <a:pt x="13035" y="22815"/>
                    <a:pt x="14310" y="21226"/>
                  </a:cubicBezTo>
                  <a:cubicBezTo>
                    <a:pt x="15545" y="19759"/>
                    <a:pt x="16545" y="17657"/>
                    <a:pt x="16912" y="15789"/>
                  </a:cubicBezTo>
                  <a:cubicBezTo>
                    <a:pt x="17513" y="13021"/>
                    <a:pt x="17446" y="10018"/>
                    <a:pt x="17446" y="7216"/>
                  </a:cubicBezTo>
                  <a:cubicBezTo>
                    <a:pt x="17446" y="6016"/>
                    <a:pt x="17212" y="4881"/>
                    <a:pt x="16579" y="3881"/>
                  </a:cubicBezTo>
                  <a:cubicBezTo>
                    <a:pt x="15611" y="2380"/>
                    <a:pt x="13643" y="478"/>
                    <a:pt x="11875" y="111"/>
                  </a:cubicBezTo>
                  <a:cubicBezTo>
                    <a:pt x="11474" y="33"/>
                    <a:pt x="11072" y="1"/>
                    <a:pt x="10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3;p32">
              <a:extLst>
                <a:ext uri="{FF2B5EF4-FFF2-40B4-BE49-F238E27FC236}">
                  <a16:creationId xmlns:a16="http://schemas.microsoft.com/office/drawing/2014/main" id="{BAC6287E-C626-0422-1E98-6B1AFBE7FFED}"/>
                </a:ext>
              </a:extLst>
            </p:cNvPr>
            <p:cNvSpPr/>
            <p:nvPr/>
          </p:nvSpPr>
          <p:spPr>
            <a:xfrm>
              <a:off x="5783610" y="1563688"/>
              <a:ext cx="302375" cy="221295"/>
            </a:xfrm>
            <a:custGeom>
              <a:avLst/>
              <a:gdLst/>
              <a:ahLst/>
              <a:cxnLst/>
              <a:rect l="l" t="t" r="r" b="b"/>
              <a:pathLst>
                <a:path w="20448" h="14965" extrusionOk="0">
                  <a:moveTo>
                    <a:pt x="9037" y="0"/>
                  </a:moveTo>
                  <a:cubicBezTo>
                    <a:pt x="6937" y="0"/>
                    <a:pt x="4785" y="352"/>
                    <a:pt x="3269" y="1722"/>
                  </a:cubicBezTo>
                  <a:cubicBezTo>
                    <a:pt x="1501" y="3289"/>
                    <a:pt x="1034" y="5858"/>
                    <a:pt x="667" y="8226"/>
                  </a:cubicBezTo>
                  <a:lnTo>
                    <a:pt x="0" y="8193"/>
                  </a:lnTo>
                  <a:lnTo>
                    <a:pt x="0" y="8193"/>
                  </a:lnTo>
                  <a:cubicBezTo>
                    <a:pt x="628" y="8363"/>
                    <a:pt x="1273" y="8442"/>
                    <a:pt x="1922" y="8442"/>
                  </a:cubicBezTo>
                  <a:cubicBezTo>
                    <a:pt x="3683" y="8442"/>
                    <a:pt x="5469" y="7861"/>
                    <a:pt x="7005" y="6959"/>
                  </a:cubicBezTo>
                  <a:cubicBezTo>
                    <a:pt x="9140" y="5758"/>
                    <a:pt x="10908" y="4057"/>
                    <a:pt x="12642" y="2355"/>
                  </a:cubicBezTo>
                  <a:cubicBezTo>
                    <a:pt x="13276" y="4724"/>
                    <a:pt x="13843" y="6959"/>
                    <a:pt x="14877" y="9160"/>
                  </a:cubicBezTo>
                  <a:cubicBezTo>
                    <a:pt x="15778" y="11095"/>
                    <a:pt x="17379" y="14397"/>
                    <a:pt x="19414" y="14964"/>
                  </a:cubicBezTo>
                  <a:cubicBezTo>
                    <a:pt x="20081" y="13330"/>
                    <a:pt x="20448" y="10361"/>
                    <a:pt x="20448" y="8593"/>
                  </a:cubicBezTo>
                  <a:cubicBezTo>
                    <a:pt x="20448" y="6792"/>
                    <a:pt x="19948" y="4991"/>
                    <a:pt x="18847" y="3590"/>
                  </a:cubicBezTo>
                  <a:cubicBezTo>
                    <a:pt x="17846" y="2289"/>
                    <a:pt x="16378" y="1355"/>
                    <a:pt x="14811" y="821"/>
                  </a:cubicBezTo>
                  <a:cubicBezTo>
                    <a:pt x="13243" y="287"/>
                    <a:pt x="11575" y="87"/>
                    <a:pt x="9941" y="20"/>
                  </a:cubicBezTo>
                  <a:cubicBezTo>
                    <a:pt x="9642" y="8"/>
                    <a:pt x="9340" y="0"/>
                    <a:pt x="903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4;p32">
              <a:extLst>
                <a:ext uri="{FF2B5EF4-FFF2-40B4-BE49-F238E27FC236}">
                  <a16:creationId xmlns:a16="http://schemas.microsoft.com/office/drawing/2014/main" id="{0D00B1C0-999E-16AF-B496-F5EBB4889D00}"/>
                </a:ext>
              </a:extLst>
            </p:cNvPr>
            <p:cNvSpPr/>
            <p:nvPr/>
          </p:nvSpPr>
          <p:spPr>
            <a:xfrm>
              <a:off x="6103223" y="2186933"/>
              <a:ext cx="148984" cy="343351"/>
            </a:xfrm>
            <a:custGeom>
              <a:avLst/>
              <a:gdLst/>
              <a:ahLst/>
              <a:cxnLst/>
              <a:rect l="l" t="t" r="r" b="b"/>
              <a:pathLst>
                <a:path w="10075" h="23219" extrusionOk="0">
                  <a:moveTo>
                    <a:pt x="5796" y="1"/>
                  </a:moveTo>
                  <a:cubicBezTo>
                    <a:pt x="3769" y="1"/>
                    <a:pt x="1673" y="673"/>
                    <a:pt x="201" y="2036"/>
                  </a:cubicBezTo>
                  <a:cubicBezTo>
                    <a:pt x="1" y="2236"/>
                    <a:pt x="134" y="2570"/>
                    <a:pt x="367" y="2670"/>
                  </a:cubicBezTo>
                  <a:cubicBezTo>
                    <a:pt x="334" y="4138"/>
                    <a:pt x="534" y="5639"/>
                    <a:pt x="634" y="7073"/>
                  </a:cubicBezTo>
                  <a:cubicBezTo>
                    <a:pt x="768" y="8841"/>
                    <a:pt x="834" y="10609"/>
                    <a:pt x="935" y="12377"/>
                  </a:cubicBezTo>
                  <a:cubicBezTo>
                    <a:pt x="1068" y="15846"/>
                    <a:pt x="1168" y="19315"/>
                    <a:pt x="1201" y="22785"/>
                  </a:cubicBezTo>
                  <a:cubicBezTo>
                    <a:pt x="1201" y="23018"/>
                    <a:pt x="1368" y="23185"/>
                    <a:pt x="1602" y="23185"/>
                  </a:cubicBezTo>
                  <a:cubicBezTo>
                    <a:pt x="1854" y="23207"/>
                    <a:pt x="2108" y="23218"/>
                    <a:pt x="2363" y="23218"/>
                  </a:cubicBezTo>
                  <a:cubicBezTo>
                    <a:pt x="4396" y="23218"/>
                    <a:pt x="6461" y="22510"/>
                    <a:pt x="7973" y="21117"/>
                  </a:cubicBezTo>
                  <a:cubicBezTo>
                    <a:pt x="8773" y="20383"/>
                    <a:pt x="9274" y="19482"/>
                    <a:pt x="9441" y="18381"/>
                  </a:cubicBezTo>
                  <a:cubicBezTo>
                    <a:pt x="9607" y="16947"/>
                    <a:pt x="9707" y="15479"/>
                    <a:pt x="9808" y="14045"/>
                  </a:cubicBezTo>
                  <a:cubicBezTo>
                    <a:pt x="9974" y="11143"/>
                    <a:pt x="10074" y="8207"/>
                    <a:pt x="10008" y="5272"/>
                  </a:cubicBezTo>
                  <a:cubicBezTo>
                    <a:pt x="10008" y="4538"/>
                    <a:pt x="10008" y="3804"/>
                    <a:pt x="9974" y="3104"/>
                  </a:cubicBezTo>
                  <a:cubicBezTo>
                    <a:pt x="9941" y="2570"/>
                    <a:pt x="9974" y="1970"/>
                    <a:pt x="9741" y="1469"/>
                  </a:cubicBezTo>
                  <a:cubicBezTo>
                    <a:pt x="9341" y="502"/>
                    <a:pt x="8073" y="268"/>
                    <a:pt x="7139" y="102"/>
                  </a:cubicBezTo>
                  <a:cubicBezTo>
                    <a:pt x="6700" y="35"/>
                    <a:pt x="6250" y="1"/>
                    <a:pt x="57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5;p32">
              <a:extLst>
                <a:ext uri="{FF2B5EF4-FFF2-40B4-BE49-F238E27FC236}">
                  <a16:creationId xmlns:a16="http://schemas.microsoft.com/office/drawing/2014/main" id="{F17E54C8-1861-A159-BC92-3CBB5D4A7425}"/>
                </a:ext>
              </a:extLst>
            </p:cNvPr>
            <p:cNvSpPr/>
            <p:nvPr/>
          </p:nvSpPr>
          <p:spPr>
            <a:xfrm>
              <a:off x="6088599" y="2073164"/>
              <a:ext cx="173472" cy="243033"/>
            </a:xfrm>
            <a:custGeom>
              <a:avLst/>
              <a:gdLst/>
              <a:ahLst/>
              <a:cxnLst/>
              <a:rect l="l" t="t" r="r" b="b"/>
              <a:pathLst>
                <a:path w="11731" h="16435" extrusionOk="0">
                  <a:moveTo>
                    <a:pt x="4676" y="0"/>
                  </a:moveTo>
                  <a:cubicBezTo>
                    <a:pt x="1430" y="0"/>
                    <a:pt x="0" y="7402"/>
                    <a:pt x="356" y="9697"/>
                  </a:cubicBezTo>
                  <a:cubicBezTo>
                    <a:pt x="723" y="12065"/>
                    <a:pt x="1223" y="16435"/>
                    <a:pt x="1223" y="16435"/>
                  </a:cubicBezTo>
                  <a:cubicBezTo>
                    <a:pt x="1223" y="16435"/>
                    <a:pt x="3291" y="15301"/>
                    <a:pt x="6960" y="14400"/>
                  </a:cubicBezTo>
                  <a:cubicBezTo>
                    <a:pt x="9046" y="13895"/>
                    <a:pt x="10267" y="13802"/>
                    <a:pt x="10883" y="13802"/>
                  </a:cubicBezTo>
                  <a:cubicBezTo>
                    <a:pt x="11243" y="13802"/>
                    <a:pt x="11397" y="13833"/>
                    <a:pt x="11397" y="13833"/>
                  </a:cubicBezTo>
                  <a:cubicBezTo>
                    <a:pt x="11397" y="13833"/>
                    <a:pt x="11564" y="12532"/>
                    <a:pt x="11497" y="11331"/>
                  </a:cubicBezTo>
                  <a:cubicBezTo>
                    <a:pt x="11430" y="10097"/>
                    <a:pt x="11731" y="6295"/>
                    <a:pt x="10396" y="4326"/>
                  </a:cubicBezTo>
                  <a:cubicBezTo>
                    <a:pt x="9062" y="2358"/>
                    <a:pt x="4992" y="23"/>
                    <a:pt x="4992" y="23"/>
                  </a:cubicBezTo>
                  <a:cubicBezTo>
                    <a:pt x="4885" y="8"/>
                    <a:pt x="4780" y="0"/>
                    <a:pt x="467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6;p32">
              <a:extLst>
                <a:ext uri="{FF2B5EF4-FFF2-40B4-BE49-F238E27FC236}">
                  <a16:creationId xmlns:a16="http://schemas.microsoft.com/office/drawing/2014/main" id="{EDE34F24-3F9B-36D1-310B-21A5C7758992}"/>
                </a:ext>
              </a:extLst>
            </p:cNvPr>
            <p:cNvSpPr/>
            <p:nvPr/>
          </p:nvSpPr>
          <p:spPr>
            <a:xfrm>
              <a:off x="5926641" y="1744825"/>
              <a:ext cx="30595" cy="36954"/>
            </a:xfrm>
            <a:custGeom>
              <a:avLst/>
              <a:gdLst/>
              <a:ahLst/>
              <a:cxnLst/>
              <a:rect l="l" t="t" r="r" b="b"/>
              <a:pathLst>
                <a:path w="2069" h="2499" extrusionOk="0">
                  <a:moveTo>
                    <a:pt x="1166" y="0"/>
                  </a:moveTo>
                  <a:cubicBezTo>
                    <a:pt x="1043" y="0"/>
                    <a:pt x="910" y="34"/>
                    <a:pt x="768" y="113"/>
                  </a:cubicBezTo>
                  <a:cubicBezTo>
                    <a:pt x="601" y="179"/>
                    <a:pt x="468" y="346"/>
                    <a:pt x="368" y="479"/>
                  </a:cubicBezTo>
                  <a:cubicBezTo>
                    <a:pt x="334" y="513"/>
                    <a:pt x="334" y="546"/>
                    <a:pt x="301" y="580"/>
                  </a:cubicBezTo>
                  <a:cubicBezTo>
                    <a:pt x="67" y="980"/>
                    <a:pt x="1" y="1480"/>
                    <a:pt x="134" y="1914"/>
                  </a:cubicBezTo>
                  <a:cubicBezTo>
                    <a:pt x="272" y="2311"/>
                    <a:pt x="619" y="2498"/>
                    <a:pt x="980" y="2498"/>
                  </a:cubicBezTo>
                  <a:cubicBezTo>
                    <a:pt x="1409" y="2498"/>
                    <a:pt x="1857" y="2235"/>
                    <a:pt x="2002" y="1747"/>
                  </a:cubicBezTo>
                  <a:cubicBezTo>
                    <a:pt x="2069" y="1480"/>
                    <a:pt x="2069" y="1180"/>
                    <a:pt x="2002" y="913"/>
                  </a:cubicBezTo>
                  <a:cubicBezTo>
                    <a:pt x="1923" y="467"/>
                    <a:pt x="1617" y="0"/>
                    <a:pt x="11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7;p32">
              <a:extLst>
                <a:ext uri="{FF2B5EF4-FFF2-40B4-BE49-F238E27FC236}">
                  <a16:creationId xmlns:a16="http://schemas.microsoft.com/office/drawing/2014/main" id="{B8183B86-9745-DEB0-6483-42F9317CE434}"/>
                </a:ext>
              </a:extLst>
            </p:cNvPr>
            <p:cNvSpPr/>
            <p:nvPr/>
          </p:nvSpPr>
          <p:spPr>
            <a:xfrm>
              <a:off x="5845255" y="1741675"/>
              <a:ext cx="29117" cy="37205"/>
            </a:xfrm>
            <a:custGeom>
              <a:avLst/>
              <a:gdLst/>
              <a:ahLst/>
              <a:cxnLst/>
              <a:rect l="l" t="t" r="r" b="b"/>
              <a:pathLst>
                <a:path w="1969" h="2516" extrusionOk="0">
                  <a:moveTo>
                    <a:pt x="1005" y="0"/>
                  </a:moveTo>
                  <a:cubicBezTo>
                    <a:pt x="868" y="0"/>
                    <a:pt x="721" y="48"/>
                    <a:pt x="568" y="159"/>
                  </a:cubicBezTo>
                  <a:cubicBezTo>
                    <a:pt x="434" y="259"/>
                    <a:pt x="301" y="426"/>
                    <a:pt x="234" y="592"/>
                  </a:cubicBezTo>
                  <a:cubicBezTo>
                    <a:pt x="201" y="626"/>
                    <a:pt x="201" y="659"/>
                    <a:pt x="168" y="692"/>
                  </a:cubicBezTo>
                  <a:cubicBezTo>
                    <a:pt x="34" y="1126"/>
                    <a:pt x="1" y="1626"/>
                    <a:pt x="168" y="2027"/>
                  </a:cubicBezTo>
                  <a:cubicBezTo>
                    <a:pt x="329" y="2363"/>
                    <a:pt x="626" y="2515"/>
                    <a:pt x="932" y="2515"/>
                  </a:cubicBezTo>
                  <a:cubicBezTo>
                    <a:pt x="1385" y="2515"/>
                    <a:pt x="1856" y="2184"/>
                    <a:pt x="1935" y="1626"/>
                  </a:cubicBezTo>
                  <a:cubicBezTo>
                    <a:pt x="1969" y="1360"/>
                    <a:pt x="1935" y="1059"/>
                    <a:pt x="1835" y="826"/>
                  </a:cubicBezTo>
                  <a:cubicBezTo>
                    <a:pt x="1711" y="404"/>
                    <a:pt x="1402" y="0"/>
                    <a:pt x="10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8;p32">
              <a:extLst>
                <a:ext uri="{FF2B5EF4-FFF2-40B4-BE49-F238E27FC236}">
                  <a16:creationId xmlns:a16="http://schemas.microsoft.com/office/drawing/2014/main" id="{CF41CE7E-E194-EDD5-2888-58224129CEAD}"/>
                </a:ext>
              </a:extLst>
            </p:cNvPr>
            <p:cNvSpPr/>
            <p:nvPr/>
          </p:nvSpPr>
          <p:spPr>
            <a:xfrm>
              <a:off x="5864493" y="1746437"/>
              <a:ext cx="36022" cy="76910"/>
            </a:xfrm>
            <a:custGeom>
              <a:avLst/>
              <a:gdLst/>
              <a:ahLst/>
              <a:cxnLst/>
              <a:rect l="l" t="t" r="r" b="b"/>
              <a:pathLst>
                <a:path w="2436" h="5201" extrusionOk="0">
                  <a:moveTo>
                    <a:pt x="2168" y="1"/>
                  </a:moveTo>
                  <a:cubicBezTo>
                    <a:pt x="2150" y="1"/>
                    <a:pt x="2136" y="11"/>
                    <a:pt x="2136" y="37"/>
                  </a:cubicBezTo>
                  <a:cubicBezTo>
                    <a:pt x="2002" y="437"/>
                    <a:pt x="2035" y="837"/>
                    <a:pt x="2035" y="1238"/>
                  </a:cubicBezTo>
                  <a:cubicBezTo>
                    <a:pt x="2035" y="1705"/>
                    <a:pt x="2035" y="2138"/>
                    <a:pt x="2069" y="2572"/>
                  </a:cubicBezTo>
                  <a:cubicBezTo>
                    <a:pt x="2069" y="2772"/>
                    <a:pt x="2136" y="3039"/>
                    <a:pt x="2069" y="3206"/>
                  </a:cubicBezTo>
                  <a:cubicBezTo>
                    <a:pt x="2069" y="3266"/>
                    <a:pt x="2081" y="3278"/>
                    <a:pt x="2062" y="3278"/>
                  </a:cubicBezTo>
                  <a:cubicBezTo>
                    <a:pt x="2049" y="3278"/>
                    <a:pt x="2022" y="3273"/>
                    <a:pt x="1969" y="3273"/>
                  </a:cubicBezTo>
                  <a:cubicBezTo>
                    <a:pt x="1835" y="3239"/>
                    <a:pt x="1735" y="3239"/>
                    <a:pt x="1635" y="3239"/>
                  </a:cubicBezTo>
                  <a:cubicBezTo>
                    <a:pt x="1202" y="3206"/>
                    <a:pt x="768" y="3206"/>
                    <a:pt x="334" y="3172"/>
                  </a:cubicBezTo>
                  <a:cubicBezTo>
                    <a:pt x="268" y="3172"/>
                    <a:pt x="201" y="3239"/>
                    <a:pt x="201" y="3273"/>
                  </a:cubicBezTo>
                  <a:cubicBezTo>
                    <a:pt x="1" y="3806"/>
                    <a:pt x="234" y="4407"/>
                    <a:pt x="668" y="4774"/>
                  </a:cubicBezTo>
                  <a:cubicBezTo>
                    <a:pt x="868" y="4940"/>
                    <a:pt x="1135" y="5074"/>
                    <a:pt x="1435" y="5141"/>
                  </a:cubicBezTo>
                  <a:cubicBezTo>
                    <a:pt x="1569" y="5160"/>
                    <a:pt x="1747" y="5201"/>
                    <a:pt x="1912" y="5201"/>
                  </a:cubicBezTo>
                  <a:cubicBezTo>
                    <a:pt x="2035" y="5201"/>
                    <a:pt x="2150" y="5178"/>
                    <a:pt x="2236" y="5107"/>
                  </a:cubicBezTo>
                  <a:cubicBezTo>
                    <a:pt x="2269" y="5074"/>
                    <a:pt x="2269" y="4974"/>
                    <a:pt x="2202" y="4940"/>
                  </a:cubicBezTo>
                  <a:cubicBezTo>
                    <a:pt x="2035" y="4874"/>
                    <a:pt x="1802" y="4907"/>
                    <a:pt x="1602" y="4874"/>
                  </a:cubicBezTo>
                  <a:cubicBezTo>
                    <a:pt x="1368" y="4840"/>
                    <a:pt x="1101" y="4740"/>
                    <a:pt x="901" y="4607"/>
                  </a:cubicBezTo>
                  <a:cubicBezTo>
                    <a:pt x="563" y="4330"/>
                    <a:pt x="366" y="3911"/>
                    <a:pt x="443" y="3481"/>
                  </a:cubicBezTo>
                  <a:lnTo>
                    <a:pt x="443" y="3481"/>
                  </a:lnTo>
                  <a:cubicBezTo>
                    <a:pt x="874" y="3516"/>
                    <a:pt x="1307" y="3575"/>
                    <a:pt x="1769" y="3606"/>
                  </a:cubicBezTo>
                  <a:cubicBezTo>
                    <a:pt x="1864" y="3606"/>
                    <a:pt x="1981" y="3628"/>
                    <a:pt x="2089" y="3628"/>
                  </a:cubicBezTo>
                  <a:cubicBezTo>
                    <a:pt x="2170" y="3628"/>
                    <a:pt x="2245" y="3616"/>
                    <a:pt x="2302" y="3573"/>
                  </a:cubicBezTo>
                  <a:cubicBezTo>
                    <a:pt x="2436" y="3439"/>
                    <a:pt x="2436" y="3273"/>
                    <a:pt x="2436" y="3106"/>
                  </a:cubicBezTo>
                  <a:cubicBezTo>
                    <a:pt x="2436" y="2605"/>
                    <a:pt x="2436" y="2072"/>
                    <a:pt x="2402" y="1538"/>
                  </a:cubicBezTo>
                  <a:cubicBezTo>
                    <a:pt x="2402" y="1038"/>
                    <a:pt x="2402" y="537"/>
                    <a:pt x="2236" y="70"/>
                  </a:cubicBezTo>
                  <a:cubicBezTo>
                    <a:pt x="2236" y="29"/>
                    <a:pt x="2197" y="1"/>
                    <a:pt x="216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9;p32">
              <a:extLst>
                <a:ext uri="{FF2B5EF4-FFF2-40B4-BE49-F238E27FC236}">
                  <a16:creationId xmlns:a16="http://schemas.microsoft.com/office/drawing/2014/main" id="{485C07F1-ECDA-85DC-6757-1338EAB816EF}"/>
                </a:ext>
              </a:extLst>
            </p:cNvPr>
            <p:cNvSpPr/>
            <p:nvPr/>
          </p:nvSpPr>
          <p:spPr>
            <a:xfrm>
              <a:off x="5886200" y="1823919"/>
              <a:ext cx="92747" cy="55054"/>
            </a:xfrm>
            <a:custGeom>
              <a:avLst/>
              <a:gdLst/>
              <a:ahLst/>
              <a:cxnLst/>
              <a:rect l="l" t="t" r="r" b="b"/>
              <a:pathLst>
                <a:path w="6272" h="372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971" y="134"/>
                    <a:pt x="5671" y="234"/>
                    <a:pt x="5404" y="334"/>
                  </a:cubicBezTo>
                  <a:cubicBezTo>
                    <a:pt x="4837" y="534"/>
                    <a:pt x="4237" y="734"/>
                    <a:pt x="3636" y="901"/>
                  </a:cubicBezTo>
                  <a:cubicBezTo>
                    <a:pt x="2435" y="1201"/>
                    <a:pt x="1201" y="1435"/>
                    <a:pt x="0" y="1769"/>
                  </a:cubicBezTo>
                  <a:cubicBezTo>
                    <a:pt x="431" y="2845"/>
                    <a:pt x="1797" y="3723"/>
                    <a:pt x="3001" y="3723"/>
                  </a:cubicBezTo>
                  <a:cubicBezTo>
                    <a:pt x="3103" y="3723"/>
                    <a:pt x="3204" y="3716"/>
                    <a:pt x="3303" y="3703"/>
                  </a:cubicBezTo>
                  <a:cubicBezTo>
                    <a:pt x="4203" y="3536"/>
                    <a:pt x="4804" y="2936"/>
                    <a:pt x="5304" y="2202"/>
                  </a:cubicBezTo>
                  <a:cubicBezTo>
                    <a:pt x="5771" y="1535"/>
                    <a:pt x="6071" y="801"/>
                    <a:pt x="62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0;p32">
              <a:extLst>
                <a:ext uri="{FF2B5EF4-FFF2-40B4-BE49-F238E27FC236}">
                  <a16:creationId xmlns:a16="http://schemas.microsoft.com/office/drawing/2014/main" id="{C3193A42-B2E5-A98C-7CA7-F29149C351EB}"/>
                </a:ext>
              </a:extLst>
            </p:cNvPr>
            <p:cNvSpPr/>
            <p:nvPr/>
          </p:nvSpPr>
          <p:spPr>
            <a:xfrm>
              <a:off x="5832110" y="1709485"/>
              <a:ext cx="28451" cy="22965"/>
            </a:xfrm>
            <a:custGeom>
              <a:avLst/>
              <a:gdLst/>
              <a:ahLst/>
              <a:cxnLst/>
              <a:rect l="l" t="t" r="r" b="b"/>
              <a:pathLst>
                <a:path w="1924" h="1553" extrusionOk="0">
                  <a:moveTo>
                    <a:pt x="931" y="845"/>
                  </a:moveTo>
                  <a:lnTo>
                    <a:pt x="931" y="845"/>
                  </a:lnTo>
                  <a:cubicBezTo>
                    <a:pt x="926" y="850"/>
                    <a:pt x="923" y="857"/>
                    <a:pt x="923" y="868"/>
                  </a:cubicBezTo>
                  <a:lnTo>
                    <a:pt x="923" y="868"/>
                  </a:lnTo>
                  <a:cubicBezTo>
                    <a:pt x="923" y="856"/>
                    <a:pt x="927" y="849"/>
                    <a:pt x="931" y="845"/>
                  </a:cubicBezTo>
                  <a:close/>
                  <a:moveTo>
                    <a:pt x="1490" y="1"/>
                  </a:moveTo>
                  <a:cubicBezTo>
                    <a:pt x="1390" y="34"/>
                    <a:pt x="1290" y="34"/>
                    <a:pt x="1190" y="67"/>
                  </a:cubicBezTo>
                  <a:cubicBezTo>
                    <a:pt x="990" y="134"/>
                    <a:pt x="790" y="268"/>
                    <a:pt x="623" y="401"/>
                  </a:cubicBezTo>
                  <a:cubicBezTo>
                    <a:pt x="489" y="501"/>
                    <a:pt x="323" y="635"/>
                    <a:pt x="223" y="801"/>
                  </a:cubicBezTo>
                  <a:cubicBezTo>
                    <a:pt x="123" y="968"/>
                    <a:pt x="56" y="1168"/>
                    <a:pt x="22" y="1335"/>
                  </a:cubicBezTo>
                  <a:cubicBezTo>
                    <a:pt x="1" y="1465"/>
                    <a:pt x="92" y="1553"/>
                    <a:pt x="185" y="1553"/>
                  </a:cubicBezTo>
                  <a:cubicBezTo>
                    <a:pt x="236" y="1553"/>
                    <a:pt x="288" y="1527"/>
                    <a:pt x="323" y="1468"/>
                  </a:cubicBezTo>
                  <a:cubicBezTo>
                    <a:pt x="423" y="1335"/>
                    <a:pt x="523" y="1235"/>
                    <a:pt x="623" y="1135"/>
                  </a:cubicBezTo>
                  <a:cubicBezTo>
                    <a:pt x="690" y="1068"/>
                    <a:pt x="756" y="1001"/>
                    <a:pt x="823" y="935"/>
                  </a:cubicBezTo>
                  <a:cubicBezTo>
                    <a:pt x="823" y="935"/>
                    <a:pt x="890" y="901"/>
                    <a:pt x="923" y="868"/>
                  </a:cubicBezTo>
                  <a:cubicBezTo>
                    <a:pt x="940" y="851"/>
                    <a:pt x="940" y="843"/>
                    <a:pt x="936" y="843"/>
                  </a:cubicBezTo>
                  <a:cubicBezTo>
                    <a:pt x="934" y="843"/>
                    <a:pt x="933" y="844"/>
                    <a:pt x="931" y="845"/>
                  </a:cubicBezTo>
                  <a:lnTo>
                    <a:pt x="931" y="845"/>
                  </a:lnTo>
                  <a:cubicBezTo>
                    <a:pt x="941" y="835"/>
                    <a:pt x="956" y="835"/>
                    <a:pt x="956" y="835"/>
                  </a:cubicBezTo>
                  <a:cubicBezTo>
                    <a:pt x="1123" y="735"/>
                    <a:pt x="1257" y="668"/>
                    <a:pt x="1390" y="568"/>
                  </a:cubicBezTo>
                  <a:cubicBezTo>
                    <a:pt x="1457" y="534"/>
                    <a:pt x="1557" y="501"/>
                    <a:pt x="1624" y="468"/>
                  </a:cubicBezTo>
                  <a:cubicBezTo>
                    <a:pt x="1657" y="468"/>
                    <a:pt x="1690" y="434"/>
                    <a:pt x="1724" y="434"/>
                  </a:cubicBezTo>
                  <a:cubicBezTo>
                    <a:pt x="1757" y="401"/>
                    <a:pt x="1790" y="368"/>
                    <a:pt x="1824" y="334"/>
                  </a:cubicBezTo>
                  <a:cubicBezTo>
                    <a:pt x="1924" y="268"/>
                    <a:pt x="1890" y="101"/>
                    <a:pt x="1790" y="67"/>
                  </a:cubicBezTo>
                  <a:cubicBezTo>
                    <a:pt x="1757" y="34"/>
                    <a:pt x="1724" y="34"/>
                    <a:pt x="16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1;p32">
              <a:extLst>
                <a:ext uri="{FF2B5EF4-FFF2-40B4-BE49-F238E27FC236}">
                  <a16:creationId xmlns:a16="http://schemas.microsoft.com/office/drawing/2014/main" id="{9F5719BF-EDCA-21CE-ABEF-8A8324012F40}"/>
                </a:ext>
              </a:extLst>
            </p:cNvPr>
            <p:cNvSpPr/>
            <p:nvPr/>
          </p:nvSpPr>
          <p:spPr>
            <a:xfrm>
              <a:off x="5939121" y="1719347"/>
              <a:ext cx="32917" cy="19165"/>
            </a:xfrm>
            <a:custGeom>
              <a:avLst/>
              <a:gdLst/>
              <a:ahLst/>
              <a:cxnLst/>
              <a:rect l="l" t="t" r="r" b="b"/>
              <a:pathLst>
                <a:path w="2226" h="1296" extrusionOk="0">
                  <a:moveTo>
                    <a:pt x="758" y="1"/>
                  </a:moveTo>
                  <a:cubicBezTo>
                    <a:pt x="524" y="34"/>
                    <a:pt x="324" y="68"/>
                    <a:pt x="124" y="168"/>
                  </a:cubicBezTo>
                  <a:cubicBezTo>
                    <a:pt x="1" y="229"/>
                    <a:pt x="105" y="405"/>
                    <a:pt x="227" y="405"/>
                  </a:cubicBezTo>
                  <a:cubicBezTo>
                    <a:pt x="237" y="405"/>
                    <a:pt x="247" y="404"/>
                    <a:pt x="257" y="401"/>
                  </a:cubicBezTo>
                  <a:cubicBezTo>
                    <a:pt x="306" y="391"/>
                    <a:pt x="352" y="387"/>
                    <a:pt x="397" y="387"/>
                  </a:cubicBezTo>
                  <a:cubicBezTo>
                    <a:pt x="505" y="387"/>
                    <a:pt x="607" y="411"/>
                    <a:pt x="724" y="435"/>
                  </a:cubicBezTo>
                  <a:cubicBezTo>
                    <a:pt x="758" y="435"/>
                    <a:pt x="825" y="468"/>
                    <a:pt x="858" y="468"/>
                  </a:cubicBezTo>
                  <a:cubicBezTo>
                    <a:pt x="891" y="468"/>
                    <a:pt x="891" y="468"/>
                    <a:pt x="925" y="501"/>
                  </a:cubicBezTo>
                  <a:lnTo>
                    <a:pt x="958" y="501"/>
                  </a:lnTo>
                  <a:cubicBezTo>
                    <a:pt x="991" y="535"/>
                    <a:pt x="1025" y="535"/>
                    <a:pt x="1025" y="535"/>
                  </a:cubicBezTo>
                  <a:cubicBezTo>
                    <a:pt x="1025" y="535"/>
                    <a:pt x="1067" y="549"/>
                    <a:pt x="1078" y="549"/>
                  </a:cubicBezTo>
                  <a:lnTo>
                    <a:pt x="1078" y="549"/>
                  </a:lnTo>
                  <a:cubicBezTo>
                    <a:pt x="1114" y="569"/>
                    <a:pt x="1164" y="574"/>
                    <a:pt x="1191" y="601"/>
                  </a:cubicBezTo>
                  <a:cubicBezTo>
                    <a:pt x="1225" y="635"/>
                    <a:pt x="1258" y="635"/>
                    <a:pt x="1292" y="668"/>
                  </a:cubicBezTo>
                  <a:cubicBezTo>
                    <a:pt x="1292" y="668"/>
                    <a:pt x="1325" y="701"/>
                    <a:pt x="1325" y="701"/>
                  </a:cubicBezTo>
                  <a:cubicBezTo>
                    <a:pt x="1358" y="701"/>
                    <a:pt x="1358" y="701"/>
                    <a:pt x="1358" y="735"/>
                  </a:cubicBezTo>
                  <a:cubicBezTo>
                    <a:pt x="1425" y="768"/>
                    <a:pt x="1492" y="835"/>
                    <a:pt x="1558" y="902"/>
                  </a:cubicBezTo>
                  <a:cubicBezTo>
                    <a:pt x="1558" y="902"/>
                    <a:pt x="1558" y="927"/>
                    <a:pt x="1580" y="933"/>
                  </a:cubicBezTo>
                  <a:lnTo>
                    <a:pt x="1580" y="933"/>
                  </a:lnTo>
                  <a:cubicBezTo>
                    <a:pt x="1597" y="958"/>
                    <a:pt x="1633" y="1006"/>
                    <a:pt x="1630" y="1006"/>
                  </a:cubicBezTo>
                  <a:cubicBezTo>
                    <a:pt x="1630" y="1006"/>
                    <a:pt x="1628" y="1005"/>
                    <a:pt x="1625" y="1002"/>
                  </a:cubicBezTo>
                  <a:lnTo>
                    <a:pt x="1625" y="1002"/>
                  </a:lnTo>
                  <a:cubicBezTo>
                    <a:pt x="1658" y="1035"/>
                    <a:pt x="1692" y="1068"/>
                    <a:pt x="1725" y="1102"/>
                  </a:cubicBezTo>
                  <a:cubicBezTo>
                    <a:pt x="1725" y="1102"/>
                    <a:pt x="1725" y="1132"/>
                    <a:pt x="1754" y="1135"/>
                  </a:cubicBezTo>
                  <a:lnTo>
                    <a:pt x="1754" y="1135"/>
                  </a:lnTo>
                  <a:cubicBezTo>
                    <a:pt x="1763" y="1152"/>
                    <a:pt x="1803" y="1207"/>
                    <a:pt x="1798" y="1207"/>
                  </a:cubicBezTo>
                  <a:cubicBezTo>
                    <a:pt x="1798" y="1207"/>
                    <a:pt x="1796" y="1206"/>
                    <a:pt x="1792" y="1202"/>
                  </a:cubicBezTo>
                  <a:lnTo>
                    <a:pt x="1792" y="1202"/>
                  </a:lnTo>
                  <a:cubicBezTo>
                    <a:pt x="1826" y="1235"/>
                    <a:pt x="1892" y="1268"/>
                    <a:pt x="1925" y="1268"/>
                  </a:cubicBezTo>
                  <a:cubicBezTo>
                    <a:pt x="1953" y="1287"/>
                    <a:pt x="1981" y="1295"/>
                    <a:pt x="2008" y="1295"/>
                  </a:cubicBezTo>
                  <a:cubicBezTo>
                    <a:pt x="2076" y="1295"/>
                    <a:pt x="2135" y="1241"/>
                    <a:pt x="2159" y="1168"/>
                  </a:cubicBezTo>
                  <a:cubicBezTo>
                    <a:pt x="2226" y="935"/>
                    <a:pt x="2092" y="701"/>
                    <a:pt x="1925" y="535"/>
                  </a:cubicBezTo>
                  <a:cubicBezTo>
                    <a:pt x="1792" y="368"/>
                    <a:pt x="1592" y="234"/>
                    <a:pt x="1392" y="134"/>
                  </a:cubicBezTo>
                  <a:cubicBezTo>
                    <a:pt x="1191" y="68"/>
                    <a:pt x="991" y="1"/>
                    <a:pt x="75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2;p32">
              <a:extLst>
                <a:ext uri="{FF2B5EF4-FFF2-40B4-BE49-F238E27FC236}">
                  <a16:creationId xmlns:a16="http://schemas.microsoft.com/office/drawing/2014/main" id="{236D7047-A459-EC8F-FC5E-AE8F454F51CD}"/>
                </a:ext>
              </a:extLst>
            </p:cNvPr>
            <p:cNvSpPr/>
            <p:nvPr/>
          </p:nvSpPr>
          <p:spPr>
            <a:xfrm>
              <a:off x="5886200" y="1829346"/>
              <a:ext cx="78448" cy="31778"/>
            </a:xfrm>
            <a:custGeom>
              <a:avLst/>
              <a:gdLst/>
              <a:ahLst/>
              <a:cxnLst/>
              <a:rect l="l" t="t" r="r" b="b"/>
              <a:pathLst>
                <a:path w="5305" h="2149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4770" y="201"/>
                    <a:pt x="4203" y="367"/>
                    <a:pt x="3636" y="534"/>
                  </a:cubicBezTo>
                  <a:cubicBezTo>
                    <a:pt x="2435" y="834"/>
                    <a:pt x="1201" y="1101"/>
                    <a:pt x="0" y="1402"/>
                  </a:cubicBezTo>
                  <a:cubicBezTo>
                    <a:pt x="100" y="1668"/>
                    <a:pt x="267" y="1902"/>
                    <a:pt x="467" y="2135"/>
                  </a:cubicBezTo>
                  <a:cubicBezTo>
                    <a:pt x="575" y="2144"/>
                    <a:pt x="687" y="2149"/>
                    <a:pt x="801" y="2149"/>
                  </a:cubicBezTo>
                  <a:cubicBezTo>
                    <a:pt x="1113" y="2149"/>
                    <a:pt x="1442" y="2118"/>
                    <a:pt x="1735" y="2069"/>
                  </a:cubicBezTo>
                  <a:cubicBezTo>
                    <a:pt x="2335" y="1969"/>
                    <a:pt x="2936" y="1835"/>
                    <a:pt x="3503" y="1602"/>
                  </a:cubicBezTo>
                  <a:cubicBezTo>
                    <a:pt x="4037" y="1402"/>
                    <a:pt x="4537" y="1068"/>
                    <a:pt x="4904" y="634"/>
                  </a:cubicBezTo>
                  <a:cubicBezTo>
                    <a:pt x="5071" y="434"/>
                    <a:pt x="5204" y="234"/>
                    <a:pt x="530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631;p32">
            <a:extLst>
              <a:ext uri="{FF2B5EF4-FFF2-40B4-BE49-F238E27FC236}">
                <a16:creationId xmlns:a16="http://schemas.microsoft.com/office/drawing/2014/main" id="{71ACE5CC-FA4B-E6A2-351E-5E57CF2EC9FD}"/>
              </a:ext>
            </a:extLst>
          </p:cNvPr>
          <p:cNvGrpSpPr/>
          <p:nvPr/>
        </p:nvGrpSpPr>
        <p:grpSpPr>
          <a:xfrm>
            <a:off x="-2986180" y="-1140422"/>
            <a:ext cx="1103443" cy="1153972"/>
            <a:chOff x="2683100" y="1330043"/>
            <a:chExt cx="1103443" cy="1153972"/>
          </a:xfrm>
        </p:grpSpPr>
        <p:sp>
          <p:nvSpPr>
            <p:cNvPr id="23" name="Google Shape;1632;p32">
              <a:extLst>
                <a:ext uri="{FF2B5EF4-FFF2-40B4-BE49-F238E27FC236}">
                  <a16:creationId xmlns:a16="http://schemas.microsoft.com/office/drawing/2014/main" id="{4DCA6B2D-2E0B-8E17-FD51-3D45CB2FF7A6}"/>
                </a:ext>
              </a:extLst>
            </p:cNvPr>
            <p:cNvSpPr/>
            <p:nvPr/>
          </p:nvSpPr>
          <p:spPr>
            <a:xfrm>
              <a:off x="2683100" y="1330043"/>
              <a:ext cx="1103443" cy="1153972"/>
            </a:xfrm>
            <a:custGeom>
              <a:avLst/>
              <a:gdLst/>
              <a:ahLst/>
              <a:cxnLst/>
              <a:rect l="l" t="t" r="r" b="b"/>
              <a:pathLst>
                <a:path w="74620" h="78037" extrusionOk="0">
                  <a:moveTo>
                    <a:pt x="40474" y="0"/>
                  </a:moveTo>
                  <a:cubicBezTo>
                    <a:pt x="39330" y="0"/>
                    <a:pt x="38147" y="47"/>
                    <a:pt x="36926" y="143"/>
                  </a:cubicBezTo>
                  <a:cubicBezTo>
                    <a:pt x="11608" y="2145"/>
                    <a:pt x="1234" y="23327"/>
                    <a:pt x="634" y="37070"/>
                  </a:cubicBezTo>
                  <a:cubicBezTo>
                    <a:pt x="0" y="50813"/>
                    <a:pt x="8806" y="67325"/>
                    <a:pt x="25185" y="71495"/>
                  </a:cubicBezTo>
                  <a:cubicBezTo>
                    <a:pt x="29255" y="72531"/>
                    <a:pt x="33057" y="72920"/>
                    <a:pt x="36473" y="72920"/>
                  </a:cubicBezTo>
                  <a:cubicBezTo>
                    <a:pt x="46804" y="72920"/>
                    <a:pt x="53605" y="69360"/>
                    <a:pt x="53605" y="69360"/>
                  </a:cubicBezTo>
                  <a:cubicBezTo>
                    <a:pt x="53605" y="69360"/>
                    <a:pt x="54839" y="75231"/>
                    <a:pt x="61777" y="77065"/>
                  </a:cubicBezTo>
                  <a:cubicBezTo>
                    <a:pt x="64566" y="77812"/>
                    <a:pt x="67152" y="78037"/>
                    <a:pt x="69251" y="78037"/>
                  </a:cubicBezTo>
                  <a:cubicBezTo>
                    <a:pt x="72400" y="78037"/>
                    <a:pt x="74453" y="77532"/>
                    <a:pt x="74453" y="77532"/>
                  </a:cubicBezTo>
                  <a:cubicBezTo>
                    <a:pt x="74453" y="77532"/>
                    <a:pt x="67515" y="74430"/>
                    <a:pt x="63812" y="64256"/>
                  </a:cubicBezTo>
                  <a:cubicBezTo>
                    <a:pt x="70917" y="54216"/>
                    <a:pt x="74620" y="41373"/>
                    <a:pt x="72752" y="29498"/>
                  </a:cubicBezTo>
                  <a:cubicBezTo>
                    <a:pt x="71006" y="18164"/>
                    <a:pt x="63065" y="0"/>
                    <a:pt x="404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3;p32">
              <a:extLst>
                <a:ext uri="{FF2B5EF4-FFF2-40B4-BE49-F238E27FC236}">
                  <a16:creationId xmlns:a16="http://schemas.microsoft.com/office/drawing/2014/main" id="{8E47DE53-D9FF-9B1D-2203-EDE0A4F94E72}"/>
                </a:ext>
              </a:extLst>
            </p:cNvPr>
            <p:cNvSpPr/>
            <p:nvPr/>
          </p:nvSpPr>
          <p:spPr>
            <a:xfrm>
              <a:off x="2861649" y="2199028"/>
              <a:ext cx="168223" cy="256593"/>
            </a:xfrm>
            <a:custGeom>
              <a:avLst/>
              <a:gdLst/>
              <a:ahLst/>
              <a:cxnLst/>
              <a:rect l="l" t="t" r="r" b="b"/>
              <a:pathLst>
                <a:path w="11376" h="17352" extrusionOk="0">
                  <a:moveTo>
                    <a:pt x="5057" y="1"/>
                  </a:moveTo>
                  <a:cubicBezTo>
                    <a:pt x="3930" y="1"/>
                    <a:pt x="2802" y="128"/>
                    <a:pt x="1702" y="384"/>
                  </a:cubicBezTo>
                  <a:cubicBezTo>
                    <a:pt x="1601" y="418"/>
                    <a:pt x="1501" y="418"/>
                    <a:pt x="1435" y="484"/>
                  </a:cubicBezTo>
                  <a:cubicBezTo>
                    <a:pt x="1335" y="585"/>
                    <a:pt x="1335" y="685"/>
                    <a:pt x="1301" y="818"/>
                  </a:cubicBezTo>
                  <a:cubicBezTo>
                    <a:pt x="334" y="6222"/>
                    <a:pt x="0" y="11726"/>
                    <a:pt x="234" y="17230"/>
                  </a:cubicBezTo>
                  <a:lnTo>
                    <a:pt x="401" y="17130"/>
                  </a:lnTo>
                  <a:cubicBezTo>
                    <a:pt x="1283" y="17278"/>
                    <a:pt x="2181" y="17352"/>
                    <a:pt x="3082" y="17352"/>
                  </a:cubicBezTo>
                  <a:cubicBezTo>
                    <a:pt x="5415" y="17352"/>
                    <a:pt x="7766" y="16858"/>
                    <a:pt x="9907" y="15895"/>
                  </a:cubicBezTo>
                  <a:cubicBezTo>
                    <a:pt x="10041" y="15829"/>
                    <a:pt x="10208" y="15729"/>
                    <a:pt x="10308" y="15595"/>
                  </a:cubicBezTo>
                  <a:cubicBezTo>
                    <a:pt x="10408" y="15428"/>
                    <a:pt x="10408" y="15262"/>
                    <a:pt x="10408" y="15095"/>
                  </a:cubicBezTo>
                  <a:cubicBezTo>
                    <a:pt x="10408" y="10658"/>
                    <a:pt x="11375" y="6255"/>
                    <a:pt x="11242" y="1819"/>
                  </a:cubicBezTo>
                  <a:cubicBezTo>
                    <a:pt x="11242" y="1685"/>
                    <a:pt x="11242" y="1519"/>
                    <a:pt x="11142" y="1418"/>
                  </a:cubicBezTo>
                  <a:cubicBezTo>
                    <a:pt x="11075" y="1252"/>
                    <a:pt x="10908" y="1185"/>
                    <a:pt x="10741" y="1118"/>
                  </a:cubicBezTo>
                  <a:cubicBezTo>
                    <a:pt x="8946" y="379"/>
                    <a:pt x="7003" y="1"/>
                    <a:pt x="50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4;p32">
              <a:extLst>
                <a:ext uri="{FF2B5EF4-FFF2-40B4-BE49-F238E27FC236}">
                  <a16:creationId xmlns:a16="http://schemas.microsoft.com/office/drawing/2014/main" id="{4E27D7B5-6957-4B9A-2899-E9F5BBC2D251}"/>
                </a:ext>
              </a:extLst>
            </p:cNvPr>
            <p:cNvSpPr/>
            <p:nvPr/>
          </p:nvSpPr>
          <p:spPr>
            <a:xfrm>
              <a:off x="3094953" y="1894718"/>
              <a:ext cx="243195" cy="173842"/>
            </a:xfrm>
            <a:custGeom>
              <a:avLst/>
              <a:gdLst/>
              <a:ahLst/>
              <a:cxnLst/>
              <a:rect l="l" t="t" r="r" b="b"/>
              <a:pathLst>
                <a:path w="16446" h="11756" extrusionOk="0">
                  <a:moveTo>
                    <a:pt x="12259" y="1"/>
                  </a:moveTo>
                  <a:cubicBezTo>
                    <a:pt x="12172" y="1"/>
                    <a:pt x="12087" y="7"/>
                    <a:pt x="12009" y="16"/>
                  </a:cubicBezTo>
                  <a:cubicBezTo>
                    <a:pt x="9407" y="216"/>
                    <a:pt x="6805" y="450"/>
                    <a:pt x="4203" y="683"/>
                  </a:cubicBezTo>
                  <a:lnTo>
                    <a:pt x="4036" y="483"/>
                  </a:lnTo>
                  <a:cubicBezTo>
                    <a:pt x="4036" y="1450"/>
                    <a:pt x="4003" y="2418"/>
                    <a:pt x="4003" y="3352"/>
                  </a:cubicBezTo>
                  <a:cubicBezTo>
                    <a:pt x="3970" y="4119"/>
                    <a:pt x="3903" y="4953"/>
                    <a:pt x="3369" y="5453"/>
                  </a:cubicBezTo>
                  <a:cubicBezTo>
                    <a:pt x="2969" y="5787"/>
                    <a:pt x="701" y="6587"/>
                    <a:pt x="167" y="7021"/>
                  </a:cubicBezTo>
                  <a:cubicBezTo>
                    <a:pt x="100" y="7054"/>
                    <a:pt x="34" y="7121"/>
                    <a:pt x="0" y="7188"/>
                  </a:cubicBezTo>
                  <a:cubicBezTo>
                    <a:pt x="0" y="7288"/>
                    <a:pt x="34" y="7355"/>
                    <a:pt x="67" y="7455"/>
                  </a:cubicBezTo>
                  <a:cubicBezTo>
                    <a:pt x="667" y="8522"/>
                    <a:pt x="1701" y="9323"/>
                    <a:pt x="2769" y="9923"/>
                  </a:cubicBezTo>
                  <a:cubicBezTo>
                    <a:pt x="4677" y="11026"/>
                    <a:pt x="6824" y="11756"/>
                    <a:pt x="8997" y="11756"/>
                  </a:cubicBezTo>
                  <a:cubicBezTo>
                    <a:pt x="9256" y="11756"/>
                    <a:pt x="9515" y="11746"/>
                    <a:pt x="9774" y="11724"/>
                  </a:cubicBezTo>
                  <a:cubicBezTo>
                    <a:pt x="12209" y="11524"/>
                    <a:pt x="14644" y="10323"/>
                    <a:pt x="15978" y="8289"/>
                  </a:cubicBezTo>
                  <a:cubicBezTo>
                    <a:pt x="16145" y="8055"/>
                    <a:pt x="16279" y="7788"/>
                    <a:pt x="16178" y="7521"/>
                  </a:cubicBezTo>
                  <a:cubicBezTo>
                    <a:pt x="16145" y="7388"/>
                    <a:pt x="16445" y="7355"/>
                    <a:pt x="16345" y="7255"/>
                  </a:cubicBezTo>
                  <a:cubicBezTo>
                    <a:pt x="15845" y="6854"/>
                    <a:pt x="14878" y="6487"/>
                    <a:pt x="14310" y="6187"/>
                  </a:cubicBezTo>
                  <a:cubicBezTo>
                    <a:pt x="14044" y="6087"/>
                    <a:pt x="13777" y="5954"/>
                    <a:pt x="13643" y="5754"/>
                  </a:cubicBezTo>
                  <a:cubicBezTo>
                    <a:pt x="13477" y="5553"/>
                    <a:pt x="13443" y="5287"/>
                    <a:pt x="13410" y="5053"/>
                  </a:cubicBezTo>
                  <a:cubicBezTo>
                    <a:pt x="13210" y="3619"/>
                    <a:pt x="13076" y="2184"/>
                    <a:pt x="13010" y="750"/>
                  </a:cubicBezTo>
                  <a:cubicBezTo>
                    <a:pt x="13010" y="583"/>
                    <a:pt x="12976" y="383"/>
                    <a:pt x="12876" y="250"/>
                  </a:cubicBezTo>
                  <a:cubicBezTo>
                    <a:pt x="12753" y="52"/>
                    <a:pt x="12502" y="1"/>
                    <a:pt x="122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5;p32">
              <a:extLst>
                <a:ext uri="{FF2B5EF4-FFF2-40B4-BE49-F238E27FC236}">
                  <a16:creationId xmlns:a16="http://schemas.microsoft.com/office/drawing/2014/main" id="{AE7AB334-3F5B-4727-9BF4-3F38AF023385}"/>
                </a:ext>
              </a:extLst>
            </p:cNvPr>
            <p:cNvSpPr/>
            <p:nvPr/>
          </p:nvSpPr>
          <p:spPr>
            <a:xfrm>
              <a:off x="3153153" y="1894718"/>
              <a:ext cx="138130" cy="79586"/>
            </a:xfrm>
            <a:custGeom>
              <a:avLst/>
              <a:gdLst/>
              <a:ahLst/>
              <a:cxnLst/>
              <a:rect l="l" t="t" r="r" b="b"/>
              <a:pathLst>
                <a:path w="9341" h="5382" extrusionOk="0">
                  <a:moveTo>
                    <a:pt x="8323" y="1"/>
                  </a:moveTo>
                  <a:cubicBezTo>
                    <a:pt x="8236" y="1"/>
                    <a:pt x="8151" y="7"/>
                    <a:pt x="8073" y="16"/>
                  </a:cubicBezTo>
                  <a:cubicBezTo>
                    <a:pt x="5471" y="216"/>
                    <a:pt x="2869" y="450"/>
                    <a:pt x="267" y="683"/>
                  </a:cubicBezTo>
                  <a:lnTo>
                    <a:pt x="100" y="483"/>
                  </a:lnTo>
                  <a:lnTo>
                    <a:pt x="67" y="3352"/>
                  </a:lnTo>
                  <a:cubicBezTo>
                    <a:pt x="34" y="3619"/>
                    <a:pt x="34" y="3885"/>
                    <a:pt x="0" y="4152"/>
                  </a:cubicBezTo>
                  <a:cubicBezTo>
                    <a:pt x="167" y="4252"/>
                    <a:pt x="301" y="4352"/>
                    <a:pt x="467" y="4453"/>
                  </a:cubicBezTo>
                  <a:cubicBezTo>
                    <a:pt x="1753" y="5064"/>
                    <a:pt x="3185" y="5382"/>
                    <a:pt x="4613" y="5382"/>
                  </a:cubicBezTo>
                  <a:cubicBezTo>
                    <a:pt x="5444" y="5382"/>
                    <a:pt x="6274" y="5274"/>
                    <a:pt x="7072" y="5053"/>
                  </a:cubicBezTo>
                  <a:cubicBezTo>
                    <a:pt x="7873" y="4819"/>
                    <a:pt x="8640" y="4453"/>
                    <a:pt x="9340" y="3986"/>
                  </a:cubicBezTo>
                  <a:cubicBezTo>
                    <a:pt x="9207" y="2918"/>
                    <a:pt x="9107" y="1851"/>
                    <a:pt x="9074" y="750"/>
                  </a:cubicBezTo>
                  <a:cubicBezTo>
                    <a:pt x="9074" y="583"/>
                    <a:pt x="9040" y="383"/>
                    <a:pt x="8940" y="250"/>
                  </a:cubicBezTo>
                  <a:cubicBezTo>
                    <a:pt x="8817" y="52"/>
                    <a:pt x="8566" y="1"/>
                    <a:pt x="832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36;p32">
              <a:extLst>
                <a:ext uri="{FF2B5EF4-FFF2-40B4-BE49-F238E27FC236}">
                  <a16:creationId xmlns:a16="http://schemas.microsoft.com/office/drawing/2014/main" id="{2A247FD3-BB73-9AF8-9085-3E1D878EC6F7}"/>
                </a:ext>
              </a:extLst>
            </p:cNvPr>
            <p:cNvSpPr/>
            <p:nvPr/>
          </p:nvSpPr>
          <p:spPr>
            <a:xfrm>
              <a:off x="3407173" y="2212455"/>
              <a:ext cx="141088" cy="234500"/>
            </a:xfrm>
            <a:custGeom>
              <a:avLst/>
              <a:gdLst/>
              <a:ahLst/>
              <a:cxnLst/>
              <a:rect l="l" t="t" r="r" b="b"/>
              <a:pathLst>
                <a:path w="9541" h="15858" extrusionOk="0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7;p32">
              <a:extLst>
                <a:ext uri="{FF2B5EF4-FFF2-40B4-BE49-F238E27FC236}">
                  <a16:creationId xmlns:a16="http://schemas.microsoft.com/office/drawing/2014/main" id="{FC92919F-F962-B8F7-29E0-3B4530E7679F}"/>
                </a:ext>
              </a:extLst>
            </p:cNvPr>
            <p:cNvSpPr/>
            <p:nvPr/>
          </p:nvSpPr>
          <p:spPr>
            <a:xfrm>
              <a:off x="3407173" y="2212455"/>
              <a:ext cx="141088" cy="234500"/>
            </a:xfrm>
            <a:custGeom>
              <a:avLst/>
              <a:gdLst/>
              <a:ahLst/>
              <a:cxnLst/>
              <a:rect l="l" t="t" r="r" b="b"/>
              <a:pathLst>
                <a:path w="9541" h="15858" extrusionOk="0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8;p32">
              <a:extLst>
                <a:ext uri="{FF2B5EF4-FFF2-40B4-BE49-F238E27FC236}">
                  <a16:creationId xmlns:a16="http://schemas.microsoft.com/office/drawing/2014/main" id="{D024C920-0511-210D-0744-8A4FA5BDD58E}"/>
                </a:ext>
              </a:extLst>
            </p:cNvPr>
            <p:cNvSpPr/>
            <p:nvPr/>
          </p:nvSpPr>
          <p:spPr>
            <a:xfrm>
              <a:off x="2874957" y="1987179"/>
              <a:ext cx="670377" cy="435876"/>
            </a:xfrm>
            <a:custGeom>
              <a:avLst/>
              <a:gdLst/>
              <a:ahLst/>
              <a:cxnLst/>
              <a:rect l="l" t="t" r="r" b="b"/>
              <a:pathLst>
                <a:path w="45334" h="29476" extrusionOk="0">
                  <a:moveTo>
                    <a:pt x="15545" y="1"/>
                  </a:moveTo>
                  <a:cubicBezTo>
                    <a:pt x="15545" y="1"/>
                    <a:pt x="4337" y="3904"/>
                    <a:pt x="2403" y="5738"/>
                  </a:cubicBezTo>
                  <a:cubicBezTo>
                    <a:pt x="468" y="7606"/>
                    <a:pt x="1" y="16179"/>
                    <a:pt x="1" y="16179"/>
                  </a:cubicBezTo>
                  <a:cubicBezTo>
                    <a:pt x="1" y="16179"/>
                    <a:pt x="1469" y="16246"/>
                    <a:pt x="5038" y="16780"/>
                  </a:cubicBezTo>
                  <a:cubicBezTo>
                    <a:pt x="8574" y="17347"/>
                    <a:pt x="10208" y="18347"/>
                    <a:pt x="10208" y="18347"/>
                  </a:cubicBezTo>
                  <a:lnTo>
                    <a:pt x="9508" y="28288"/>
                  </a:lnTo>
                  <a:cubicBezTo>
                    <a:pt x="9508" y="28288"/>
                    <a:pt x="15244" y="29475"/>
                    <a:pt x="21614" y="29475"/>
                  </a:cubicBezTo>
                  <a:cubicBezTo>
                    <a:pt x="22562" y="29475"/>
                    <a:pt x="23525" y="29449"/>
                    <a:pt x="24485" y="29389"/>
                  </a:cubicBezTo>
                  <a:cubicBezTo>
                    <a:pt x="31924" y="28922"/>
                    <a:pt x="37561" y="27821"/>
                    <a:pt x="37561" y="27821"/>
                  </a:cubicBezTo>
                  <a:lnTo>
                    <a:pt x="36294" y="20916"/>
                  </a:lnTo>
                  <a:cubicBezTo>
                    <a:pt x="36294" y="20916"/>
                    <a:pt x="39696" y="18881"/>
                    <a:pt x="41864" y="18114"/>
                  </a:cubicBezTo>
                  <a:cubicBezTo>
                    <a:pt x="44032" y="17347"/>
                    <a:pt x="45333" y="17347"/>
                    <a:pt x="45333" y="17347"/>
                  </a:cubicBezTo>
                  <a:cubicBezTo>
                    <a:pt x="45333" y="17347"/>
                    <a:pt x="45033" y="15545"/>
                    <a:pt x="44633" y="14244"/>
                  </a:cubicBezTo>
                  <a:cubicBezTo>
                    <a:pt x="44266" y="12943"/>
                    <a:pt x="43499" y="10542"/>
                    <a:pt x="43098" y="9141"/>
                  </a:cubicBezTo>
                  <a:cubicBezTo>
                    <a:pt x="42731" y="7773"/>
                    <a:pt x="42631" y="6906"/>
                    <a:pt x="39629" y="4838"/>
                  </a:cubicBezTo>
                  <a:cubicBezTo>
                    <a:pt x="36627" y="2736"/>
                    <a:pt x="30756" y="501"/>
                    <a:pt x="30756" y="501"/>
                  </a:cubicBezTo>
                  <a:cubicBezTo>
                    <a:pt x="30756" y="501"/>
                    <a:pt x="29173" y="3506"/>
                    <a:pt x="23909" y="3506"/>
                  </a:cubicBezTo>
                  <a:cubicBezTo>
                    <a:pt x="23824" y="3506"/>
                    <a:pt x="23738" y="3505"/>
                    <a:pt x="23651" y="3503"/>
                  </a:cubicBezTo>
                  <a:cubicBezTo>
                    <a:pt x="18181" y="3437"/>
                    <a:pt x="15545" y="1"/>
                    <a:pt x="1554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9;p32">
              <a:extLst>
                <a:ext uri="{FF2B5EF4-FFF2-40B4-BE49-F238E27FC236}">
                  <a16:creationId xmlns:a16="http://schemas.microsoft.com/office/drawing/2014/main" id="{602142FF-D277-B496-6634-7A616FCCCD17}"/>
                </a:ext>
              </a:extLst>
            </p:cNvPr>
            <p:cNvSpPr/>
            <p:nvPr/>
          </p:nvSpPr>
          <p:spPr>
            <a:xfrm>
              <a:off x="3047591" y="1743686"/>
              <a:ext cx="67106" cy="69960"/>
            </a:xfrm>
            <a:custGeom>
              <a:avLst/>
              <a:gdLst/>
              <a:ahLst/>
              <a:cxnLst/>
              <a:rect l="l" t="t" r="r" b="b"/>
              <a:pathLst>
                <a:path w="4538" h="4731" extrusionOk="0">
                  <a:moveTo>
                    <a:pt x="1049" y="1"/>
                  </a:moveTo>
                  <a:cubicBezTo>
                    <a:pt x="942" y="1"/>
                    <a:pt x="833" y="17"/>
                    <a:pt x="735" y="56"/>
                  </a:cubicBezTo>
                  <a:cubicBezTo>
                    <a:pt x="535" y="123"/>
                    <a:pt x="435" y="256"/>
                    <a:pt x="335" y="423"/>
                  </a:cubicBezTo>
                  <a:cubicBezTo>
                    <a:pt x="1" y="1023"/>
                    <a:pt x="34" y="1791"/>
                    <a:pt x="168" y="2491"/>
                  </a:cubicBezTo>
                  <a:cubicBezTo>
                    <a:pt x="234" y="2958"/>
                    <a:pt x="335" y="3459"/>
                    <a:pt x="601" y="3892"/>
                  </a:cubicBezTo>
                  <a:cubicBezTo>
                    <a:pt x="868" y="4326"/>
                    <a:pt x="1302" y="4659"/>
                    <a:pt x="1836" y="4726"/>
                  </a:cubicBezTo>
                  <a:cubicBezTo>
                    <a:pt x="1873" y="4729"/>
                    <a:pt x="1910" y="4730"/>
                    <a:pt x="1948" y="4730"/>
                  </a:cubicBezTo>
                  <a:cubicBezTo>
                    <a:pt x="2349" y="4730"/>
                    <a:pt x="2768" y="4573"/>
                    <a:pt x="3103" y="4359"/>
                  </a:cubicBezTo>
                  <a:cubicBezTo>
                    <a:pt x="3770" y="3959"/>
                    <a:pt x="4271" y="3292"/>
                    <a:pt x="4538" y="2558"/>
                  </a:cubicBezTo>
                  <a:lnTo>
                    <a:pt x="4538" y="2558"/>
                  </a:lnTo>
                  <a:lnTo>
                    <a:pt x="3970" y="2725"/>
                  </a:lnTo>
                  <a:cubicBezTo>
                    <a:pt x="3804" y="2491"/>
                    <a:pt x="3670" y="2258"/>
                    <a:pt x="3503" y="2024"/>
                  </a:cubicBezTo>
                  <a:cubicBezTo>
                    <a:pt x="2970" y="1190"/>
                    <a:pt x="2336" y="256"/>
                    <a:pt x="1269" y="23"/>
                  </a:cubicBezTo>
                  <a:cubicBezTo>
                    <a:pt x="1199" y="9"/>
                    <a:pt x="1125" y="1"/>
                    <a:pt x="10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40;p32">
              <a:extLst>
                <a:ext uri="{FF2B5EF4-FFF2-40B4-BE49-F238E27FC236}">
                  <a16:creationId xmlns:a16="http://schemas.microsoft.com/office/drawing/2014/main" id="{B9B478F2-549F-DC68-F8C1-459B1C7D80DD}"/>
                </a:ext>
              </a:extLst>
            </p:cNvPr>
            <p:cNvSpPr/>
            <p:nvPr/>
          </p:nvSpPr>
          <p:spPr>
            <a:xfrm>
              <a:off x="3329735" y="1729506"/>
              <a:ext cx="57716" cy="83520"/>
            </a:xfrm>
            <a:custGeom>
              <a:avLst/>
              <a:gdLst/>
              <a:ahLst/>
              <a:cxnLst/>
              <a:rect l="l" t="t" r="r" b="b"/>
              <a:pathLst>
                <a:path w="3903" h="5648" extrusionOk="0">
                  <a:moveTo>
                    <a:pt x="2750" y="1"/>
                  </a:moveTo>
                  <a:cubicBezTo>
                    <a:pt x="2662" y="1"/>
                    <a:pt x="2577" y="16"/>
                    <a:pt x="2502" y="48"/>
                  </a:cubicBezTo>
                  <a:cubicBezTo>
                    <a:pt x="2369" y="114"/>
                    <a:pt x="2302" y="215"/>
                    <a:pt x="2235" y="315"/>
                  </a:cubicBezTo>
                  <a:cubicBezTo>
                    <a:pt x="1568" y="1115"/>
                    <a:pt x="1034" y="2016"/>
                    <a:pt x="734" y="2983"/>
                  </a:cubicBezTo>
                  <a:lnTo>
                    <a:pt x="0" y="4084"/>
                  </a:lnTo>
                  <a:cubicBezTo>
                    <a:pt x="134" y="4351"/>
                    <a:pt x="267" y="4618"/>
                    <a:pt x="401" y="4918"/>
                  </a:cubicBezTo>
                  <a:cubicBezTo>
                    <a:pt x="467" y="5085"/>
                    <a:pt x="534" y="5251"/>
                    <a:pt x="701" y="5385"/>
                  </a:cubicBezTo>
                  <a:cubicBezTo>
                    <a:pt x="893" y="5577"/>
                    <a:pt x="1205" y="5648"/>
                    <a:pt x="1515" y="5648"/>
                  </a:cubicBezTo>
                  <a:cubicBezTo>
                    <a:pt x="1636" y="5648"/>
                    <a:pt x="1756" y="5637"/>
                    <a:pt x="1868" y="5618"/>
                  </a:cubicBezTo>
                  <a:cubicBezTo>
                    <a:pt x="2635" y="5485"/>
                    <a:pt x="3269" y="4918"/>
                    <a:pt x="3569" y="4251"/>
                  </a:cubicBezTo>
                  <a:cubicBezTo>
                    <a:pt x="3870" y="3617"/>
                    <a:pt x="3903" y="2916"/>
                    <a:pt x="3870" y="2216"/>
                  </a:cubicBezTo>
                  <a:cubicBezTo>
                    <a:pt x="3836" y="1749"/>
                    <a:pt x="3803" y="1282"/>
                    <a:pt x="3636" y="815"/>
                  </a:cubicBezTo>
                  <a:cubicBezTo>
                    <a:pt x="3569" y="581"/>
                    <a:pt x="3469" y="348"/>
                    <a:pt x="3269" y="181"/>
                  </a:cubicBezTo>
                  <a:cubicBezTo>
                    <a:pt x="3133" y="68"/>
                    <a:pt x="2936" y="1"/>
                    <a:pt x="275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41;p32">
              <a:extLst>
                <a:ext uri="{FF2B5EF4-FFF2-40B4-BE49-F238E27FC236}">
                  <a16:creationId xmlns:a16="http://schemas.microsoft.com/office/drawing/2014/main" id="{C365CF9B-981C-8729-B2BF-A3DF21752387}"/>
                </a:ext>
              </a:extLst>
            </p:cNvPr>
            <p:cNvSpPr/>
            <p:nvPr/>
          </p:nvSpPr>
          <p:spPr>
            <a:xfrm>
              <a:off x="3148214" y="2014313"/>
              <a:ext cx="151454" cy="220142"/>
            </a:xfrm>
            <a:custGeom>
              <a:avLst/>
              <a:gdLst/>
              <a:ahLst/>
              <a:cxnLst/>
              <a:rect l="l" t="t" r="r" b="b"/>
              <a:pathLst>
                <a:path w="10242" h="14887" extrusionOk="0">
                  <a:moveTo>
                    <a:pt x="8073" y="1"/>
                  </a:moveTo>
                  <a:cubicBezTo>
                    <a:pt x="5638" y="1"/>
                    <a:pt x="3236" y="134"/>
                    <a:pt x="801" y="401"/>
                  </a:cubicBezTo>
                  <a:cubicBezTo>
                    <a:pt x="568" y="434"/>
                    <a:pt x="334" y="468"/>
                    <a:pt x="168" y="634"/>
                  </a:cubicBezTo>
                  <a:cubicBezTo>
                    <a:pt x="1" y="834"/>
                    <a:pt x="1" y="1135"/>
                    <a:pt x="34" y="1402"/>
                  </a:cubicBezTo>
                  <a:cubicBezTo>
                    <a:pt x="264" y="4915"/>
                    <a:pt x="494" y="8428"/>
                    <a:pt x="724" y="11941"/>
                  </a:cubicBezTo>
                  <a:lnTo>
                    <a:pt x="724" y="11941"/>
                  </a:lnTo>
                  <a:cubicBezTo>
                    <a:pt x="716" y="11931"/>
                    <a:pt x="709" y="11920"/>
                    <a:pt x="701" y="11909"/>
                  </a:cubicBezTo>
                  <a:lnTo>
                    <a:pt x="701" y="11909"/>
                  </a:lnTo>
                  <a:lnTo>
                    <a:pt x="735" y="12109"/>
                  </a:lnTo>
                  <a:cubicBezTo>
                    <a:pt x="731" y="12053"/>
                    <a:pt x="727" y="11997"/>
                    <a:pt x="724" y="11941"/>
                  </a:cubicBezTo>
                  <a:lnTo>
                    <a:pt x="724" y="11941"/>
                  </a:lnTo>
                  <a:cubicBezTo>
                    <a:pt x="2003" y="13779"/>
                    <a:pt x="4255" y="14886"/>
                    <a:pt x="6484" y="14886"/>
                  </a:cubicBezTo>
                  <a:cubicBezTo>
                    <a:pt x="6940" y="14886"/>
                    <a:pt x="7395" y="14840"/>
                    <a:pt x="7840" y="14744"/>
                  </a:cubicBezTo>
                  <a:cubicBezTo>
                    <a:pt x="8707" y="14544"/>
                    <a:pt x="9574" y="14111"/>
                    <a:pt x="9875" y="13310"/>
                  </a:cubicBezTo>
                  <a:cubicBezTo>
                    <a:pt x="10008" y="13010"/>
                    <a:pt x="10041" y="12676"/>
                    <a:pt x="10041" y="12343"/>
                  </a:cubicBezTo>
                  <a:cubicBezTo>
                    <a:pt x="10241" y="8807"/>
                    <a:pt x="10141" y="5304"/>
                    <a:pt x="9808" y="1802"/>
                  </a:cubicBezTo>
                  <a:cubicBezTo>
                    <a:pt x="9741" y="1168"/>
                    <a:pt x="9608" y="468"/>
                    <a:pt x="9041" y="167"/>
                  </a:cubicBezTo>
                  <a:cubicBezTo>
                    <a:pt x="8774" y="1"/>
                    <a:pt x="8407" y="1"/>
                    <a:pt x="80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2;p32">
              <a:extLst>
                <a:ext uri="{FF2B5EF4-FFF2-40B4-BE49-F238E27FC236}">
                  <a16:creationId xmlns:a16="http://schemas.microsoft.com/office/drawing/2014/main" id="{39E15F72-30AD-A592-1A63-FEA364615BE0}"/>
                </a:ext>
              </a:extLst>
            </p:cNvPr>
            <p:cNvSpPr/>
            <p:nvPr/>
          </p:nvSpPr>
          <p:spPr>
            <a:xfrm>
              <a:off x="3092483" y="1587391"/>
              <a:ext cx="260955" cy="358493"/>
            </a:xfrm>
            <a:custGeom>
              <a:avLst/>
              <a:gdLst/>
              <a:ahLst/>
              <a:cxnLst/>
              <a:rect l="l" t="t" r="r" b="b"/>
              <a:pathLst>
                <a:path w="17647" h="24243" extrusionOk="0">
                  <a:moveTo>
                    <a:pt x="11231" y="0"/>
                  </a:moveTo>
                  <a:cubicBezTo>
                    <a:pt x="11045" y="0"/>
                    <a:pt x="10859" y="7"/>
                    <a:pt x="10675" y="19"/>
                  </a:cubicBezTo>
                  <a:cubicBezTo>
                    <a:pt x="9607" y="85"/>
                    <a:pt x="8573" y="319"/>
                    <a:pt x="7539" y="419"/>
                  </a:cubicBezTo>
                  <a:cubicBezTo>
                    <a:pt x="5738" y="586"/>
                    <a:pt x="3837" y="385"/>
                    <a:pt x="2202" y="1086"/>
                  </a:cubicBezTo>
                  <a:cubicBezTo>
                    <a:pt x="1902" y="1086"/>
                    <a:pt x="1602" y="1219"/>
                    <a:pt x="1401" y="1420"/>
                  </a:cubicBezTo>
                  <a:cubicBezTo>
                    <a:pt x="1101" y="1686"/>
                    <a:pt x="934" y="2053"/>
                    <a:pt x="801" y="2420"/>
                  </a:cubicBezTo>
                  <a:cubicBezTo>
                    <a:pt x="0" y="4522"/>
                    <a:pt x="67" y="6857"/>
                    <a:pt x="167" y="9092"/>
                  </a:cubicBezTo>
                  <a:cubicBezTo>
                    <a:pt x="267" y="11260"/>
                    <a:pt x="367" y="13461"/>
                    <a:pt x="467" y="15663"/>
                  </a:cubicBezTo>
                  <a:cubicBezTo>
                    <a:pt x="534" y="17197"/>
                    <a:pt x="634" y="18799"/>
                    <a:pt x="1468" y="20133"/>
                  </a:cubicBezTo>
                  <a:cubicBezTo>
                    <a:pt x="1902" y="20833"/>
                    <a:pt x="2536" y="21400"/>
                    <a:pt x="3203" y="21934"/>
                  </a:cubicBezTo>
                  <a:cubicBezTo>
                    <a:pt x="4800" y="23180"/>
                    <a:pt x="6703" y="24242"/>
                    <a:pt x="8736" y="24242"/>
                  </a:cubicBezTo>
                  <a:cubicBezTo>
                    <a:pt x="8826" y="24242"/>
                    <a:pt x="8916" y="24240"/>
                    <a:pt x="9007" y="24236"/>
                  </a:cubicBezTo>
                  <a:cubicBezTo>
                    <a:pt x="9974" y="24202"/>
                    <a:pt x="11242" y="23802"/>
                    <a:pt x="12109" y="23435"/>
                  </a:cubicBezTo>
                  <a:cubicBezTo>
                    <a:pt x="13277" y="22902"/>
                    <a:pt x="14344" y="21901"/>
                    <a:pt x="15278" y="21000"/>
                  </a:cubicBezTo>
                  <a:cubicBezTo>
                    <a:pt x="15778" y="20466"/>
                    <a:pt x="16245" y="19899"/>
                    <a:pt x="16512" y="19232"/>
                  </a:cubicBezTo>
                  <a:cubicBezTo>
                    <a:pt x="16712" y="18699"/>
                    <a:pt x="16779" y="18098"/>
                    <a:pt x="16846" y="17498"/>
                  </a:cubicBezTo>
                  <a:cubicBezTo>
                    <a:pt x="17313" y="12994"/>
                    <a:pt x="17646" y="8291"/>
                    <a:pt x="16379" y="3921"/>
                  </a:cubicBezTo>
                  <a:cubicBezTo>
                    <a:pt x="15979" y="2487"/>
                    <a:pt x="15011" y="1386"/>
                    <a:pt x="13744" y="619"/>
                  </a:cubicBezTo>
                  <a:cubicBezTo>
                    <a:pt x="12999" y="150"/>
                    <a:pt x="12117" y="0"/>
                    <a:pt x="1123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3;p32">
              <a:extLst>
                <a:ext uri="{FF2B5EF4-FFF2-40B4-BE49-F238E27FC236}">
                  <a16:creationId xmlns:a16="http://schemas.microsoft.com/office/drawing/2014/main" id="{B3646D7E-7618-BA5E-DECF-9053F8C42259}"/>
                </a:ext>
              </a:extLst>
            </p:cNvPr>
            <p:cNvSpPr/>
            <p:nvPr/>
          </p:nvSpPr>
          <p:spPr>
            <a:xfrm>
              <a:off x="3107314" y="2087581"/>
              <a:ext cx="418264" cy="368889"/>
            </a:xfrm>
            <a:custGeom>
              <a:avLst/>
              <a:gdLst/>
              <a:ahLst/>
              <a:cxnLst/>
              <a:rect l="l" t="t" r="r" b="b"/>
              <a:pathLst>
                <a:path w="28285" h="24946" extrusionOk="0">
                  <a:moveTo>
                    <a:pt x="13460" y="0"/>
                  </a:moveTo>
                  <a:cubicBezTo>
                    <a:pt x="13368" y="0"/>
                    <a:pt x="13272" y="25"/>
                    <a:pt x="13174" y="82"/>
                  </a:cubicBezTo>
                  <a:cubicBezTo>
                    <a:pt x="12707" y="316"/>
                    <a:pt x="12807" y="1183"/>
                    <a:pt x="12774" y="1617"/>
                  </a:cubicBezTo>
                  <a:cubicBezTo>
                    <a:pt x="12707" y="2484"/>
                    <a:pt x="12574" y="3351"/>
                    <a:pt x="12374" y="4185"/>
                  </a:cubicBezTo>
                  <a:cubicBezTo>
                    <a:pt x="12307" y="4586"/>
                    <a:pt x="12174" y="4986"/>
                    <a:pt x="12040" y="5386"/>
                  </a:cubicBezTo>
                  <a:cubicBezTo>
                    <a:pt x="12040" y="5420"/>
                    <a:pt x="12040" y="5420"/>
                    <a:pt x="12040" y="5420"/>
                  </a:cubicBezTo>
                  <a:cubicBezTo>
                    <a:pt x="11215" y="5556"/>
                    <a:pt x="10396" y="5615"/>
                    <a:pt x="9579" y="5615"/>
                  </a:cubicBezTo>
                  <a:cubicBezTo>
                    <a:pt x="7389" y="5615"/>
                    <a:pt x="5220" y="5187"/>
                    <a:pt x="3034" y="4652"/>
                  </a:cubicBezTo>
                  <a:cubicBezTo>
                    <a:pt x="2658" y="4558"/>
                    <a:pt x="1690" y="4211"/>
                    <a:pt x="969" y="4211"/>
                  </a:cubicBezTo>
                  <a:cubicBezTo>
                    <a:pt x="410" y="4211"/>
                    <a:pt x="0" y="4420"/>
                    <a:pt x="132" y="5119"/>
                  </a:cubicBezTo>
                  <a:cubicBezTo>
                    <a:pt x="232" y="5753"/>
                    <a:pt x="732" y="6153"/>
                    <a:pt x="1266" y="6520"/>
                  </a:cubicBezTo>
                  <a:cubicBezTo>
                    <a:pt x="1266" y="6987"/>
                    <a:pt x="1433" y="7554"/>
                    <a:pt x="1766" y="7955"/>
                  </a:cubicBezTo>
                  <a:cubicBezTo>
                    <a:pt x="2133" y="8388"/>
                    <a:pt x="2633" y="8789"/>
                    <a:pt x="3134" y="9156"/>
                  </a:cubicBezTo>
                  <a:cubicBezTo>
                    <a:pt x="3134" y="9589"/>
                    <a:pt x="3401" y="10056"/>
                    <a:pt x="3667" y="10423"/>
                  </a:cubicBezTo>
                  <a:cubicBezTo>
                    <a:pt x="4168" y="11090"/>
                    <a:pt x="4835" y="11624"/>
                    <a:pt x="5569" y="12024"/>
                  </a:cubicBezTo>
                  <a:cubicBezTo>
                    <a:pt x="6369" y="12458"/>
                    <a:pt x="7270" y="12758"/>
                    <a:pt x="8204" y="12892"/>
                  </a:cubicBezTo>
                  <a:cubicBezTo>
                    <a:pt x="8795" y="13004"/>
                    <a:pt x="9504" y="13140"/>
                    <a:pt x="10171" y="13140"/>
                  </a:cubicBezTo>
                  <a:cubicBezTo>
                    <a:pt x="10296" y="13140"/>
                    <a:pt x="10419" y="13136"/>
                    <a:pt x="10539" y="13125"/>
                  </a:cubicBezTo>
                  <a:cubicBezTo>
                    <a:pt x="10939" y="14893"/>
                    <a:pt x="11640" y="16528"/>
                    <a:pt x="12407" y="18162"/>
                  </a:cubicBezTo>
                  <a:cubicBezTo>
                    <a:pt x="13341" y="20097"/>
                    <a:pt x="14442" y="22398"/>
                    <a:pt x="16176" y="23766"/>
                  </a:cubicBezTo>
                  <a:cubicBezTo>
                    <a:pt x="17211" y="24606"/>
                    <a:pt x="18468" y="24946"/>
                    <a:pt x="19750" y="24946"/>
                  </a:cubicBezTo>
                  <a:cubicBezTo>
                    <a:pt x="20452" y="24946"/>
                    <a:pt x="21162" y="24844"/>
                    <a:pt x="21847" y="24667"/>
                  </a:cubicBezTo>
                  <a:cubicBezTo>
                    <a:pt x="22137" y="24597"/>
                    <a:pt x="22503" y="24576"/>
                    <a:pt x="22912" y="24576"/>
                  </a:cubicBezTo>
                  <a:cubicBezTo>
                    <a:pt x="23601" y="24576"/>
                    <a:pt x="24411" y="24638"/>
                    <a:pt x="25170" y="24638"/>
                  </a:cubicBezTo>
                  <a:cubicBezTo>
                    <a:pt x="26347" y="24638"/>
                    <a:pt x="27405" y="24489"/>
                    <a:pt x="27718" y="23733"/>
                  </a:cubicBezTo>
                  <a:cubicBezTo>
                    <a:pt x="28285" y="22932"/>
                    <a:pt x="26951" y="20964"/>
                    <a:pt x="25717" y="19330"/>
                  </a:cubicBezTo>
                  <a:cubicBezTo>
                    <a:pt x="24749" y="18062"/>
                    <a:pt x="23448" y="16961"/>
                    <a:pt x="22314" y="15860"/>
                  </a:cubicBezTo>
                  <a:cubicBezTo>
                    <a:pt x="21080" y="14626"/>
                    <a:pt x="19946" y="13392"/>
                    <a:pt x="18745" y="12158"/>
                  </a:cubicBezTo>
                  <a:cubicBezTo>
                    <a:pt x="17611" y="11024"/>
                    <a:pt x="16443" y="9956"/>
                    <a:pt x="15309" y="8889"/>
                  </a:cubicBezTo>
                  <a:cubicBezTo>
                    <a:pt x="15376" y="8455"/>
                    <a:pt x="15376" y="7988"/>
                    <a:pt x="15409" y="7554"/>
                  </a:cubicBezTo>
                  <a:cubicBezTo>
                    <a:pt x="15443" y="6721"/>
                    <a:pt x="15342" y="5887"/>
                    <a:pt x="15242" y="5086"/>
                  </a:cubicBezTo>
                  <a:cubicBezTo>
                    <a:pt x="15176" y="4319"/>
                    <a:pt x="15009" y="3552"/>
                    <a:pt x="14842" y="2784"/>
                  </a:cubicBezTo>
                  <a:cubicBezTo>
                    <a:pt x="14642" y="2051"/>
                    <a:pt x="14475" y="1217"/>
                    <a:pt x="14142" y="516"/>
                  </a:cubicBezTo>
                  <a:cubicBezTo>
                    <a:pt x="13990" y="239"/>
                    <a:pt x="13744" y="0"/>
                    <a:pt x="1346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4;p32">
              <a:extLst>
                <a:ext uri="{FF2B5EF4-FFF2-40B4-BE49-F238E27FC236}">
                  <a16:creationId xmlns:a16="http://schemas.microsoft.com/office/drawing/2014/main" id="{FCCA0F15-B2B2-3DE7-FF25-0107C2B8062B}"/>
                </a:ext>
              </a:extLst>
            </p:cNvPr>
            <p:cNvSpPr/>
            <p:nvPr/>
          </p:nvSpPr>
          <p:spPr>
            <a:xfrm>
              <a:off x="3126019" y="2183502"/>
              <a:ext cx="116422" cy="33124"/>
            </a:xfrm>
            <a:custGeom>
              <a:avLst/>
              <a:gdLst/>
              <a:ahLst/>
              <a:cxnLst/>
              <a:rect l="l" t="t" r="r" b="b"/>
              <a:pathLst>
                <a:path w="7873" h="2240" extrusionOk="0">
                  <a:moveTo>
                    <a:pt x="1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00"/>
                    <a:pt x="34" y="200"/>
                    <a:pt x="34" y="300"/>
                  </a:cubicBezTo>
                  <a:cubicBezTo>
                    <a:pt x="635" y="600"/>
                    <a:pt x="1268" y="834"/>
                    <a:pt x="1902" y="1034"/>
                  </a:cubicBezTo>
                  <a:cubicBezTo>
                    <a:pt x="2736" y="1268"/>
                    <a:pt x="3603" y="1501"/>
                    <a:pt x="4437" y="1701"/>
                  </a:cubicBezTo>
                  <a:cubicBezTo>
                    <a:pt x="5004" y="1801"/>
                    <a:pt x="5571" y="1935"/>
                    <a:pt x="6172" y="2035"/>
                  </a:cubicBezTo>
                  <a:cubicBezTo>
                    <a:pt x="6627" y="2096"/>
                    <a:pt x="7138" y="2239"/>
                    <a:pt x="7604" y="2239"/>
                  </a:cubicBezTo>
                  <a:cubicBezTo>
                    <a:pt x="7650" y="2239"/>
                    <a:pt x="7695" y="2238"/>
                    <a:pt x="7740" y="2235"/>
                  </a:cubicBezTo>
                  <a:cubicBezTo>
                    <a:pt x="7873" y="2202"/>
                    <a:pt x="3103" y="1101"/>
                    <a:pt x="2269" y="867"/>
                  </a:cubicBezTo>
                  <a:cubicBezTo>
                    <a:pt x="1535" y="667"/>
                    <a:pt x="735" y="400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5;p32">
              <a:extLst>
                <a:ext uri="{FF2B5EF4-FFF2-40B4-BE49-F238E27FC236}">
                  <a16:creationId xmlns:a16="http://schemas.microsoft.com/office/drawing/2014/main" id="{F4C2D50E-5757-A4B9-AB67-23D417511D65}"/>
                </a:ext>
              </a:extLst>
            </p:cNvPr>
            <p:cNvSpPr/>
            <p:nvPr/>
          </p:nvSpPr>
          <p:spPr>
            <a:xfrm>
              <a:off x="3153641" y="2222953"/>
              <a:ext cx="76481" cy="24754"/>
            </a:xfrm>
            <a:custGeom>
              <a:avLst/>
              <a:gdLst/>
              <a:ahLst/>
              <a:cxnLst/>
              <a:rect l="l" t="t" r="r" b="b"/>
              <a:pathLst>
                <a:path w="5172" h="1674" extrusionOk="0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701" y="634"/>
                    <a:pt x="1435" y="901"/>
                    <a:pt x="2169" y="1135"/>
                  </a:cubicBezTo>
                  <a:cubicBezTo>
                    <a:pt x="2669" y="1268"/>
                    <a:pt x="3170" y="1402"/>
                    <a:pt x="3703" y="1502"/>
                  </a:cubicBezTo>
                  <a:cubicBezTo>
                    <a:pt x="3937" y="1568"/>
                    <a:pt x="4204" y="1602"/>
                    <a:pt x="4471" y="1635"/>
                  </a:cubicBezTo>
                  <a:cubicBezTo>
                    <a:pt x="4586" y="1654"/>
                    <a:pt x="4713" y="1674"/>
                    <a:pt x="4838" y="1674"/>
                  </a:cubicBezTo>
                  <a:cubicBezTo>
                    <a:pt x="4929" y="1674"/>
                    <a:pt x="5020" y="1663"/>
                    <a:pt x="5104" y="1635"/>
                  </a:cubicBezTo>
                  <a:cubicBezTo>
                    <a:pt x="5171" y="1602"/>
                    <a:pt x="2736" y="1001"/>
                    <a:pt x="2269" y="868"/>
                  </a:cubicBezTo>
                  <a:cubicBezTo>
                    <a:pt x="1502" y="668"/>
                    <a:pt x="701" y="401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6;p32">
              <a:extLst>
                <a:ext uri="{FF2B5EF4-FFF2-40B4-BE49-F238E27FC236}">
                  <a16:creationId xmlns:a16="http://schemas.microsoft.com/office/drawing/2014/main" id="{C10C2EC3-1420-9E02-852B-AF9A2ECCAEB3}"/>
                </a:ext>
              </a:extLst>
            </p:cNvPr>
            <p:cNvSpPr/>
            <p:nvPr/>
          </p:nvSpPr>
          <p:spPr>
            <a:xfrm>
              <a:off x="3076706" y="1548073"/>
              <a:ext cx="284630" cy="238877"/>
            </a:xfrm>
            <a:custGeom>
              <a:avLst/>
              <a:gdLst/>
              <a:ahLst/>
              <a:cxnLst/>
              <a:rect l="l" t="t" r="r" b="b"/>
              <a:pathLst>
                <a:path w="19248" h="16154" extrusionOk="0">
                  <a:moveTo>
                    <a:pt x="9574" y="1"/>
                  </a:moveTo>
                  <a:cubicBezTo>
                    <a:pt x="9031" y="1"/>
                    <a:pt x="8489" y="26"/>
                    <a:pt x="7939" y="76"/>
                  </a:cubicBezTo>
                  <a:cubicBezTo>
                    <a:pt x="7172" y="176"/>
                    <a:pt x="6405" y="309"/>
                    <a:pt x="5671" y="576"/>
                  </a:cubicBezTo>
                  <a:cubicBezTo>
                    <a:pt x="3069" y="1410"/>
                    <a:pt x="1134" y="3612"/>
                    <a:pt x="400" y="6080"/>
                  </a:cubicBezTo>
                  <a:cubicBezTo>
                    <a:pt x="0" y="7548"/>
                    <a:pt x="33" y="9082"/>
                    <a:pt x="100" y="10617"/>
                  </a:cubicBezTo>
                  <a:cubicBezTo>
                    <a:pt x="100" y="11584"/>
                    <a:pt x="133" y="12551"/>
                    <a:pt x="167" y="13485"/>
                  </a:cubicBezTo>
                  <a:cubicBezTo>
                    <a:pt x="167" y="13652"/>
                    <a:pt x="167" y="13819"/>
                    <a:pt x="234" y="13986"/>
                  </a:cubicBezTo>
                  <a:cubicBezTo>
                    <a:pt x="467" y="14586"/>
                    <a:pt x="1668" y="15487"/>
                    <a:pt x="1768" y="16154"/>
                  </a:cubicBezTo>
                  <a:lnTo>
                    <a:pt x="1868" y="16020"/>
                  </a:lnTo>
                  <a:cubicBezTo>
                    <a:pt x="2569" y="13652"/>
                    <a:pt x="1701" y="12218"/>
                    <a:pt x="2135" y="9816"/>
                  </a:cubicBezTo>
                  <a:cubicBezTo>
                    <a:pt x="2235" y="9182"/>
                    <a:pt x="2502" y="8515"/>
                    <a:pt x="3102" y="8315"/>
                  </a:cubicBezTo>
                  <a:cubicBezTo>
                    <a:pt x="3259" y="8276"/>
                    <a:pt x="3415" y="8260"/>
                    <a:pt x="3564" y="8260"/>
                  </a:cubicBezTo>
                  <a:cubicBezTo>
                    <a:pt x="3670" y="8260"/>
                    <a:pt x="3773" y="8268"/>
                    <a:pt x="3869" y="8282"/>
                  </a:cubicBezTo>
                  <a:cubicBezTo>
                    <a:pt x="5004" y="8415"/>
                    <a:pt x="5571" y="8715"/>
                    <a:pt x="6638" y="9049"/>
                  </a:cubicBezTo>
                  <a:cubicBezTo>
                    <a:pt x="7510" y="9333"/>
                    <a:pt x="8429" y="9476"/>
                    <a:pt x="9345" y="9476"/>
                  </a:cubicBezTo>
                  <a:cubicBezTo>
                    <a:pt x="10147" y="9476"/>
                    <a:pt x="10946" y="9367"/>
                    <a:pt x="11708" y="9149"/>
                  </a:cubicBezTo>
                  <a:cubicBezTo>
                    <a:pt x="13009" y="8782"/>
                    <a:pt x="14210" y="8115"/>
                    <a:pt x="15578" y="8115"/>
                  </a:cubicBezTo>
                  <a:cubicBezTo>
                    <a:pt x="15978" y="8115"/>
                    <a:pt x="16412" y="8181"/>
                    <a:pt x="16645" y="8482"/>
                  </a:cubicBezTo>
                  <a:cubicBezTo>
                    <a:pt x="16779" y="8648"/>
                    <a:pt x="16812" y="8849"/>
                    <a:pt x="16845" y="9015"/>
                  </a:cubicBezTo>
                  <a:cubicBezTo>
                    <a:pt x="17346" y="11417"/>
                    <a:pt x="17079" y="12985"/>
                    <a:pt x="18080" y="15320"/>
                  </a:cubicBezTo>
                  <a:cubicBezTo>
                    <a:pt x="19114" y="14319"/>
                    <a:pt x="19080" y="12318"/>
                    <a:pt x="19147" y="10917"/>
                  </a:cubicBezTo>
                  <a:cubicBezTo>
                    <a:pt x="19247" y="9549"/>
                    <a:pt x="19147" y="8015"/>
                    <a:pt x="18680" y="6680"/>
                  </a:cubicBezTo>
                  <a:cubicBezTo>
                    <a:pt x="17879" y="4245"/>
                    <a:pt x="16579" y="1777"/>
                    <a:pt x="14077" y="743"/>
                  </a:cubicBezTo>
                  <a:cubicBezTo>
                    <a:pt x="13176" y="343"/>
                    <a:pt x="12175" y="176"/>
                    <a:pt x="11208" y="76"/>
                  </a:cubicBezTo>
                  <a:cubicBezTo>
                    <a:pt x="10658" y="26"/>
                    <a:pt x="10116" y="1"/>
                    <a:pt x="95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7;p32">
              <a:extLst>
                <a:ext uri="{FF2B5EF4-FFF2-40B4-BE49-F238E27FC236}">
                  <a16:creationId xmlns:a16="http://schemas.microsoft.com/office/drawing/2014/main" id="{014B1D1E-5BE2-F7F2-0BF6-31C7DA121305}"/>
                </a:ext>
              </a:extLst>
            </p:cNvPr>
            <p:cNvSpPr/>
            <p:nvPr/>
          </p:nvSpPr>
          <p:spPr>
            <a:xfrm>
              <a:off x="3140496" y="1739635"/>
              <a:ext cx="54595" cy="21619"/>
            </a:xfrm>
            <a:custGeom>
              <a:avLst/>
              <a:gdLst/>
              <a:ahLst/>
              <a:cxnLst/>
              <a:rect l="l" t="t" r="r" b="b"/>
              <a:pathLst>
                <a:path w="3692" h="1462" extrusionOk="0">
                  <a:moveTo>
                    <a:pt x="2105" y="0"/>
                  </a:moveTo>
                  <a:cubicBezTo>
                    <a:pt x="1805" y="0"/>
                    <a:pt x="1505" y="42"/>
                    <a:pt x="1223" y="130"/>
                  </a:cubicBezTo>
                  <a:cubicBezTo>
                    <a:pt x="656" y="297"/>
                    <a:pt x="156" y="630"/>
                    <a:pt x="22" y="1197"/>
                  </a:cubicBezTo>
                  <a:cubicBezTo>
                    <a:pt x="0" y="1351"/>
                    <a:pt x="109" y="1462"/>
                    <a:pt x="224" y="1462"/>
                  </a:cubicBezTo>
                  <a:cubicBezTo>
                    <a:pt x="283" y="1462"/>
                    <a:pt x="344" y="1432"/>
                    <a:pt x="389" y="1364"/>
                  </a:cubicBezTo>
                  <a:cubicBezTo>
                    <a:pt x="623" y="997"/>
                    <a:pt x="1123" y="864"/>
                    <a:pt x="1524" y="830"/>
                  </a:cubicBezTo>
                  <a:cubicBezTo>
                    <a:pt x="1657" y="814"/>
                    <a:pt x="1790" y="805"/>
                    <a:pt x="1924" y="805"/>
                  </a:cubicBezTo>
                  <a:cubicBezTo>
                    <a:pt x="2057" y="805"/>
                    <a:pt x="2191" y="814"/>
                    <a:pt x="2324" y="830"/>
                  </a:cubicBezTo>
                  <a:cubicBezTo>
                    <a:pt x="2558" y="864"/>
                    <a:pt x="2791" y="964"/>
                    <a:pt x="3058" y="997"/>
                  </a:cubicBezTo>
                  <a:cubicBezTo>
                    <a:pt x="3139" y="1018"/>
                    <a:pt x="3232" y="1050"/>
                    <a:pt x="3323" y="1050"/>
                  </a:cubicBezTo>
                  <a:cubicBezTo>
                    <a:pt x="3382" y="1050"/>
                    <a:pt x="3439" y="1037"/>
                    <a:pt x="3492" y="997"/>
                  </a:cubicBezTo>
                  <a:cubicBezTo>
                    <a:pt x="3658" y="931"/>
                    <a:pt x="3692" y="764"/>
                    <a:pt x="3625" y="597"/>
                  </a:cubicBezTo>
                  <a:cubicBezTo>
                    <a:pt x="3525" y="330"/>
                    <a:pt x="3158" y="163"/>
                    <a:pt x="2891" y="97"/>
                  </a:cubicBezTo>
                  <a:cubicBezTo>
                    <a:pt x="2639" y="34"/>
                    <a:pt x="2372" y="0"/>
                    <a:pt x="21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8;p32">
              <a:extLst>
                <a:ext uri="{FF2B5EF4-FFF2-40B4-BE49-F238E27FC236}">
                  <a16:creationId xmlns:a16="http://schemas.microsoft.com/office/drawing/2014/main" id="{7FB7B1DC-6A0C-4665-7449-237B2504B4B8}"/>
                </a:ext>
              </a:extLst>
            </p:cNvPr>
            <p:cNvSpPr/>
            <p:nvPr/>
          </p:nvSpPr>
          <p:spPr>
            <a:xfrm>
              <a:off x="3157589" y="1773334"/>
              <a:ext cx="30595" cy="32385"/>
            </a:xfrm>
            <a:custGeom>
              <a:avLst/>
              <a:gdLst/>
              <a:ahLst/>
              <a:cxnLst/>
              <a:rect l="l" t="t" r="r" b="b"/>
              <a:pathLst>
                <a:path w="2069" h="2190" extrusionOk="0">
                  <a:moveTo>
                    <a:pt x="857" y="1"/>
                  </a:moveTo>
                  <a:cubicBezTo>
                    <a:pt x="329" y="1"/>
                    <a:pt x="57" y="496"/>
                    <a:pt x="1" y="920"/>
                  </a:cubicBezTo>
                  <a:cubicBezTo>
                    <a:pt x="1" y="1187"/>
                    <a:pt x="1" y="1420"/>
                    <a:pt x="101" y="1654"/>
                  </a:cubicBezTo>
                  <a:cubicBezTo>
                    <a:pt x="273" y="2013"/>
                    <a:pt x="650" y="2190"/>
                    <a:pt x="1026" y="2190"/>
                  </a:cubicBezTo>
                  <a:cubicBezTo>
                    <a:pt x="1453" y="2190"/>
                    <a:pt x="1878" y="1963"/>
                    <a:pt x="2002" y="1520"/>
                  </a:cubicBezTo>
                  <a:cubicBezTo>
                    <a:pt x="2069" y="1153"/>
                    <a:pt x="1935" y="720"/>
                    <a:pt x="1668" y="386"/>
                  </a:cubicBezTo>
                  <a:cubicBezTo>
                    <a:pt x="1668" y="353"/>
                    <a:pt x="1635" y="353"/>
                    <a:pt x="1602" y="319"/>
                  </a:cubicBezTo>
                  <a:cubicBezTo>
                    <a:pt x="1468" y="186"/>
                    <a:pt x="1335" y="86"/>
                    <a:pt x="1168" y="53"/>
                  </a:cubicBezTo>
                  <a:cubicBezTo>
                    <a:pt x="1056" y="17"/>
                    <a:pt x="952" y="1"/>
                    <a:pt x="8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9;p32">
              <a:extLst>
                <a:ext uri="{FF2B5EF4-FFF2-40B4-BE49-F238E27FC236}">
                  <a16:creationId xmlns:a16="http://schemas.microsoft.com/office/drawing/2014/main" id="{8E8480A1-67E5-3652-2364-4FD7986E3725}"/>
                </a:ext>
              </a:extLst>
            </p:cNvPr>
            <p:cNvSpPr/>
            <p:nvPr/>
          </p:nvSpPr>
          <p:spPr>
            <a:xfrm>
              <a:off x="3257724" y="1738822"/>
              <a:ext cx="54595" cy="21471"/>
            </a:xfrm>
            <a:custGeom>
              <a:avLst/>
              <a:gdLst/>
              <a:ahLst/>
              <a:cxnLst/>
              <a:rect l="l" t="t" r="r" b="b"/>
              <a:pathLst>
                <a:path w="3692" h="1452" extrusionOk="0">
                  <a:moveTo>
                    <a:pt x="1602" y="0"/>
                  </a:moveTo>
                  <a:cubicBezTo>
                    <a:pt x="1390" y="0"/>
                    <a:pt x="1185" y="19"/>
                    <a:pt x="1001" y="52"/>
                  </a:cubicBezTo>
                  <a:cubicBezTo>
                    <a:pt x="701" y="118"/>
                    <a:pt x="467" y="218"/>
                    <a:pt x="234" y="385"/>
                  </a:cubicBezTo>
                  <a:cubicBezTo>
                    <a:pt x="100" y="485"/>
                    <a:pt x="0" y="619"/>
                    <a:pt x="33" y="785"/>
                  </a:cubicBezTo>
                  <a:cubicBezTo>
                    <a:pt x="67" y="952"/>
                    <a:pt x="200" y="1052"/>
                    <a:pt x="400" y="1052"/>
                  </a:cubicBezTo>
                  <a:cubicBezTo>
                    <a:pt x="500" y="1052"/>
                    <a:pt x="667" y="1019"/>
                    <a:pt x="801" y="986"/>
                  </a:cubicBezTo>
                  <a:cubicBezTo>
                    <a:pt x="934" y="919"/>
                    <a:pt x="1068" y="885"/>
                    <a:pt x="1201" y="852"/>
                  </a:cubicBezTo>
                  <a:cubicBezTo>
                    <a:pt x="1468" y="785"/>
                    <a:pt x="1701" y="785"/>
                    <a:pt x="1935" y="785"/>
                  </a:cubicBezTo>
                  <a:cubicBezTo>
                    <a:pt x="2202" y="819"/>
                    <a:pt x="2469" y="852"/>
                    <a:pt x="2702" y="952"/>
                  </a:cubicBezTo>
                  <a:cubicBezTo>
                    <a:pt x="2936" y="1052"/>
                    <a:pt x="3169" y="1152"/>
                    <a:pt x="3302" y="1352"/>
                  </a:cubicBezTo>
                  <a:cubicBezTo>
                    <a:pt x="3349" y="1422"/>
                    <a:pt x="3412" y="1451"/>
                    <a:pt x="3472" y="1451"/>
                  </a:cubicBezTo>
                  <a:cubicBezTo>
                    <a:pt x="3585" y="1451"/>
                    <a:pt x="3691" y="1349"/>
                    <a:pt x="3669" y="1219"/>
                  </a:cubicBezTo>
                  <a:cubicBezTo>
                    <a:pt x="3455" y="309"/>
                    <a:pt x="2467" y="0"/>
                    <a:pt x="16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50;p32">
              <a:extLst>
                <a:ext uri="{FF2B5EF4-FFF2-40B4-BE49-F238E27FC236}">
                  <a16:creationId xmlns:a16="http://schemas.microsoft.com/office/drawing/2014/main" id="{1AF382AA-209D-9AF5-65AA-A6C7712E8EFA}"/>
                </a:ext>
              </a:extLst>
            </p:cNvPr>
            <p:cNvSpPr/>
            <p:nvPr/>
          </p:nvSpPr>
          <p:spPr>
            <a:xfrm>
              <a:off x="3264629" y="1769341"/>
              <a:ext cx="31083" cy="33080"/>
            </a:xfrm>
            <a:custGeom>
              <a:avLst/>
              <a:gdLst/>
              <a:ahLst/>
              <a:cxnLst/>
              <a:rect l="l" t="t" r="r" b="b"/>
              <a:pathLst>
                <a:path w="2102" h="2237" extrusionOk="0">
                  <a:moveTo>
                    <a:pt x="1119" y="0"/>
                  </a:moveTo>
                  <a:cubicBezTo>
                    <a:pt x="988" y="0"/>
                    <a:pt x="848" y="37"/>
                    <a:pt x="701" y="122"/>
                  </a:cubicBezTo>
                  <a:cubicBezTo>
                    <a:pt x="534" y="222"/>
                    <a:pt x="400" y="323"/>
                    <a:pt x="300" y="489"/>
                  </a:cubicBezTo>
                  <a:cubicBezTo>
                    <a:pt x="300" y="523"/>
                    <a:pt x="267" y="556"/>
                    <a:pt x="267" y="589"/>
                  </a:cubicBezTo>
                  <a:cubicBezTo>
                    <a:pt x="67" y="923"/>
                    <a:pt x="0" y="1390"/>
                    <a:pt x="167" y="1757"/>
                  </a:cubicBezTo>
                  <a:cubicBezTo>
                    <a:pt x="324" y="2085"/>
                    <a:pt x="652" y="2237"/>
                    <a:pt x="992" y="2237"/>
                  </a:cubicBezTo>
                  <a:cubicBezTo>
                    <a:pt x="1446" y="2237"/>
                    <a:pt x="1920" y="1967"/>
                    <a:pt x="2035" y="1490"/>
                  </a:cubicBezTo>
                  <a:cubicBezTo>
                    <a:pt x="2102" y="1257"/>
                    <a:pt x="2068" y="990"/>
                    <a:pt x="2002" y="756"/>
                  </a:cubicBezTo>
                  <a:cubicBezTo>
                    <a:pt x="1874" y="398"/>
                    <a:pt x="1549" y="0"/>
                    <a:pt x="11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51;p32">
              <a:extLst>
                <a:ext uri="{FF2B5EF4-FFF2-40B4-BE49-F238E27FC236}">
                  <a16:creationId xmlns:a16="http://schemas.microsoft.com/office/drawing/2014/main" id="{644A8D49-F9D5-E748-EC1F-26E5BF709BA9}"/>
                </a:ext>
              </a:extLst>
            </p:cNvPr>
            <p:cNvSpPr/>
            <p:nvPr/>
          </p:nvSpPr>
          <p:spPr>
            <a:xfrm>
              <a:off x="3213320" y="1758769"/>
              <a:ext cx="49346" cy="85634"/>
            </a:xfrm>
            <a:custGeom>
              <a:avLst/>
              <a:gdLst/>
              <a:ahLst/>
              <a:cxnLst/>
              <a:rect l="l" t="t" r="r" b="b"/>
              <a:pathLst>
                <a:path w="3337" h="5791" extrusionOk="0">
                  <a:moveTo>
                    <a:pt x="812" y="0"/>
                  </a:moveTo>
                  <a:cubicBezTo>
                    <a:pt x="788" y="0"/>
                    <a:pt x="768" y="11"/>
                    <a:pt x="768" y="37"/>
                  </a:cubicBezTo>
                  <a:cubicBezTo>
                    <a:pt x="568" y="1371"/>
                    <a:pt x="1068" y="2705"/>
                    <a:pt x="1902" y="3739"/>
                  </a:cubicBezTo>
                  <a:cubicBezTo>
                    <a:pt x="2169" y="4040"/>
                    <a:pt x="2436" y="4307"/>
                    <a:pt x="2670" y="4607"/>
                  </a:cubicBezTo>
                  <a:cubicBezTo>
                    <a:pt x="2803" y="4807"/>
                    <a:pt x="2970" y="5040"/>
                    <a:pt x="2770" y="5241"/>
                  </a:cubicBezTo>
                  <a:cubicBezTo>
                    <a:pt x="2636" y="5341"/>
                    <a:pt x="2469" y="5374"/>
                    <a:pt x="2336" y="5407"/>
                  </a:cubicBezTo>
                  <a:cubicBezTo>
                    <a:pt x="2198" y="5421"/>
                    <a:pt x="2054" y="5429"/>
                    <a:pt x="1907" y="5429"/>
                  </a:cubicBezTo>
                  <a:cubicBezTo>
                    <a:pt x="1698" y="5429"/>
                    <a:pt x="1483" y="5413"/>
                    <a:pt x="1269" y="5374"/>
                  </a:cubicBezTo>
                  <a:cubicBezTo>
                    <a:pt x="935" y="5344"/>
                    <a:pt x="601" y="5203"/>
                    <a:pt x="242" y="5203"/>
                  </a:cubicBezTo>
                  <a:cubicBezTo>
                    <a:pt x="206" y="5203"/>
                    <a:pt x="170" y="5204"/>
                    <a:pt x="134" y="5207"/>
                  </a:cubicBezTo>
                  <a:cubicBezTo>
                    <a:pt x="68" y="5207"/>
                    <a:pt x="1" y="5307"/>
                    <a:pt x="68" y="5407"/>
                  </a:cubicBezTo>
                  <a:cubicBezTo>
                    <a:pt x="335" y="5641"/>
                    <a:pt x="768" y="5708"/>
                    <a:pt x="1135" y="5741"/>
                  </a:cubicBezTo>
                  <a:cubicBezTo>
                    <a:pt x="1335" y="5774"/>
                    <a:pt x="1527" y="5791"/>
                    <a:pt x="1719" y="5791"/>
                  </a:cubicBezTo>
                  <a:cubicBezTo>
                    <a:pt x="1911" y="5791"/>
                    <a:pt x="2102" y="5774"/>
                    <a:pt x="2303" y="5741"/>
                  </a:cubicBezTo>
                  <a:cubicBezTo>
                    <a:pt x="2936" y="5607"/>
                    <a:pt x="3337" y="5140"/>
                    <a:pt x="2936" y="4573"/>
                  </a:cubicBezTo>
                  <a:cubicBezTo>
                    <a:pt x="2469" y="3840"/>
                    <a:pt x="1836" y="3306"/>
                    <a:pt x="1469" y="2505"/>
                  </a:cubicBezTo>
                  <a:cubicBezTo>
                    <a:pt x="1102" y="1738"/>
                    <a:pt x="1002" y="904"/>
                    <a:pt x="902" y="70"/>
                  </a:cubicBezTo>
                  <a:cubicBezTo>
                    <a:pt x="902" y="29"/>
                    <a:pt x="851" y="0"/>
                    <a:pt x="81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52;p32">
              <a:extLst>
                <a:ext uri="{FF2B5EF4-FFF2-40B4-BE49-F238E27FC236}">
                  <a16:creationId xmlns:a16="http://schemas.microsoft.com/office/drawing/2014/main" id="{DD8B03EE-5B70-E4D1-61B0-9CD0473FC2F0}"/>
                </a:ext>
              </a:extLst>
            </p:cNvPr>
            <p:cNvSpPr/>
            <p:nvPr/>
          </p:nvSpPr>
          <p:spPr>
            <a:xfrm>
              <a:off x="3178305" y="1864864"/>
              <a:ext cx="103113" cy="25494"/>
            </a:xfrm>
            <a:custGeom>
              <a:avLst/>
              <a:gdLst/>
              <a:ahLst/>
              <a:cxnLst/>
              <a:rect l="l" t="t" r="r" b="b"/>
              <a:pathLst>
                <a:path w="6973" h="1724" extrusionOk="0">
                  <a:moveTo>
                    <a:pt x="6972" y="0"/>
                  </a:moveTo>
                  <a:cubicBezTo>
                    <a:pt x="6772" y="67"/>
                    <a:pt x="6572" y="100"/>
                    <a:pt x="6405" y="100"/>
                  </a:cubicBezTo>
                  <a:cubicBezTo>
                    <a:pt x="5571" y="234"/>
                    <a:pt x="4737" y="300"/>
                    <a:pt x="3903" y="334"/>
                  </a:cubicBezTo>
                  <a:cubicBezTo>
                    <a:pt x="3103" y="367"/>
                    <a:pt x="2336" y="367"/>
                    <a:pt x="1568" y="367"/>
                  </a:cubicBezTo>
                  <a:cubicBezTo>
                    <a:pt x="1435" y="359"/>
                    <a:pt x="1304" y="355"/>
                    <a:pt x="1177" y="355"/>
                  </a:cubicBezTo>
                  <a:cubicBezTo>
                    <a:pt x="765" y="355"/>
                    <a:pt x="383" y="399"/>
                    <a:pt x="1" y="501"/>
                  </a:cubicBezTo>
                  <a:cubicBezTo>
                    <a:pt x="67" y="534"/>
                    <a:pt x="101" y="601"/>
                    <a:pt x="167" y="634"/>
                  </a:cubicBezTo>
                  <a:cubicBezTo>
                    <a:pt x="1070" y="1359"/>
                    <a:pt x="2190" y="1723"/>
                    <a:pt x="3298" y="1723"/>
                  </a:cubicBezTo>
                  <a:cubicBezTo>
                    <a:pt x="4689" y="1723"/>
                    <a:pt x="6063" y="1151"/>
                    <a:pt x="6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708;p32">
            <a:extLst>
              <a:ext uri="{FF2B5EF4-FFF2-40B4-BE49-F238E27FC236}">
                <a16:creationId xmlns:a16="http://schemas.microsoft.com/office/drawing/2014/main" id="{E7DC4452-8560-068B-B2EA-141CD678AD8B}"/>
              </a:ext>
            </a:extLst>
          </p:cNvPr>
          <p:cNvGrpSpPr/>
          <p:nvPr/>
        </p:nvGrpSpPr>
        <p:grpSpPr>
          <a:xfrm>
            <a:off x="10377805" y="4758658"/>
            <a:ext cx="1290402" cy="1143302"/>
            <a:chOff x="5058546" y="3484999"/>
            <a:chExt cx="1290402" cy="1143302"/>
          </a:xfrm>
        </p:grpSpPr>
        <p:sp>
          <p:nvSpPr>
            <p:cNvPr id="45" name="Google Shape;1709;p32">
              <a:extLst>
                <a:ext uri="{FF2B5EF4-FFF2-40B4-BE49-F238E27FC236}">
                  <a16:creationId xmlns:a16="http://schemas.microsoft.com/office/drawing/2014/main" id="{785E7BD4-5DD5-33C4-B5E0-BA19D1C740F1}"/>
                </a:ext>
              </a:extLst>
            </p:cNvPr>
            <p:cNvSpPr/>
            <p:nvPr/>
          </p:nvSpPr>
          <p:spPr>
            <a:xfrm>
              <a:off x="5058546" y="3484999"/>
              <a:ext cx="1290402" cy="1111429"/>
            </a:xfrm>
            <a:custGeom>
              <a:avLst/>
              <a:gdLst/>
              <a:ahLst/>
              <a:cxnLst/>
              <a:rect l="l" t="t" r="r" b="b"/>
              <a:pathLst>
                <a:path w="87263" h="75160" extrusionOk="0">
                  <a:moveTo>
                    <a:pt x="50258" y="0"/>
                  </a:moveTo>
                  <a:cubicBezTo>
                    <a:pt x="31594" y="0"/>
                    <a:pt x="17359" y="12437"/>
                    <a:pt x="14844" y="26464"/>
                  </a:cubicBezTo>
                  <a:cubicBezTo>
                    <a:pt x="12209" y="40974"/>
                    <a:pt x="17779" y="52583"/>
                    <a:pt x="17779" y="52583"/>
                  </a:cubicBezTo>
                  <a:cubicBezTo>
                    <a:pt x="17779" y="52583"/>
                    <a:pt x="15278" y="56752"/>
                    <a:pt x="9740" y="58454"/>
                  </a:cubicBezTo>
                  <a:cubicBezTo>
                    <a:pt x="4170" y="60155"/>
                    <a:pt x="0" y="60922"/>
                    <a:pt x="0" y="60922"/>
                  </a:cubicBezTo>
                  <a:cubicBezTo>
                    <a:pt x="0" y="60922"/>
                    <a:pt x="3480" y="62982"/>
                    <a:pt x="9626" y="62982"/>
                  </a:cubicBezTo>
                  <a:cubicBezTo>
                    <a:pt x="10208" y="62982"/>
                    <a:pt x="10813" y="62964"/>
                    <a:pt x="11442" y="62923"/>
                  </a:cubicBezTo>
                  <a:cubicBezTo>
                    <a:pt x="18680" y="62456"/>
                    <a:pt x="20848" y="60922"/>
                    <a:pt x="20848" y="60922"/>
                  </a:cubicBezTo>
                  <a:cubicBezTo>
                    <a:pt x="20848" y="60922"/>
                    <a:pt x="26252" y="74365"/>
                    <a:pt x="48335" y="75132"/>
                  </a:cubicBezTo>
                  <a:cubicBezTo>
                    <a:pt x="48861" y="75150"/>
                    <a:pt x="49384" y="75160"/>
                    <a:pt x="49905" y="75160"/>
                  </a:cubicBezTo>
                  <a:cubicBezTo>
                    <a:pt x="71227" y="75160"/>
                    <a:pt x="86966" y="59900"/>
                    <a:pt x="87129" y="37138"/>
                  </a:cubicBezTo>
                  <a:cubicBezTo>
                    <a:pt x="87262" y="13822"/>
                    <a:pt x="71818" y="979"/>
                    <a:pt x="52204" y="45"/>
                  </a:cubicBezTo>
                  <a:cubicBezTo>
                    <a:pt x="51550" y="15"/>
                    <a:pt x="50901" y="0"/>
                    <a:pt x="502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10;p32">
              <a:extLst>
                <a:ext uri="{FF2B5EF4-FFF2-40B4-BE49-F238E27FC236}">
                  <a16:creationId xmlns:a16="http://schemas.microsoft.com/office/drawing/2014/main" id="{79FA81AD-A763-4988-D14D-72736601613F}"/>
                </a:ext>
              </a:extLst>
            </p:cNvPr>
            <p:cNvSpPr/>
            <p:nvPr/>
          </p:nvSpPr>
          <p:spPr>
            <a:xfrm>
              <a:off x="5620838" y="3831658"/>
              <a:ext cx="57716" cy="157369"/>
            </a:xfrm>
            <a:custGeom>
              <a:avLst/>
              <a:gdLst/>
              <a:ahLst/>
              <a:cxnLst/>
              <a:rect l="l" t="t" r="r" b="b"/>
              <a:pathLst>
                <a:path w="3903" h="10642" extrusionOk="0">
                  <a:moveTo>
                    <a:pt x="2592" y="0"/>
                  </a:moveTo>
                  <a:cubicBezTo>
                    <a:pt x="2061" y="0"/>
                    <a:pt x="1516" y="182"/>
                    <a:pt x="1401" y="585"/>
                  </a:cubicBezTo>
                  <a:cubicBezTo>
                    <a:pt x="1368" y="652"/>
                    <a:pt x="1401" y="685"/>
                    <a:pt x="1435" y="718"/>
                  </a:cubicBezTo>
                  <a:cubicBezTo>
                    <a:pt x="1468" y="752"/>
                    <a:pt x="1501" y="752"/>
                    <a:pt x="1535" y="752"/>
                  </a:cubicBezTo>
                  <a:cubicBezTo>
                    <a:pt x="1201" y="1486"/>
                    <a:pt x="868" y="2186"/>
                    <a:pt x="634" y="2953"/>
                  </a:cubicBezTo>
                  <a:cubicBezTo>
                    <a:pt x="401" y="3821"/>
                    <a:pt x="267" y="4721"/>
                    <a:pt x="167" y="5589"/>
                  </a:cubicBezTo>
                  <a:cubicBezTo>
                    <a:pt x="34" y="6456"/>
                    <a:pt x="0" y="7356"/>
                    <a:pt x="67" y="8224"/>
                  </a:cubicBezTo>
                  <a:cubicBezTo>
                    <a:pt x="167" y="8991"/>
                    <a:pt x="267" y="9925"/>
                    <a:pt x="667" y="10592"/>
                  </a:cubicBezTo>
                  <a:cubicBezTo>
                    <a:pt x="691" y="10627"/>
                    <a:pt x="722" y="10642"/>
                    <a:pt x="752" y="10642"/>
                  </a:cubicBezTo>
                  <a:cubicBezTo>
                    <a:pt x="807" y="10642"/>
                    <a:pt x="856" y="10591"/>
                    <a:pt x="834" y="10525"/>
                  </a:cubicBezTo>
                  <a:cubicBezTo>
                    <a:pt x="834" y="10459"/>
                    <a:pt x="834" y="10392"/>
                    <a:pt x="801" y="10325"/>
                  </a:cubicBezTo>
                  <a:cubicBezTo>
                    <a:pt x="1668" y="7957"/>
                    <a:pt x="2469" y="5589"/>
                    <a:pt x="3203" y="3153"/>
                  </a:cubicBezTo>
                  <a:cubicBezTo>
                    <a:pt x="3403" y="2553"/>
                    <a:pt x="3603" y="1953"/>
                    <a:pt x="3736" y="1319"/>
                  </a:cubicBezTo>
                  <a:cubicBezTo>
                    <a:pt x="3836" y="952"/>
                    <a:pt x="3903" y="552"/>
                    <a:pt x="3569" y="285"/>
                  </a:cubicBezTo>
                  <a:cubicBezTo>
                    <a:pt x="3371" y="100"/>
                    <a:pt x="2985" y="0"/>
                    <a:pt x="259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11;p32">
              <a:extLst>
                <a:ext uri="{FF2B5EF4-FFF2-40B4-BE49-F238E27FC236}">
                  <a16:creationId xmlns:a16="http://schemas.microsoft.com/office/drawing/2014/main" id="{7265EFCF-6030-A939-625F-C43C1FD7F843}"/>
                </a:ext>
              </a:extLst>
            </p:cNvPr>
            <p:cNvSpPr/>
            <p:nvPr/>
          </p:nvSpPr>
          <p:spPr>
            <a:xfrm>
              <a:off x="5815667" y="3657160"/>
              <a:ext cx="302878" cy="556365"/>
            </a:xfrm>
            <a:custGeom>
              <a:avLst/>
              <a:gdLst/>
              <a:ahLst/>
              <a:cxnLst/>
              <a:rect l="l" t="t" r="r" b="b"/>
              <a:pathLst>
                <a:path w="20482" h="37624" extrusionOk="0">
                  <a:moveTo>
                    <a:pt x="7504" y="0"/>
                  </a:moveTo>
                  <a:cubicBezTo>
                    <a:pt x="7393" y="0"/>
                    <a:pt x="7283" y="3"/>
                    <a:pt x="7172" y="10"/>
                  </a:cubicBezTo>
                  <a:cubicBezTo>
                    <a:pt x="5604" y="110"/>
                    <a:pt x="4070" y="944"/>
                    <a:pt x="3169" y="2212"/>
                  </a:cubicBezTo>
                  <a:cubicBezTo>
                    <a:pt x="2269" y="3413"/>
                    <a:pt x="1968" y="4947"/>
                    <a:pt x="1868" y="6448"/>
                  </a:cubicBezTo>
                  <a:cubicBezTo>
                    <a:pt x="1768" y="8183"/>
                    <a:pt x="1902" y="9951"/>
                    <a:pt x="2269" y="11652"/>
                  </a:cubicBezTo>
                  <a:cubicBezTo>
                    <a:pt x="2502" y="12653"/>
                    <a:pt x="2802" y="13654"/>
                    <a:pt x="2769" y="14654"/>
                  </a:cubicBezTo>
                  <a:cubicBezTo>
                    <a:pt x="2702" y="17223"/>
                    <a:pt x="601" y="19358"/>
                    <a:pt x="267" y="21893"/>
                  </a:cubicBezTo>
                  <a:cubicBezTo>
                    <a:pt x="0" y="23961"/>
                    <a:pt x="901" y="25929"/>
                    <a:pt x="1768" y="27797"/>
                  </a:cubicBezTo>
                  <a:lnTo>
                    <a:pt x="1535" y="27964"/>
                  </a:lnTo>
                  <a:cubicBezTo>
                    <a:pt x="2402" y="28497"/>
                    <a:pt x="2469" y="29698"/>
                    <a:pt x="2169" y="30632"/>
                  </a:cubicBezTo>
                  <a:cubicBezTo>
                    <a:pt x="1868" y="31600"/>
                    <a:pt x="1335" y="32500"/>
                    <a:pt x="1301" y="33468"/>
                  </a:cubicBezTo>
                  <a:cubicBezTo>
                    <a:pt x="1301" y="34635"/>
                    <a:pt x="2002" y="35703"/>
                    <a:pt x="2969" y="36336"/>
                  </a:cubicBezTo>
                  <a:cubicBezTo>
                    <a:pt x="3970" y="37004"/>
                    <a:pt x="5137" y="37304"/>
                    <a:pt x="6305" y="37471"/>
                  </a:cubicBezTo>
                  <a:cubicBezTo>
                    <a:pt x="7078" y="37573"/>
                    <a:pt x="7865" y="37624"/>
                    <a:pt x="8652" y="37624"/>
                  </a:cubicBezTo>
                  <a:cubicBezTo>
                    <a:pt x="9665" y="37624"/>
                    <a:pt x="10681" y="37539"/>
                    <a:pt x="11675" y="37371"/>
                  </a:cubicBezTo>
                  <a:cubicBezTo>
                    <a:pt x="12843" y="37137"/>
                    <a:pt x="14077" y="36770"/>
                    <a:pt x="14944" y="35970"/>
                  </a:cubicBezTo>
                  <a:cubicBezTo>
                    <a:pt x="15845" y="35169"/>
                    <a:pt x="16312" y="33868"/>
                    <a:pt x="15812" y="32801"/>
                  </a:cubicBezTo>
                  <a:cubicBezTo>
                    <a:pt x="15511" y="32167"/>
                    <a:pt x="14944" y="31733"/>
                    <a:pt x="14444" y="31233"/>
                  </a:cubicBezTo>
                  <a:cubicBezTo>
                    <a:pt x="13977" y="30699"/>
                    <a:pt x="13543" y="30032"/>
                    <a:pt x="13677" y="29365"/>
                  </a:cubicBezTo>
                  <a:cubicBezTo>
                    <a:pt x="13810" y="28731"/>
                    <a:pt x="14444" y="28264"/>
                    <a:pt x="15011" y="27897"/>
                  </a:cubicBezTo>
                  <a:cubicBezTo>
                    <a:pt x="16779" y="26830"/>
                    <a:pt x="18814" y="25829"/>
                    <a:pt x="19614" y="23994"/>
                  </a:cubicBezTo>
                  <a:cubicBezTo>
                    <a:pt x="20482" y="22026"/>
                    <a:pt x="19614" y="19725"/>
                    <a:pt x="18247" y="18057"/>
                  </a:cubicBezTo>
                  <a:cubicBezTo>
                    <a:pt x="16879" y="16389"/>
                    <a:pt x="15078" y="15088"/>
                    <a:pt x="13643" y="13487"/>
                  </a:cubicBezTo>
                  <a:cubicBezTo>
                    <a:pt x="13276" y="13053"/>
                    <a:pt x="12910" y="12619"/>
                    <a:pt x="12743" y="12119"/>
                  </a:cubicBezTo>
                  <a:cubicBezTo>
                    <a:pt x="12342" y="11052"/>
                    <a:pt x="12676" y="9884"/>
                    <a:pt x="12910" y="8783"/>
                  </a:cubicBezTo>
                  <a:cubicBezTo>
                    <a:pt x="13410" y="6315"/>
                    <a:pt x="13243" y="3513"/>
                    <a:pt x="11475" y="1645"/>
                  </a:cubicBezTo>
                  <a:cubicBezTo>
                    <a:pt x="10481" y="620"/>
                    <a:pt x="8996" y="0"/>
                    <a:pt x="75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12;p32">
              <a:extLst>
                <a:ext uri="{FF2B5EF4-FFF2-40B4-BE49-F238E27FC236}">
                  <a16:creationId xmlns:a16="http://schemas.microsoft.com/office/drawing/2014/main" id="{00BA9592-7726-9FD2-BD72-4E330B343348}"/>
                </a:ext>
              </a:extLst>
            </p:cNvPr>
            <p:cNvSpPr/>
            <p:nvPr/>
          </p:nvSpPr>
          <p:spPr>
            <a:xfrm>
              <a:off x="5620838" y="4123445"/>
              <a:ext cx="256504" cy="257879"/>
            </a:xfrm>
            <a:custGeom>
              <a:avLst/>
              <a:gdLst/>
              <a:ahLst/>
              <a:cxnLst/>
              <a:rect l="l" t="t" r="r" b="b"/>
              <a:pathLst>
                <a:path w="17346" h="17439" extrusionOk="0">
                  <a:moveTo>
                    <a:pt x="10638" y="0"/>
                  </a:moveTo>
                  <a:cubicBezTo>
                    <a:pt x="9394" y="0"/>
                    <a:pt x="8173" y="396"/>
                    <a:pt x="7172" y="1100"/>
                  </a:cubicBezTo>
                  <a:lnTo>
                    <a:pt x="6772" y="1700"/>
                  </a:lnTo>
                  <a:cubicBezTo>
                    <a:pt x="6838" y="3035"/>
                    <a:pt x="6738" y="4369"/>
                    <a:pt x="6538" y="5703"/>
                  </a:cubicBezTo>
                  <a:cubicBezTo>
                    <a:pt x="6405" y="6404"/>
                    <a:pt x="6205" y="7238"/>
                    <a:pt x="5538" y="7538"/>
                  </a:cubicBezTo>
                  <a:cubicBezTo>
                    <a:pt x="5204" y="7705"/>
                    <a:pt x="4837" y="7705"/>
                    <a:pt x="4470" y="7705"/>
                  </a:cubicBezTo>
                  <a:lnTo>
                    <a:pt x="834" y="7705"/>
                  </a:lnTo>
                  <a:cubicBezTo>
                    <a:pt x="401" y="9472"/>
                    <a:pt x="0" y="11340"/>
                    <a:pt x="434" y="13075"/>
                  </a:cubicBezTo>
                  <a:cubicBezTo>
                    <a:pt x="1034" y="15377"/>
                    <a:pt x="3136" y="17211"/>
                    <a:pt x="5504" y="17411"/>
                  </a:cubicBezTo>
                  <a:cubicBezTo>
                    <a:pt x="5697" y="17430"/>
                    <a:pt x="5890" y="17438"/>
                    <a:pt x="6082" y="17438"/>
                  </a:cubicBezTo>
                  <a:cubicBezTo>
                    <a:pt x="7649" y="17438"/>
                    <a:pt x="9181" y="16861"/>
                    <a:pt x="10608" y="16177"/>
                  </a:cubicBezTo>
                  <a:cubicBezTo>
                    <a:pt x="11408" y="15777"/>
                    <a:pt x="12209" y="15343"/>
                    <a:pt x="12943" y="14810"/>
                  </a:cubicBezTo>
                  <a:cubicBezTo>
                    <a:pt x="15244" y="13075"/>
                    <a:pt x="16579" y="10273"/>
                    <a:pt x="17279" y="7438"/>
                  </a:cubicBezTo>
                  <a:cubicBezTo>
                    <a:pt x="17313" y="7204"/>
                    <a:pt x="17346" y="6904"/>
                    <a:pt x="17146" y="6771"/>
                  </a:cubicBezTo>
                  <a:cubicBezTo>
                    <a:pt x="17082" y="6707"/>
                    <a:pt x="17006" y="6684"/>
                    <a:pt x="16924" y="6684"/>
                  </a:cubicBezTo>
                  <a:cubicBezTo>
                    <a:pt x="16877" y="6684"/>
                    <a:pt x="16828" y="6692"/>
                    <a:pt x="16779" y="6704"/>
                  </a:cubicBezTo>
                  <a:cubicBezTo>
                    <a:pt x="15781" y="6775"/>
                    <a:pt x="14767" y="7016"/>
                    <a:pt x="13783" y="7016"/>
                  </a:cubicBezTo>
                  <a:cubicBezTo>
                    <a:pt x="13386" y="7016"/>
                    <a:pt x="12993" y="6976"/>
                    <a:pt x="12609" y="6871"/>
                  </a:cubicBezTo>
                  <a:cubicBezTo>
                    <a:pt x="12509" y="6837"/>
                    <a:pt x="12376" y="6771"/>
                    <a:pt x="12309" y="6704"/>
                  </a:cubicBezTo>
                  <a:cubicBezTo>
                    <a:pt x="12176" y="6570"/>
                    <a:pt x="12176" y="6370"/>
                    <a:pt x="12176" y="6203"/>
                  </a:cubicBezTo>
                  <a:cubicBezTo>
                    <a:pt x="12142" y="4402"/>
                    <a:pt x="12142" y="2568"/>
                    <a:pt x="12109" y="766"/>
                  </a:cubicBezTo>
                  <a:cubicBezTo>
                    <a:pt x="12109" y="599"/>
                    <a:pt x="12109" y="399"/>
                    <a:pt x="11975" y="266"/>
                  </a:cubicBezTo>
                  <a:cubicBezTo>
                    <a:pt x="11875" y="132"/>
                    <a:pt x="11675" y="66"/>
                    <a:pt x="11508" y="66"/>
                  </a:cubicBezTo>
                  <a:cubicBezTo>
                    <a:pt x="11219" y="22"/>
                    <a:pt x="10928" y="0"/>
                    <a:pt x="106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13;p32">
              <a:extLst>
                <a:ext uri="{FF2B5EF4-FFF2-40B4-BE49-F238E27FC236}">
                  <a16:creationId xmlns:a16="http://schemas.microsoft.com/office/drawing/2014/main" id="{EF5D69ED-156B-A635-731F-37F974D5E54B}"/>
                </a:ext>
              </a:extLst>
            </p:cNvPr>
            <p:cNvSpPr/>
            <p:nvPr/>
          </p:nvSpPr>
          <p:spPr>
            <a:xfrm>
              <a:off x="5719480" y="4123164"/>
              <a:ext cx="80917" cy="70433"/>
            </a:xfrm>
            <a:custGeom>
              <a:avLst/>
              <a:gdLst/>
              <a:ahLst/>
              <a:cxnLst/>
              <a:rect l="l" t="t" r="r" b="b"/>
              <a:pathLst>
                <a:path w="5472" h="4763" extrusionOk="0">
                  <a:moveTo>
                    <a:pt x="4054" y="1"/>
                  </a:moveTo>
                  <a:cubicBezTo>
                    <a:pt x="2780" y="1"/>
                    <a:pt x="1526" y="399"/>
                    <a:pt x="501" y="1119"/>
                  </a:cubicBezTo>
                  <a:lnTo>
                    <a:pt x="101" y="1686"/>
                  </a:lnTo>
                  <a:cubicBezTo>
                    <a:pt x="134" y="2720"/>
                    <a:pt x="101" y="3721"/>
                    <a:pt x="1" y="4755"/>
                  </a:cubicBezTo>
                  <a:cubicBezTo>
                    <a:pt x="182" y="4760"/>
                    <a:pt x="365" y="4763"/>
                    <a:pt x="548" y="4763"/>
                  </a:cubicBezTo>
                  <a:cubicBezTo>
                    <a:pt x="1574" y="4763"/>
                    <a:pt x="2618" y="4676"/>
                    <a:pt x="3637" y="4421"/>
                  </a:cubicBezTo>
                  <a:cubicBezTo>
                    <a:pt x="4270" y="4288"/>
                    <a:pt x="4904" y="4088"/>
                    <a:pt x="5471" y="3787"/>
                  </a:cubicBezTo>
                  <a:cubicBezTo>
                    <a:pt x="5438" y="2787"/>
                    <a:pt x="5438" y="1786"/>
                    <a:pt x="5438" y="785"/>
                  </a:cubicBezTo>
                  <a:cubicBezTo>
                    <a:pt x="5438" y="585"/>
                    <a:pt x="5438" y="418"/>
                    <a:pt x="5304" y="285"/>
                  </a:cubicBezTo>
                  <a:cubicBezTo>
                    <a:pt x="5204" y="118"/>
                    <a:pt x="5004" y="85"/>
                    <a:pt x="4837" y="51"/>
                  </a:cubicBezTo>
                  <a:cubicBezTo>
                    <a:pt x="4577" y="17"/>
                    <a:pt x="4315" y="1"/>
                    <a:pt x="4054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4;p32">
              <a:extLst>
                <a:ext uri="{FF2B5EF4-FFF2-40B4-BE49-F238E27FC236}">
                  <a16:creationId xmlns:a16="http://schemas.microsoft.com/office/drawing/2014/main" id="{12ACEC99-D9D9-EBAA-7B50-21DEB512D0F7}"/>
                </a:ext>
              </a:extLst>
            </p:cNvPr>
            <p:cNvSpPr/>
            <p:nvPr/>
          </p:nvSpPr>
          <p:spPr>
            <a:xfrm>
              <a:off x="5618857" y="3815615"/>
              <a:ext cx="256519" cy="359543"/>
            </a:xfrm>
            <a:custGeom>
              <a:avLst/>
              <a:gdLst/>
              <a:ahLst/>
              <a:cxnLst/>
              <a:rect l="l" t="t" r="r" b="b"/>
              <a:pathLst>
                <a:path w="17347" h="24314" extrusionOk="0">
                  <a:moveTo>
                    <a:pt x="10283" y="0"/>
                  </a:moveTo>
                  <a:cubicBezTo>
                    <a:pt x="8008" y="0"/>
                    <a:pt x="5735" y="138"/>
                    <a:pt x="3570" y="803"/>
                  </a:cubicBezTo>
                  <a:lnTo>
                    <a:pt x="3370" y="703"/>
                  </a:lnTo>
                  <a:cubicBezTo>
                    <a:pt x="1936" y="3838"/>
                    <a:pt x="1302" y="7274"/>
                    <a:pt x="801" y="10676"/>
                  </a:cubicBezTo>
                  <a:cubicBezTo>
                    <a:pt x="334" y="13712"/>
                    <a:pt x="1" y="16948"/>
                    <a:pt x="1268" y="19750"/>
                  </a:cubicBezTo>
                  <a:cubicBezTo>
                    <a:pt x="2036" y="21384"/>
                    <a:pt x="3337" y="22785"/>
                    <a:pt x="4938" y="23586"/>
                  </a:cubicBezTo>
                  <a:cubicBezTo>
                    <a:pt x="5909" y="24062"/>
                    <a:pt x="6987" y="24313"/>
                    <a:pt x="8065" y="24313"/>
                  </a:cubicBezTo>
                  <a:cubicBezTo>
                    <a:pt x="8801" y="24313"/>
                    <a:pt x="9538" y="24196"/>
                    <a:pt x="10241" y="23953"/>
                  </a:cubicBezTo>
                  <a:cubicBezTo>
                    <a:pt x="11142" y="23652"/>
                    <a:pt x="11976" y="23119"/>
                    <a:pt x="12777" y="22585"/>
                  </a:cubicBezTo>
                  <a:cubicBezTo>
                    <a:pt x="13544" y="22085"/>
                    <a:pt x="14278" y="21551"/>
                    <a:pt x="14911" y="20884"/>
                  </a:cubicBezTo>
                  <a:cubicBezTo>
                    <a:pt x="16112" y="19583"/>
                    <a:pt x="16779" y="17848"/>
                    <a:pt x="17080" y="16080"/>
                  </a:cubicBezTo>
                  <a:cubicBezTo>
                    <a:pt x="17347" y="14346"/>
                    <a:pt x="17280" y="12544"/>
                    <a:pt x="17180" y="10776"/>
                  </a:cubicBezTo>
                  <a:cubicBezTo>
                    <a:pt x="17013" y="8108"/>
                    <a:pt x="16746" y="5473"/>
                    <a:pt x="16413" y="2837"/>
                  </a:cubicBezTo>
                  <a:cubicBezTo>
                    <a:pt x="16346" y="2237"/>
                    <a:pt x="16246" y="1637"/>
                    <a:pt x="15912" y="1136"/>
                  </a:cubicBezTo>
                  <a:cubicBezTo>
                    <a:pt x="15245" y="169"/>
                    <a:pt x="13877" y="69"/>
                    <a:pt x="12710" y="35"/>
                  </a:cubicBezTo>
                  <a:cubicBezTo>
                    <a:pt x="11904" y="18"/>
                    <a:pt x="11093" y="0"/>
                    <a:pt x="1028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15;p32">
              <a:extLst>
                <a:ext uri="{FF2B5EF4-FFF2-40B4-BE49-F238E27FC236}">
                  <a16:creationId xmlns:a16="http://schemas.microsoft.com/office/drawing/2014/main" id="{DAE51B04-D471-2101-7C4F-22C32E1EC62C}"/>
                </a:ext>
              </a:extLst>
            </p:cNvPr>
            <p:cNvSpPr/>
            <p:nvPr/>
          </p:nvSpPr>
          <p:spPr>
            <a:xfrm>
              <a:off x="5858578" y="3977914"/>
              <a:ext cx="79424" cy="59727"/>
            </a:xfrm>
            <a:custGeom>
              <a:avLst/>
              <a:gdLst/>
              <a:ahLst/>
              <a:cxnLst/>
              <a:rect l="l" t="t" r="r" b="b"/>
              <a:pathLst>
                <a:path w="5371" h="4039" extrusionOk="0">
                  <a:moveTo>
                    <a:pt x="3470" y="1"/>
                  </a:moveTo>
                  <a:cubicBezTo>
                    <a:pt x="2169" y="134"/>
                    <a:pt x="968" y="868"/>
                    <a:pt x="301" y="1969"/>
                  </a:cubicBezTo>
                  <a:lnTo>
                    <a:pt x="0" y="2869"/>
                  </a:lnTo>
                  <a:cubicBezTo>
                    <a:pt x="234" y="3370"/>
                    <a:pt x="701" y="3737"/>
                    <a:pt x="1235" y="3903"/>
                  </a:cubicBezTo>
                  <a:cubicBezTo>
                    <a:pt x="1535" y="3997"/>
                    <a:pt x="1857" y="4038"/>
                    <a:pt x="2177" y="4038"/>
                  </a:cubicBezTo>
                  <a:cubicBezTo>
                    <a:pt x="2424" y="4038"/>
                    <a:pt x="2669" y="4014"/>
                    <a:pt x="2902" y="3970"/>
                  </a:cubicBezTo>
                  <a:cubicBezTo>
                    <a:pt x="3503" y="3837"/>
                    <a:pt x="4103" y="3603"/>
                    <a:pt x="4570" y="3203"/>
                  </a:cubicBezTo>
                  <a:cubicBezTo>
                    <a:pt x="5037" y="2803"/>
                    <a:pt x="5371" y="2236"/>
                    <a:pt x="5371" y="1602"/>
                  </a:cubicBezTo>
                  <a:cubicBezTo>
                    <a:pt x="5371" y="1001"/>
                    <a:pt x="5004" y="368"/>
                    <a:pt x="4437" y="134"/>
                  </a:cubicBezTo>
                  <a:cubicBezTo>
                    <a:pt x="4137" y="1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16;p32">
              <a:extLst>
                <a:ext uri="{FF2B5EF4-FFF2-40B4-BE49-F238E27FC236}">
                  <a16:creationId xmlns:a16="http://schemas.microsoft.com/office/drawing/2014/main" id="{1F9A5D22-B162-B843-21BD-21332984FD30}"/>
                </a:ext>
              </a:extLst>
            </p:cNvPr>
            <p:cNvSpPr/>
            <p:nvPr/>
          </p:nvSpPr>
          <p:spPr>
            <a:xfrm>
              <a:off x="5511831" y="4191212"/>
              <a:ext cx="498206" cy="437089"/>
            </a:xfrm>
            <a:custGeom>
              <a:avLst/>
              <a:gdLst/>
              <a:ahLst/>
              <a:cxnLst/>
              <a:rect l="l" t="t" r="r" b="b"/>
              <a:pathLst>
                <a:path w="33691" h="29558" extrusionOk="0">
                  <a:moveTo>
                    <a:pt x="28599" y="1"/>
                  </a:moveTo>
                  <a:cubicBezTo>
                    <a:pt x="28018" y="1"/>
                    <a:pt x="27430" y="121"/>
                    <a:pt x="26853" y="320"/>
                  </a:cubicBezTo>
                  <a:cubicBezTo>
                    <a:pt x="25552" y="787"/>
                    <a:pt x="24284" y="1454"/>
                    <a:pt x="23050" y="2087"/>
                  </a:cubicBezTo>
                  <a:cubicBezTo>
                    <a:pt x="22983" y="2121"/>
                    <a:pt x="22917" y="2188"/>
                    <a:pt x="22883" y="2254"/>
                  </a:cubicBezTo>
                  <a:cubicBezTo>
                    <a:pt x="21549" y="5823"/>
                    <a:pt x="18814" y="9226"/>
                    <a:pt x="15178" y="10594"/>
                  </a:cubicBezTo>
                  <a:cubicBezTo>
                    <a:pt x="14474" y="10859"/>
                    <a:pt x="13602" y="11056"/>
                    <a:pt x="12758" y="11056"/>
                  </a:cubicBezTo>
                  <a:cubicBezTo>
                    <a:pt x="11481" y="11056"/>
                    <a:pt x="10269" y="10605"/>
                    <a:pt x="9807" y="9259"/>
                  </a:cubicBezTo>
                  <a:cubicBezTo>
                    <a:pt x="9540" y="8459"/>
                    <a:pt x="9607" y="7525"/>
                    <a:pt x="9674" y="6657"/>
                  </a:cubicBezTo>
                  <a:cubicBezTo>
                    <a:pt x="9774" y="5523"/>
                    <a:pt x="9941" y="4356"/>
                    <a:pt x="10208" y="3222"/>
                  </a:cubicBezTo>
                  <a:cubicBezTo>
                    <a:pt x="10208" y="3088"/>
                    <a:pt x="10108" y="3021"/>
                    <a:pt x="10007" y="3021"/>
                  </a:cubicBezTo>
                  <a:cubicBezTo>
                    <a:pt x="9622" y="1949"/>
                    <a:pt x="8580" y="1375"/>
                    <a:pt x="7459" y="1375"/>
                  </a:cubicBezTo>
                  <a:cubicBezTo>
                    <a:pt x="7220" y="1375"/>
                    <a:pt x="6978" y="1401"/>
                    <a:pt x="6738" y="1454"/>
                  </a:cubicBezTo>
                  <a:cubicBezTo>
                    <a:pt x="4937" y="1854"/>
                    <a:pt x="3836" y="3455"/>
                    <a:pt x="3136" y="5056"/>
                  </a:cubicBezTo>
                  <a:cubicBezTo>
                    <a:pt x="1368" y="9059"/>
                    <a:pt x="868" y="13462"/>
                    <a:pt x="434" y="17765"/>
                  </a:cubicBezTo>
                  <a:cubicBezTo>
                    <a:pt x="300" y="19033"/>
                    <a:pt x="167" y="20300"/>
                    <a:pt x="100" y="21568"/>
                  </a:cubicBezTo>
                  <a:cubicBezTo>
                    <a:pt x="34" y="22836"/>
                    <a:pt x="0" y="24137"/>
                    <a:pt x="334" y="25337"/>
                  </a:cubicBezTo>
                  <a:cubicBezTo>
                    <a:pt x="356" y="25426"/>
                    <a:pt x="438" y="25471"/>
                    <a:pt x="519" y="25471"/>
                  </a:cubicBezTo>
                  <a:cubicBezTo>
                    <a:pt x="560" y="25471"/>
                    <a:pt x="601" y="25460"/>
                    <a:pt x="634" y="25437"/>
                  </a:cubicBezTo>
                  <a:cubicBezTo>
                    <a:pt x="1335" y="26138"/>
                    <a:pt x="2269" y="26538"/>
                    <a:pt x="3169" y="26939"/>
                  </a:cubicBezTo>
                  <a:cubicBezTo>
                    <a:pt x="4303" y="27406"/>
                    <a:pt x="5471" y="27739"/>
                    <a:pt x="6672" y="28073"/>
                  </a:cubicBezTo>
                  <a:cubicBezTo>
                    <a:pt x="9040" y="28640"/>
                    <a:pt x="11442" y="29007"/>
                    <a:pt x="13844" y="29307"/>
                  </a:cubicBezTo>
                  <a:cubicBezTo>
                    <a:pt x="15254" y="29459"/>
                    <a:pt x="16654" y="29557"/>
                    <a:pt x="18055" y="29557"/>
                  </a:cubicBezTo>
                  <a:cubicBezTo>
                    <a:pt x="19106" y="29557"/>
                    <a:pt x="20158" y="29502"/>
                    <a:pt x="21215" y="29374"/>
                  </a:cubicBezTo>
                  <a:cubicBezTo>
                    <a:pt x="22416" y="29207"/>
                    <a:pt x="23651" y="28973"/>
                    <a:pt x="24885" y="28807"/>
                  </a:cubicBezTo>
                  <a:cubicBezTo>
                    <a:pt x="25952" y="28640"/>
                    <a:pt x="27020" y="28606"/>
                    <a:pt x="28120" y="28606"/>
                  </a:cubicBezTo>
                  <a:cubicBezTo>
                    <a:pt x="28097" y="28796"/>
                    <a:pt x="28275" y="28969"/>
                    <a:pt x="28453" y="28969"/>
                  </a:cubicBezTo>
                  <a:cubicBezTo>
                    <a:pt x="28525" y="28969"/>
                    <a:pt x="28596" y="28941"/>
                    <a:pt x="28654" y="28873"/>
                  </a:cubicBezTo>
                  <a:cubicBezTo>
                    <a:pt x="29488" y="27939"/>
                    <a:pt x="29955" y="26572"/>
                    <a:pt x="30422" y="25404"/>
                  </a:cubicBezTo>
                  <a:cubicBezTo>
                    <a:pt x="30956" y="24203"/>
                    <a:pt x="31389" y="23002"/>
                    <a:pt x="31790" y="21768"/>
                  </a:cubicBezTo>
                  <a:cubicBezTo>
                    <a:pt x="32590" y="19200"/>
                    <a:pt x="33124" y="16598"/>
                    <a:pt x="33391" y="13963"/>
                  </a:cubicBezTo>
                  <a:cubicBezTo>
                    <a:pt x="33691" y="11294"/>
                    <a:pt x="33691" y="8559"/>
                    <a:pt x="33357" y="5890"/>
                  </a:cubicBezTo>
                  <a:cubicBezTo>
                    <a:pt x="33057" y="3655"/>
                    <a:pt x="32290" y="1254"/>
                    <a:pt x="30055" y="286"/>
                  </a:cubicBezTo>
                  <a:cubicBezTo>
                    <a:pt x="29581" y="87"/>
                    <a:pt x="29092" y="1"/>
                    <a:pt x="2859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17;p32">
              <a:extLst>
                <a:ext uri="{FF2B5EF4-FFF2-40B4-BE49-F238E27FC236}">
                  <a16:creationId xmlns:a16="http://schemas.microsoft.com/office/drawing/2014/main" id="{8EB61F12-A5B1-E4C2-AEE7-AB1BC15D3035}"/>
                </a:ext>
              </a:extLst>
            </p:cNvPr>
            <p:cNvSpPr/>
            <p:nvPr/>
          </p:nvSpPr>
          <p:spPr>
            <a:xfrm>
              <a:off x="5762243" y="3966883"/>
              <a:ext cx="49982" cy="37383"/>
            </a:xfrm>
            <a:custGeom>
              <a:avLst/>
              <a:gdLst/>
              <a:ahLst/>
              <a:cxnLst/>
              <a:rect l="l" t="t" r="r" b="b"/>
              <a:pathLst>
                <a:path w="3380" h="2528" extrusionOk="0">
                  <a:moveTo>
                    <a:pt x="1652" y="0"/>
                  </a:moveTo>
                  <a:cubicBezTo>
                    <a:pt x="1298" y="0"/>
                    <a:pt x="959" y="158"/>
                    <a:pt x="678" y="413"/>
                  </a:cubicBezTo>
                  <a:cubicBezTo>
                    <a:pt x="344" y="747"/>
                    <a:pt x="144" y="1214"/>
                    <a:pt x="44" y="1647"/>
                  </a:cubicBezTo>
                  <a:cubicBezTo>
                    <a:pt x="1" y="1777"/>
                    <a:pt x="83" y="1850"/>
                    <a:pt x="174" y="1850"/>
                  </a:cubicBezTo>
                  <a:cubicBezTo>
                    <a:pt x="223" y="1850"/>
                    <a:pt x="275" y="1828"/>
                    <a:pt x="311" y="1781"/>
                  </a:cubicBezTo>
                  <a:cubicBezTo>
                    <a:pt x="511" y="1480"/>
                    <a:pt x="711" y="1114"/>
                    <a:pt x="1011" y="880"/>
                  </a:cubicBezTo>
                  <a:cubicBezTo>
                    <a:pt x="1112" y="780"/>
                    <a:pt x="1278" y="713"/>
                    <a:pt x="1412" y="680"/>
                  </a:cubicBezTo>
                  <a:cubicBezTo>
                    <a:pt x="1478" y="663"/>
                    <a:pt x="1545" y="655"/>
                    <a:pt x="1612" y="655"/>
                  </a:cubicBezTo>
                  <a:cubicBezTo>
                    <a:pt x="1679" y="655"/>
                    <a:pt x="1745" y="663"/>
                    <a:pt x="1812" y="680"/>
                  </a:cubicBezTo>
                  <a:cubicBezTo>
                    <a:pt x="2079" y="780"/>
                    <a:pt x="2279" y="1114"/>
                    <a:pt x="2379" y="1380"/>
                  </a:cubicBezTo>
                  <a:cubicBezTo>
                    <a:pt x="2446" y="1547"/>
                    <a:pt x="2479" y="1714"/>
                    <a:pt x="2479" y="1881"/>
                  </a:cubicBezTo>
                  <a:cubicBezTo>
                    <a:pt x="2513" y="2114"/>
                    <a:pt x="2546" y="2281"/>
                    <a:pt x="2679" y="2448"/>
                  </a:cubicBezTo>
                  <a:cubicBezTo>
                    <a:pt x="2734" y="2503"/>
                    <a:pt x="2789" y="2528"/>
                    <a:pt x="2839" y="2528"/>
                  </a:cubicBezTo>
                  <a:cubicBezTo>
                    <a:pt x="2879" y="2528"/>
                    <a:pt x="2916" y="2511"/>
                    <a:pt x="2946" y="2481"/>
                  </a:cubicBezTo>
                  <a:cubicBezTo>
                    <a:pt x="3380" y="2148"/>
                    <a:pt x="3180" y="1480"/>
                    <a:pt x="2980" y="1047"/>
                  </a:cubicBezTo>
                  <a:cubicBezTo>
                    <a:pt x="2813" y="613"/>
                    <a:pt x="2479" y="180"/>
                    <a:pt x="1979" y="46"/>
                  </a:cubicBezTo>
                  <a:cubicBezTo>
                    <a:pt x="1869" y="15"/>
                    <a:pt x="1760" y="0"/>
                    <a:pt x="16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18;p32">
              <a:extLst>
                <a:ext uri="{FF2B5EF4-FFF2-40B4-BE49-F238E27FC236}">
                  <a16:creationId xmlns:a16="http://schemas.microsoft.com/office/drawing/2014/main" id="{2CF43A8A-D181-9E56-0265-53FB1C0F283F}"/>
                </a:ext>
              </a:extLst>
            </p:cNvPr>
            <p:cNvSpPr/>
            <p:nvPr/>
          </p:nvSpPr>
          <p:spPr>
            <a:xfrm>
              <a:off x="5662270" y="3950218"/>
              <a:ext cx="41937" cy="39497"/>
            </a:xfrm>
            <a:custGeom>
              <a:avLst/>
              <a:gdLst/>
              <a:ahLst/>
              <a:cxnLst/>
              <a:rect l="l" t="t" r="r" b="b"/>
              <a:pathLst>
                <a:path w="2836" h="2671" extrusionOk="0">
                  <a:moveTo>
                    <a:pt x="1494" y="1"/>
                  </a:moveTo>
                  <a:cubicBezTo>
                    <a:pt x="1407" y="1"/>
                    <a:pt x="1320" y="13"/>
                    <a:pt x="1234" y="39"/>
                  </a:cubicBezTo>
                  <a:cubicBezTo>
                    <a:pt x="901" y="139"/>
                    <a:pt x="634" y="406"/>
                    <a:pt x="434" y="706"/>
                  </a:cubicBezTo>
                  <a:cubicBezTo>
                    <a:pt x="200" y="1040"/>
                    <a:pt x="34" y="1440"/>
                    <a:pt x="0" y="1874"/>
                  </a:cubicBezTo>
                  <a:cubicBezTo>
                    <a:pt x="0" y="1939"/>
                    <a:pt x="71" y="1990"/>
                    <a:pt x="130" y="1990"/>
                  </a:cubicBezTo>
                  <a:cubicBezTo>
                    <a:pt x="161" y="1990"/>
                    <a:pt x="189" y="1975"/>
                    <a:pt x="200" y="1940"/>
                  </a:cubicBezTo>
                  <a:cubicBezTo>
                    <a:pt x="300" y="1740"/>
                    <a:pt x="401" y="1573"/>
                    <a:pt x="501" y="1373"/>
                  </a:cubicBezTo>
                  <a:cubicBezTo>
                    <a:pt x="567" y="1206"/>
                    <a:pt x="667" y="1040"/>
                    <a:pt x="767" y="906"/>
                  </a:cubicBezTo>
                  <a:cubicBezTo>
                    <a:pt x="941" y="674"/>
                    <a:pt x="1191" y="493"/>
                    <a:pt x="1450" y="493"/>
                  </a:cubicBezTo>
                  <a:cubicBezTo>
                    <a:pt x="1489" y="493"/>
                    <a:pt x="1529" y="497"/>
                    <a:pt x="1568" y="506"/>
                  </a:cubicBezTo>
                  <a:cubicBezTo>
                    <a:pt x="1868" y="573"/>
                    <a:pt x="2002" y="940"/>
                    <a:pt x="2068" y="1206"/>
                  </a:cubicBezTo>
                  <a:cubicBezTo>
                    <a:pt x="2102" y="1373"/>
                    <a:pt x="2168" y="1573"/>
                    <a:pt x="2168" y="1774"/>
                  </a:cubicBezTo>
                  <a:cubicBezTo>
                    <a:pt x="2168" y="1874"/>
                    <a:pt x="2168" y="1974"/>
                    <a:pt x="2168" y="2107"/>
                  </a:cubicBezTo>
                  <a:cubicBezTo>
                    <a:pt x="2168" y="2241"/>
                    <a:pt x="2135" y="2374"/>
                    <a:pt x="2235" y="2507"/>
                  </a:cubicBezTo>
                  <a:cubicBezTo>
                    <a:pt x="2295" y="2607"/>
                    <a:pt x="2402" y="2671"/>
                    <a:pt x="2507" y="2671"/>
                  </a:cubicBezTo>
                  <a:cubicBezTo>
                    <a:pt x="2578" y="2671"/>
                    <a:pt x="2648" y="2641"/>
                    <a:pt x="2702" y="2574"/>
                  </a:cubicBezTo>
                  <a:cubicBezTo>
                    <a:pt x="2802" y="2474"/>
                    <a:pt x="2836" y="2341"/>
                    <a:pt x="2836" y="2207"/>
                  </a:cubicBezTo>
                  <a:cubicBezTo>
                    <a:pt x="2836" y="2074"/>
                    <a:pt x="2802" y="1974"/>
                    <a:pt x="2802" y="1840"/>
                  </a:cubicBezTo>
                  <a:cubicBezTo>
                    <a:pt x="2769" y="1640"/>
                    <a:pt x="2736" y="1473"/>
                    <a:pt x="2669" y="1273"/>
                  </a:cubicBezTo>
                  <a:cubicBezTo>
                    <a:pt x="2602" y="940"/>
                    <a:pt x="2469" y="573"/>
                    <a:pt x="2202" y="306"/>
                  </a:cubicBezTo>
                  <a:cubicBezTo>
                    <a:pt x="2003" y="107"/>
                    <a:pt x="1749" y="1"/>
                    <a:pt x="14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19;p32">
              <a:extLst>
                <a:ext uri="{FF2B5EF4-FFF2-40B4-BE49-F238E27FC236}">
                  <a16:creationId xmlns:a16="http://schemas.microsoft.com/office/drawing/2014/main" id="{34FD624C-DBAC-6E5A-AB50-B812A609C35F}"/>
                </a:ext>
              </a:extLst>
            </p:cNvPr>
            <p:cNvSpPr/>
            <p:nvPr/>
          </p:nvSpPr>
          <p:spPr>
            <a:xfrm>
              <a:off x="5684465" y="3948355"/>
              <a:ext cx="64636" cy="98455"/>
            </a:xfrm>
            <a:custGeom>
              <a:avLst/>
              <a:gdLst/>
              <a:ahLst/>
              <a:cxnLst/>
              <a:rect l="l" t="t" r="r" b="b"/>
              <a:pathLst>
                <a:path w="4371" h="6658" extrusionOk="0">
                  <a:moveTo>
                    <a:pt x="4169" y="0"/>
                  </a:moveTo>
                  <a:cubicBezTo>
                    <a:pt x="4091" y="0"/>
                    <a:pt x="4018" y="43"/>
                    <a:pt x="4003" y="132"/>
                  </a:cubicBezTo>
                  <a:cubicBezTo>
                    <a:pt x="3836" y="632"/>
                    <a:pt x="3736" y="1132"/>
                    <a:pt x="3670" y="1666"/>
                  </a:cubicBezTo>
                  <a:cubicBezTo>
                    <a:pt x="3603" y="2166"/>
                    <a:pt x="3503" y="2667"/>
                    <a:pt x="3436" y="3200"/>
                  </a:cubicBezTo>
                  <a:cubicBezTo>
                    <a:pt x="3369" y="3434"/>
                    <a:pt x="3336" y="3701"/>
                    <a:pt x="3269" y="3968"/>
                  </a:cubicBezTo>
                  <a:cubicBezTo>
                    <a:pt x="3238" y="4215"/>
                    <a:pt x="3293" y="4576"/>
                    <a:pt x="2985" y="4576"/>
                  </a:cubicBezTo>
                  <a:cubicBezTo>
                    <a:pt x="2960" y="4576"/>
                    <a:pt x="2932" y="4573"/>
                    <a:pt x="2902" y="4568"/>
                  </a:cubicBezTo>
                  <a:cubicBezTo>
                    <a:pt x="2469" y="4501"/>
                    <a:pt x="2035" y="4268"/>
                    <a:pt x="1601" y="4101"/>
                  </a:cubicBezTo>
                  <a:cubicBezTo>
                    <a:pt x="1374" y="4039"/>
                    <a:pt x="1133" y="3964"/>
                    <a:pt x="895" y="3964"/>
                  </a:cubicBezTo>
                  <a:cubicBezTo>
                    <a:pt x="750" y="3964"/>
                    <a:pt x="606" y="3992"/>
                    <a:pt x="467" y="4068"/>
                  </a:cubicBezTo>
                  <a:cubicBezTo>
                    <a:pt x="167" y="4235"/>
                    <a:pt x="0" y="4568"/>
                    <a:pt x="134" y="4902"/>
                  </a:cubicBezTo>
                  <a:cubicBezTo>
                    <a:pt x="267" y="5269"/>
                    <a:pt x="701" y="5569"/>
                    <a:pt x="968" y="5802"/>
                  </a:cubicBezTo>
                  <a:cubicBezTo>
                    <a:pt x="1335" y="6103"/>
                    <a:pt x="1735" y="6403"/>
                    <a:pt x="2135" y="6636"/>
                  </a:cubicBezTo>
                  <a:cubicBezTo>
                    <a:pt x="2177" y="6650"/>
                    <a:pt x="2218" y="6658"/>
                    <a:pt x="2257" y="6658"/>
                  </a:cubicBezTo>
                  <a:cubicBezTo>
                    <a:pt x="2312" y="6658"/>
                    <a:pt x="2363" y="6642"/>
                    <a:pt x="2402" y="6603"/>
                  </a:cubicBezTo>
                  <a:cubicBezTo>
                    <a:pt x="2435" y="6570"/>
                    <a:pt x="2435" y="6536"/>
                    <a:pt x="2469" y="6503"/>
                  </a:cubicBezTo>
                  <a:cubicBezTo>
                    <a:pt x="2502" y="6403"/>
                    <a:pt x="2435" y="6303"/>
                    <a:pt x="2369" y="6269"/>
                  </a:cubicBezTo>
                  <a:cubicBezTo>
                    <a:pt x="2002" y="6002"/>
                    <a:pt x="1601" y="5736"/>
                    <a:pt x="1268" y="5435"/>
                  </a:cubicBezTo>
                  <a:cubicBezTo>
                    <a:pt x="1101" y="5302"/>
                    <a:pt x="934" y="5169"/>
                    <a:pt x="801" y="5002"/>
                  </a:cubicBezTo>
                  <a:cubicBezTo>
                    <a:pt x="634" y="4835"/>
                    <a:pt x="501" y="4535"/>
                    <a:pt x="868" y="4468"/>
                  </a:cubicBezTo>
                  <a:cubicBezTo>
                    <a:pt x="889" y="4466"/>
                    <a:pt x="911" y="4465"/>
                    <a:pt x="933" y="4465"/>
                  </a:cubicBezTo>
                  <a:cubicBezTo>
                    <a:pt x="1289" y="4465"/>
                    <a:pt x="1723" y="4705"/>
                    <a:pt x="2068" y="4768"/>
                  </a:cubicBezTo>
                  <a:cubicBezTo>
                    <a:pt x="2295" y="4810"/>
                    <a:pt x="2535" y="4838"/>
                    <a:pt x="2771" y="4838"/>
                  </a:cubicBezTo>
                  <a:cubicBezTo>
                    <a:pt x="2917" y="4838"/>
                    <a:pt x="3062" y="4827"/>
                    <a:pt x="3203" y="4802"/>
                  </a:cubicBezTo>
                  <a:cubicBezTo>
                    <a:pt x="3503" y="4768"/>
                    <a:pt x="3570" y="4568"/>
                    <a:pt x="3636" y="4335"/>
                  </a:cubicBezTo>
                  <a:cubicBezTo>
                    <a:pt x="3736" y="3868"/>
                    <a:pt x="3803" y="3401"/>
                    <a:pt x="3870" y="2934"/>
                  </a:cubicBezTo>
                  <a:cubicBezTo>
                    <a:pt x="3970" y="2467"/>
                    <a:pt x="4070" y="2033"/>
                    <a:pt x="4170" y="1599"/>
                  </a:cubicBezTo>
                  <a:cubicBezTo>
                    <a:pt x="4270" y="1132"/>
                    <a:pt x="4337" y="665"/>
                    <a:pt x="4370" y="198"/>
                  </a:cubicBezTo>
                  <a:cubicBezTo>
                    <a:pt x="4370" y="68"/>
                    <a:pt x="4266" y="0"/>
                    <a:pt x="416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20;p32">
              <a:extLst>
                <a:ext uri="{FF2B5EF4-FFF2-40B4-BE49-F238E27FC236}">
                  <a16:creationId xmlns:a16="http://schemas.microsoft.com/office/drawing/2014/main" id="{7431F57D-7E19-A267-9F2B-F0F8630F0E63}"/>
                </a:ext>
              </a:extLst>
            </p:cNvPr>
            <p:cNvSpPr/>
            <p:nvPr/>
          </p:nvSpPr>
          <p:spPr>
            <a:xfrm>
              <a:off x="5684465" y="4055263"/>
              <a:ext cx="112976" cy="66751"/>
            </a:xfrm>
            <a:custGeom>
              <a:avLst/>
              <a:gdLst/>
              <a:ahLst/>
              <a:cxnLst/>
              <a:rect l="l" t="t" r="r" b="b"/>
              <a:pathLst>
                <a:path w="7640" h="4514" extrusionOk="0">
                  <a:moveTo>
                    <a:pt x="7533" y="0"/>
                  </a:moveTo>
                  <a:cubicBezTo>
                    <a:pt x="7524" y="0"/>
                    <a:pt x="7515" y="2"/>
                    <a:pt x="7506" y="7"/>
                  </a:cubicBezTo>
                  <a:cubicBezTo>
                    <a:pt x="5071" y="907"/>
                    <a:pt x="2569" y="1374"/>
                    <a:pt x="100" y="2108"/>
                  </a:cubicBezTo>
                  <a:cubicBezTo>
                    <a:pt x="34" y="2108"/>
                    <a:pt x="0" y="2308"/>
                    <a:pt x="34" y="2375"/>
                  </a:cubicBezTo>
                  <a:cubicBezTo>
                    <a:pt x="1183" y="3403"/>
                    <a:pt x="2880" y="4513"/>
                    <a:pt x="4529" y="4513"/>
                  </a:cubicBezTo>
                  <a:cubicBezTo>
                    <a:pt x="4699" y="4513"/>
                    <a:pt x="4869" y="4502"/>
                    <a:pt x="5037" y="4477"/>
                  </a:cubicBezTo>
                  <a:cubicBezTo>
                    <a:pt x="5871" y="4343"/>
                    <a:pt x="6405" y="3843"/>
                    <a:pt x="6738" y="3076"/>
                  </a:cubicBezTo>
                  <a:cubicBezTo>
                    <a:pt x="7172" y="2142"/>
                    <a:pt x="7439" y="1141"/>
                    <a:pt x="7639" y="140"/>
                  </a:cubicBezTo>
                  <a:cubicBezTo>
                    <a:pt x="7639" y="83"/>
                    <a:pt x="7589" y="0"/>
                    <a:pt x="75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21;p32">
              <a:extLst>
                <a:ext uri="{FF2B5EF4-FFF2-40B4-BE49-F238E27FC236}">
                  <a16:creationId xmlns:a16="http://schemas.microsoft.com/office/drawing/2014/main" id="{B5BAC480-286B-408A-EC32-DFA8E684DECB}"/>
                </a:ext>
              </a:extLst>
            </p:cNvPr>
            <p:cNvSpPr/>
            <p:nvPr/>
          </p:nvSpPr>
          <p:spPr>
            <a:xfrm>
              <a:off x="5786064" y="3912320"/>
              <a:ext cx="34056" cy="30595"/>
            </a:xfrm>
            <a:custGeom>
              <a:avLst/>
              <a:gdLst/>
              <a:ahLst/>
              <a:cxnLst/>
              <a:rect l="l" t="t" r="r" b="b"/>
              <a:pathLst>
                <a:path w="2303" h="2069" extrusionOk="0">
                  <a:moveTo>
                    <a:pt x="1168" y="1068"/>
                  </a:moveTo>
                  <a:cubicBezTo>
                    <a:pt x="1179" y="1089"/>
                    <a:pt x="1190" y="1110"/>
                    <a:pt x="1200" y="1131"/>
                  </a:cubicBezTo>
                  <a:lnTo>
                    <a:pt x="1200" y="1131"/>
                  </a:lnTo>
                  <a:cubicBezTo>
                    <a:pt x="1182" y="1110"/>
                    <a:pt x="1168" y="1089"/>
                    <a:pt x="1168" y="1068"/>
                  </a:cubicBezTo>
                  <a:close/>
                  <a:moveTo>
                    <a:pt x="1426" y="1518"/>
                  </a:moveTo>
                  <a:lnTo>
                    <a:pt x="1426" y="1518"/>
                  </a:lnTo>
                  <a:cubicBezTo>
                    <a:pt x="1427" y="1518"/>
                    <a:pt x="1429" y="1523"/>
                    <a:pt x="1435" y="1535"/>
                  </a:cubicBezTo>
                  <a:cubicBezTo>
                    <a:pt x="1435" y="1541"/>
                    <a:pt x="1436" y="1548"/>
                    <a:pt x="1436" y="1554"/>
                  </a:cubicBezTo>
                  <a:lnTo>
                    <a:pt x="1436" y="1554"/>
                  </a:lnTo>
                  <a:cubicBezTo>
                    <a:pt x="1430" y="1537"/>
                    <a:pt x="1424" y="1518"/>
                    <a:pt x="1426" y="1518"/>
                  </a:cubicBezTo>
                  <a:close/>
                  <a:moveTo>
                    <a:pt x="935" y="0"/>
                  </a:moveTo>
                  <a:cubicBezTo>
                    <a:pt x="701" y="0"/>
                    <a:pt x="468" y="0"/>
                    <a:pt x="234" y="100"/>
                  </a:cubicBezTo>
                  <a:cubicBezTo>
                    <a:pt x="101" y="134"/>
                    <a:pt x="1" y="267"/>
                    <a:pt x="34" y="400"/>
                  </a:cubicBezTo>
                  <a:cubicBezTo>
                    <a:pt x="34" y="567"/>
                    <a:pt x="168" y="667"/>
                    <a:pt x="301" y="667"/>
                  </a:cubicBezTo>
                  <a:lnTo>
                    <a:pt x="401" y="667"/>
                  </a:lnTo>
                  <a:cubicBezTo>
                    <a:pt x="468" y="667"/>
                    <a:pt x="535" y="701"/>
                    <a:pt x="568" y="701"/>
                  </a:cubicBezTo>
                  <a:cubicBezTo>
                    <a:pt x="601" y="734"/>
                    <a:pt x="635" y="734"/>
                    <a:pt x="668" y="734"/>
                  </a:cubicBezTo>
                  <a:cubicBezTo>
                    <a:pt x="668" y="734"/>
                    <a:pt x="668" y="734"/>
                    <a:pt x="668" y="734"/>
                  </a:cubicBezTo>
                  <a:lnTo>
                    <a:pt x="668" y="734"/>
                  </a:lnTo>
                  <a:cubicBezTo>
                    <a:pt x="668" y="735"/>
                    <a:pt x="668" y="737"/>
                    <a:pt x="668" y="738"/>
                  </a:cubicBezTo>
                  <a:lnTo>
                    <a:pt x="668" y="738"/>
                  </a:lnTo>
                  <a:cubicBezTo>
                    <a:pt x="670" y="747"/>
                    <a:pt x="675" y="767"/>
                    <a:pt x="701" y="767"/>
                  </a:cubicBezTo>
                  <a:cubicBezTo>
                    <a:pt x="699" y="765"/>
                    <a:pt x="697" y="763"/>
                    <a:pt x="696" y="762"/>
                  </a:cubicBezTo>
                  <a:lnTo>
                    <a:pt x="696" y="762"/>
                  </a:lnTo>
                  <a:cubicBezTo>
                    <a:pt x="714" y="767"/>
                    <a:pt x="735" y="767"/>
                    <a:pt x="735" y="767"/>
                  </a:cubicBezTo>
                  <a:cubicBezTo>
                    <a:pt x="768" y="801"/>
                    <a:pt x="768" y="801"/>
                    <a:pt x="801" y="801"/>
                  </a:cubicBezTo>
                  <a:lnTo>
                    <a:pt x="868" y="834"/>
                  </a:lnTo>
                  <a:cubicBezTo>
                    <a:pt x="868" y="841"/>
                    <a:pt x="873" y="850"/>
                    <a:pt x="879" y="858"/>
                  </a:cubicBezTo>
                  <a:lnTo>
                    <a:pt x="879" y="858"/>
                  </a:lnTo>
                  <a:cubicBezTo>
                    <a:pt x="878" y="858"/>
                    <a:pt x="877" y="858"/>
                    <a:pt x="876" y="858"/>
                  </a:cubicBezTo>
                  <a:cubicBezTo>
                    <a:pt x="860" y="858"/>
                    <a:pt x="908" y="901"/>
                    <a:pt x="935" y="901"/>
                  </a:cubicBezTo>
                  <a:cubicBezTo>
                    <a:pt x="956" y="922"/>
                    <a:pt x="976" y="942"/>
                    <a:pt x="1005" y="963"/>
                  </a:cubicBezTo>
                  <a:lnTo>
                    <a:pt x="1005" y="963"/>
                  </a:lnTo>
                  <a:cubicBezTo>
                    <a:pt x="1004" y="963"/>
                    <a:pt x="1002" y="962"/>
                    <a:pt x="1002" y="962"/>
                  </a:cubicBezTo>
                  <a:cubicBezTo>
                    <a:pt x="997" y="962"/>
                    <a:pt x="1012" y="973"/>
                    <a:pt x="1068" y="1001"/>
                  </a:cubicBezTo>
                  <a:cubicBezTo>
                    <a:pt x="1043" y="988"/>
                    <a:pt x="1023" y="976"/>
                    <a:pt x="1005" y="963"/>
                  </a:cubicBezTo>
                  <a:lnTo>
                    <a:pt x="1005" y="963"/>
                  </a:lnTo>
                  <a:cubicBezTo>
                    <a:pt x="1018" y="967"/>
                    <a:pt x="1051" y="984"/>
                    <a:pt x="1068" y="1001"/>
                  </a:cubicBezTo>
                  <a:cubicBezTo>
                    <a:pt x="1068" y="1001"/>
                    <a:pt x="1102" y="1034"/>
                    <a:pt x="1102" y="1034"/>
                  </a:cubicBezTo>
                  <a:cubicBezTo>
                    <a:pt x="1147" y="1080"/>
                    <a:pt x="1177" y="1110"/>
                    <a:pt x="1202" y="1135"/>
                  </a:cubicBezTo>
                  <a:lnTo>
                    <a:pt x="1202" y="1135"/>
                  </a:lnTo>
                  <a:cubicBezTo>
                    <a:pt x="1258" y="1246"/>
                    <a:pt x="1319" y="1357"/>
                    <a:pt x="1402" y="1468"/>
                  </a:cubicBezTo>
                  <a:cubicBezTo>
                    <a:pt x="1402" y="1501"/>
                    <a:pt x="1435" y="1535"/>
                    <a:pt x="1435" y="1568"/>
                  </a:cubicBezTo>
                  <a:cubicBezTo>
                    <a:pt x="1437" y="1572"/>
                    <a:pt x="1439" y="1575"/>
                    <a:pt x="1440" y="1577"/>
                  </a:cubicBezTo>
                  <a:lnTo>
                    <a:pt x="1440" y="1577"/>
                  </a:lnTo>
                  <a:cubicBezTo>
                    <a:pt x="1449" y="1617"/>
                    <a:pt x="1469" y="1643"/>
                    <a:pt x="1469" y="1668"/>
                  </a:cubicBezTo>
                  <a:cubicBezTo>
                    <a:pt x="1516" y="1762"/>
                    <a:pt x="1563" y="1840"/>
                    <a:pt x="1634" y="1901"/>
                  </a:cubicBezTo>
                  <a:lnTo>
                    <a:pt x="1634" y="1901"/>
                  </a:lnTo>
                  <a:cubicBezTo>
                    <a:pt x="1654" y="1923"/>
                    <a:pt x="1669" y="1946"/>
                    <a:pt x="1669" y="1968"/>
                  </a:cubicBezTo>
                  <a:cubicBezTo>
                    <a:pt x="1735" y="2035"/>
                    <a:pt x="1802" y="2068"/>
                    <a:pt x="1902" y="2068"/>
                  </a:cubicBezTo>
                  <a:cubicBezTo>
                    <a:pt x="1969" y="2068"/>
                    <a:pt x="2036" y="2035"/>
                    <a:pt x="2102" y="1968"/>
                  </a:cubicBezTo>
                  <a:cubicBezTo>
                    <a:pt x="2117" y="1953"/>
                    <a:pt x="2132" y="1931"/>
                    <a:pt x="2144" y="1909"/>
                  </a:cubicBezTo>
                  <a:lnTo>
                    <a:pt x="2144" y="1909"/>
                  </a:lnTo>
                  <a:cubicBezTo>
                    <a:pt x="2254" y="1797"/>
                    <a:pt x="2303" y="1608"/>
                    <a:pt x="2303" y="1468"/>
                  </a:cubicBezTo>
                  <a:cubicBezTo>
                    <a:pt x="2303" y="1334"/>
                    <a:pt x="2303" y="1168"/>
                    <a:pt x="2236" y="1034"/>
                  </a:cubicBezTo>
                  <a:cubicBezTo>
                    <a:pt x="2202" y="867"/>
                    <a:pt x="2102" y="734"/>
                    <a:pt x="1969" y="601"/>
                  </a:cubicBezTo>
                  <a:cubicBezTo>
                    <a:pt x="1902" y="500"/>
                    <a:pt x="1836" y="434"/>
                    <a:pt x="1769" y="367"/>
                  </a:cubicBezTo>
                  <a:cubicBezTo>
                    <a:pt x="1635" y="234"/>
                    <a:pt x="1502" y="167"/>
                    <a:pt x="1335" y="100"/>
                  </a:cubicBezTo>
                  <a:cubicBezTo>
                    <a:pt x="1202" y="33"/>
                    <a:pt x="1068" y="33"/>
                    <a:pt x="9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22;p32">
              <a:extLst>
                <a:ext uri="{FF2B5EF4-FFF2-40B4-BE49-F238E27FC236}">
                  <a16:creationId xmlns:a16="http://schemas.microsoft.com/office/drawing/2014/main" id="{B2821B40-4ADB-3010-576A-D28B85119634}"/>
                </a:ext>
              </a:extLst>
            </p:cNvPr>
            <p:cNvSpPr/>
            <p:nvPr/>
          </p:nvSpPr>
          <p:spPr>
            <a:xfrm>
              <a:off x="5668436" y="3905695"/>
              <a:ext cx="34780" cy="21309"/>
            </a:xfrm>
            <a:custGeom>
              <a:avLst/>
              <a:gdLst/>
              <a:ahLst/>
              <a:cxnLst/>
              <a:rect l="l" t="t" r="r" b="b"/>
              <a:pathLst>
                <a:path w="2352" h="1441" extrusionOk="0">
                  <a:moveTo>
                    <a:pt x="98" y="1261"/>
                  </a:moveTo>
                  <a:cubicBezTo>
                    <a:pt x="104" y="1268"/>
                    <a:pt x="110" y="1275"/>
                    <a:pt x="117" y="1282"/>
                  </a:cubicBezTo>
                  <a:lnTo>
                    <a:pt x="117" y="1315"/>
                  </a:lnTo>
                  <a:cubicBezTo>
                    <a:pt x="111" y="1296"/>
                    <a:pt x="104" y="1278"/>
                    <a:pt x="98" y="1261"/>
                  </a:cubicBezTo>
                  <a:close/>
                  <a:moveTo>
                    <a:pt x="217" y="1349"/>
                  </a:moveTo>
                  <a:cubicBezTo>
                    <a:pt x="218" y="1350"/>
                    <a:pt x="220" y="1352"/>
                    <a:pt x="221" y="1353"/>
                  </a:cubicBezTo>
                  <a:lnTo>
                    <a:pt x="221" y="1353"/>
                  </a:lnTo>
                  <a:lnTo>
                    <a:pt x="184" y="1349"/>
                  </a:lnTo>
                  <a:close/>
                  <a:moveTo>
                    <a:pt x="1480" y="1"/>
                  </a:moveTo>
                  <a:cubicBezTo>
                    <a:pt x="1317" y="1"/>
                    <a:pt x="1159" y="24"/>
                    <a:pt x="1018" y="48"/>
                  </a:cubicBezTo>
                  <a:cubicBezTo>
                    <a:pt x="784" y="115"/>
                    <a:pt x="551" y="181"/>
                    <a:pt x="384" y="348"/>
                  </a:cubicBezTo>
                  <a:cubicBezTo>
                    <a:pt x="317" y="381"/>
                    <a:pt x="284" y="448"/>
                    <a:pt x="217" y="515"/>
                  </a:cubicBezTo>
                  <a:cubicBezTo>
                    <a:pt x="117" y="615"/>
                    <a:pt x="84" y="748"/>
                    <a:pt x="17" y="882"/>
                  </a:cubicBezTo>
                  <a:cubicBezTo>
                    <a:pt x="0" y="949"/>
                    <a:pt x="0" y="1024"/>
                    <a:pt x="17" y="1095"/>
                  </a:cubicBezTo>
                  <a:lnTo>
                    <a:pt x="17" y="1095"/>
                  </a:lnTo>
                  <a:cubicBezTo>
                    <a:pt x="19" y="1213"/>
                    <a:pt x="32" y="1327"/>
                    <a:pt x="150" y="1415"/>
                  </a:cubicBezTo>
                  <a:cubicBezTo>
                    <a:pt x="184" y="1432"/>
                    <a:pt x="225" y="1440"/>
                    <a:pt x="267" y="1440"/>
                  </a:cubicBezTo>
                  <a:cubicBezTo>
                    <a:pt x="309" y="1440"/>
                    <a:pt x="350" y="1432"/>
                    <a:pt x="384" y="1415"/>
                  </a:cubicBezTo>
                  <a:lnTo>
                    <a:pt x="451" y="1415"/>
                  </a:lnTo>
                  <a:cubicBezTo>
                    <a:pt x="451" y="1415"/>
                    <a:pt x="451" y="1413"/>
                    <a:pt x="451" y="1409"/>
                  </a:cubicBezTo>
                  <a:lnTo>
                    <a:pt x="451" y="1409"/>
                  </a:lnTo>
                  <a:cubicBezTo>
                    <a:pt x="521" y="1401"/>
                    <a:pt x="592" y="1378"/>
                    <a:pt x="651" y="1349"/>
                  </a:cubicBezTo>
                  <a:cubicBezTo>
                    <a:pt x="684" y="1315"/>
                    <a:pt x="751" y="1315"/>
                    <a:pt x="817" y="1282"/>
                  </a:cubicBezTo>
                  <a:cubicBezTo>
                    <a:pt x="884" y="1215"/>
                    <a:pt x="918" y="1182"/>
                    <a:pt x="984" y="1149"/>
                  </a:cubicBezTo>
                  <a:cubicBezTo>
                    <a:pt x="1051" y="1115"/>
                    <a:pt x="1118" y="1082"/>
                    <a:pt x="1184" y="1049"/>
                  </a:cubicBezTo>
                  <a:cubicBezTo>
                    <a:pt x="1218" y="1049"/>
                    <a:pt x="1251" y="1015"/>
                    <a:pt x="1251" y="982"/>
                  </a:cubicBezTo>
                  <a:cubicBezTo>
                    <a:pt x="1264" y="982"/>
                    <a:pt x="1286" y="977"/>
                    <a:pt x="1305" y="973"/>
                  </a:cubicBezTo>
                  <a:lnTo>
                    <a:pt x="1305" y="973"/>
                  </a:lnTo>
                  <a:cubicBezTo>
                    <a:pt x="1288" y="982"/>
                    <a:pt x="1275" y="991"/>
                    <a:pt x="1283" y="991"/>
                  </a:cubicBezTo>
                  <a:cubicBezTo>
                    <a:pt x="1287" y="991"/>
                    <a:pt x="1298" y="989"/>
                    <a:pt x="1318" y="982"/>
                  </a:cubicBezTo>
                  <a:cubicBezTo>
                    <a:pt x="1340" y="971"/>
                    <a:pt x="1344" y="967"/>
                    <a:pt x="1338" y="967"/>
                  </a:cubicBezTo>
                  <a:cubicBezTo>
                    <a:pt x="1332" y="967"/>
                    <a:pt x="1320" y="970"/>
                    <a:pt x="1305" y="973"/>
                  </a:cubicBezTo>
                  <a:lnTo>
                    <a:pt x="1305" y="973"/>
                  </a:lnTo>
                  <a:cubicBezTo>
                    <a:pt x="1326" y="961"/>
                    <a:pt x="1351" y="948"/>
                    <a:pt x="1351" y="948"/>
                  </a:cubicBezTo>
                  <a:cubicBezTo>
                    <a:pt x="1385" y="948"/>
                    <a:pt x="1418" y="948"/>
                    <a:pt x="1451" y="915"/>
                  </a:cubicBezTo>
                  <a:cubicBezTo>
                    <a:pt x="1518" y="915"/>
                    <a:pt x="1585" y="882"/>
                    <a:pt x="1651" y="882"/>
                  </a:cubicBezTo>
                  <a:lnTo>
                    <a:pt x="1751" y="848"/>
                  </a:lnTo>
                  <a:cubicBezTo>
                    <a:pt x="1774" y="848"/>
                    <a:pt x="1826" y="834"/>
                    <a:pt x="1838" y="834"/>
                  </a:cubicBezTo>
                  <a:cubicBezTo>
                    <a:pt x="1844" y="834"/>
                    <a:pt x="1840" y="837"/>
                    <a:pt x="1818" y="848"/>
                  </a:cubicBezTo>
                  <a:lnTo>
                    <a:pt x="1985" y="848"/>
                  </a:lnTo>
                  <a:cubicBezTo>
                    <a:pt x="2152" y="848"/>
                    <a:pt x="2285" y="715"/>
                    <a:pt x="2319" y="582"/>
                  </a:cubicBezTo>
                  <a:cubicBezTo>
                    <a:pt x="2352" y="448"/>
                    <a:pt x="2319" y="315"/>
                    <a:pt x="2185" y="215"/>
                  </a:cubicBezTo>
                  <a:cubicBezTo>
                    <a:pt x="2018" y="115"/>
                    <a:pt x="1852" y="48"/>
                    <a:pt x="1685" y="14"/>
                  </a:cubicBezTo>
                  <a:cubicBezTo>
                    <a:pt x="1616" y="5"/>
                    <a:pt x="1548" y="1"/>
                    <a:pt x="14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23;p32">
              <a:extLst>
                <a:ext uri="{FF2B5EF4-FFF2-40B4-BE49-F238E27FC236}">
                  <a16:creationId xmlns:a16="http://schemas.microsoft.com/office/drawing/2014/main" id="{ABD80F3D-24ED-75B8-54F8-7CA8CCB936A1}"/>
                </a:ext>
              </a:extLst>
            </p:cNvPr>
            <p:cNvSpPr/>
            <p:nvPr/>
          </p:nvSpPr>
          <p:spPr>
            <a:xfrm>
              <a:off x="5563126" y="3702349"/>
              <a:ext cx="395122" cy="301635"/>
            </a:xfrm>
            <a:custGeom>
              <a:avLst/>
              <a:gdLst/>
              <a:ahLst/>
              <a:cxnLst/>
              <a:rect l="l" t="t" r="r" b="b"/>
              <a:pathLst>
                <a:path w="26720" h="20398" extrusionOk="0">
                  <a:moveTo>
                    <a:pt x="6588" y="0"/>
                  </a:moveTo>
                  <a:cubicBezTo>
                    <a:pt x="5700" y="0"/>
                    <a:pt x="4788" y="224"/>
                    <a:pt x="3970" y="590"/>
                  </a:cubicBezTo>
                  <a:cubicBezTo>
                    <a:pt x="2202" y="1358"/>
                    <a:pt x="0" y="3025"/>
                    <a:pt x="334" y="5227"/>
                  </a:cubicBezTo>
                  <a:cubicBezTo>
                    <a:pt x="501" y="6194"/>
                    <a:pt x="1201" y="6928"/>
                    <a:pt x="2069" y="7295"/>
                  </a:cubicBezTo>
                  <a:cubicBezTo>
                    <a:pt x="2536" y="7495"/>
                    <a:pt x="3003" y="7562"/>
                    <a:pt x="3436" y="7595"/>
                  </a:cubicBezTo>
                  <a:cubicBezTo>
                    <a:pt x="3136" y="7896"/>
                    <a:pt x="2903" y="8262"/>
                    <a:pt x="2769" y="8696"/>
                  </a:cubicBezTo>
                  <a:cubicBezTo>
                    <a:pt x="2436" y="9730"/>
                    <a:pt x="3003" y="10631"/>
                    <a:pt x="3937" y="11065"/>
                  </a:cubicBezTo>
                  <a:cubicBezTo>
                    <a:pt x="4728" y="11454"/>
                    <a:pt x="5571" y="11621"/>
                    <a:pt x="6420" y="11621"/>
                  </a:cubicBezTo>
                  <a:cubicBezTo>
                    <a:pt x="7826" y="11621"/>
                    <a:pt x="9248" y="11163"/>
                    <a:pt x="10475" y="10497"/>
                  </a:cubicBezTo>
                  <a:lnTo>
                    <a:pt x="10475" y="10497"/>
                  </a:lnTo>
                  <a:cubicBezTo>
                    <a:pt x="10441" y="10831"/>
                    <a:pt x="10608" y="11198"/>
                    <a:pt x="10875" y="11465"/>
                  </a:cubicBezTo>
                  <a:cubicBezTo>
                    <a:pt x="11501" y="12060"/>
                    <a:pt x="12597" y="12302"/>
                    <a:pt x="13419" y="12302"/>
                  </a:cubicBezTo>
                  <a:cubicBezTo>
                    <a:pt x="13473" y="12302"/>
                    <a:pt x="13525" y="12301"/>
                    <a:pt x="13577" y="12299"/>
                  </a:cubicBezTo>
                  <a:cubicBezTo>
                    <a:pt x="15078" y="12232"/>
                    <a:pt x="17013" y="11932"/>
                    <a:pt x="18380" y="11098"/>
                  </a:cubicBezTo>
                  <a:cubicBezTo>
                    <a:pt x="18380" y="11131"/>
                    <a:pt x="18380" y="11198"/>
                    <a:pt x="18380" y="11231"/>
                  </a:cubicBezTo>
                  <a:cubicBezTo>
                    <a:pt x="18414" y="11732"/>
                    <a:pt x="18447" y="12232"/>
                    <a:pt x="18514" y="12732"/>
                  </a:cubicBezTo>
                  <a:cubicBezTo>
                    <a:pt x="18647" y="13700"/>
                    <a:pt x="18847" y="14667"/>
                    <a:pt x="19081" y="15601"/>
                  </a:cubicBezTo>
                  <a:cubicBezTo>
                    <a:pt x="19348" y="16568"/>
                    <a:pt x="19648" y="17536"/>
                    <a:pt x="20048" y="18470"/>
                  </a:cubicBezTo>
                  <a:cubicBezTo>
                    <a:pt x="20315" y="19104"/>
                    <a:pt x="20582" y="19837"/>
                    <a:pt x="21116" y="20271"/>
                  </a:cubicBezTo>
                  <a:cubicBezTo>
                    <a:pt x="21116" y="20338"/>
                    <a:pt x="21182" y="20338"/>
                    <a:pt x="21216" y="20371"/>
                  </a:cubicBezTo>
                  <a:cubicBezTo>
                    <a:pt x="21244" y="20390"/>
                    <a:pt x="21271" y="20398"/>
                    <a:pt x="21297" y="20398"/>
                  </a:cubicBezTo>
                  <a:cubicBezTo>
                    <a:pt x="21364" y="20398"/>
                    <a:pt x="21416" y="20343"/>
                    <a:pt x="21416" y="20271"/>
                  </a:cubicBezTo>
                  <a:cubicBezTo>
                    <a:pt x="22483" y="18903"/>
                    <a:pt x="23484" y="17436"/>
                    <a:pt x="24351" y="15935"/>
                  </a:cubicBezTo>
                  <a:cubicBezTo>
                    <a:pt x="25185" y="14467"/>
                    <a:pt x="26186" y="12799"/>
                    <a:pt x="26486" y="11131"/>
                  </a:cubicBezTo>
                  <a:cubicBezTo>
                    <a:pt x="26720" y="9897"/>
                    <a:pt x="26319" y="8696"/>
                    <a:pt x="25252" y="8029"/>
                  </a:cubicBezTo>
                  <a:cubicBezTo>
                    <a:pt x="24776" y="7743"/>
                    <a:pt x="24224" y="7588"/>
                    <a:pt x="23676" y="7588"/>
                  </a:cubicBezTo>
                  <a:cubicBezTo>
                    <a:pt x="23265" y="7588"/>
                    <a:pt x="22855" y="7676"/>
                    <a:pt x="22483" y="7862"/>
                  </a:cubicBezTo>
                  <a:cubicBezTo>
                    <a:pt x="21816" y="6161"/>
                    <a:pt x="21015" y="4260"/>
                    <a:pt x="19248" y="3526"/>
                  </a:cubicBezTo>
                  <a:cubicBezTo>
                    <a:pt x="18797" y="3334"/>
                    <a:pt x="18314" y="3244"/>
                    <a:pt x="17826" y="3244"/>
                  </a:cubicBezTo>
                  <a:cubicBezTo>
                    <a:pt x="16364" y="3244"/>
                    <a:pt x="14869" y="4051"/>
                    <a:pt x="14144" y="5327"/>
                  </a:cubicBezTo>
                  <a:cubicBezTo>
                    <a:pt x="13744" y="4660"/>
                    <a:pt x="13143" y="4026"/>
                    <a:pt x="12710" y="3559"/>
                  </a:cubicBezTo>
                  <a:cubicBezTo>
                    <a:pt x="11942" y="2725"/>
                    <a:pt x="11075" y="1991"/>
                    <a:pt x="10174" y="1358"/>
                  </a:cubicBezTo>
                  <a:cubicBezTo>
                    <a:pt x="9240" y="690"/>
                    <a:pt x="8240" y="157"/>
                    <a:pt x="7072" y="23"/>
                  </a:cubicBezTo>
                  <a:cubicBezTo>
                    <a:pt x="6912" y="8"/>
                    <a:pt x="6750" y="0"/>
                    <a:pt x="65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24;p32">
              <a:extLst>
                <a:ext uri="{FF2B5EF4-FFF2-40B4-BE49-F238E27FC236}">
                  <a16:creationId xmlns:a16="http://schemas.microsoft.com/office/drawing/2014/main" id="{8002D3E0-96AB-23D8-B827-BCE7C5AA9A60}"/>
                </a:ext>
              </a:extLst>
            </p:cNvPr>
            <p:cNvSpPr/>
            <p:nvPr/>
          </p:nvSpPr>
          <p:spPr>
            <a:xfrm>
              <a:off x="5755486" y="4079025"/>
              <a:ext cx="36525" cy="42440"/>
            </a:xfrm>
            <a:custGeom>
              <a:avLst/>
              <a:gdLst/>
              <a:ahLst/>
              <a:cxnLst/>
              <a:rect l="l" t="t" r="r" b="b"/>
              <a:pathLst>
                <a:path w="2470" h="2870" extrusionOk="0">
                  <a:moveTo>
                    <a:pt x="2469" y="1"/>
                  </a:moveTo>
                  <a:cubicBezTo>
                    <a:pt x="1569" y="168"/>
                    <a:pt x="801" y="668"/>
                    <a:pt x="368" y="1569"/>
                  </a:cubicBezTo>
                  <a:cubicBezTo>
                    <a:pt x="168" y="1969"/>
                    <a:pt x="34" y="2436"/>
                    <a:pt x="1" y="2870"/>
                  </a:cubicBezTo>
                  <a:cubicBezTo>
                    <a:pt x="67" y="2870"/>
                    <a:pt x="168" y="2870"/>
                    <a:pt x="234" y="2836"/>
                  </a:cubicBezTo>
                  <a:cubicBezTo>
                    <a:pt x="1068" y="2736"/>
                    <a:pt x="1602" y="2202"/>
                    <a:pt x="1935" y="1469"/>
                  </a:cubicBezTo>
                  <a:cubicBezTo>
                    <a:pt x="2169" y="1002"/>
                    <a:pt x="2336" y="501"/>
                    <a:pt x="24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733;p32">
            <a:extLst>
              <a:ext uri="{FF2B5EF4-FFF2-40B4-BE49-F238E27FC236}">
                <a16:creationId xmlns:a16="http://schemas.microsoft.com/office/drawing/2014/main" id="{C21C3A23-1700-4F14-7B8C-4A78E0ED58E0}"/>
              </a:ext>
            </a:extLst>
          </p:cNvPr>
          <p:cNvGrpSpPr/>
          <p:nvPr/>
        </p:nvGrpSpPr>
        <p:grpSpPr>
          <a:xfrm>
            <a:off x="-3274258" y="5294076"/>
            <a:ext cx="1269699" cy="1247695"/>
            <a:chOff x="2706271" y="3415220"/>
            <a:chExt cx="1269699" cy="1247695"/>
          </a:xfrm>
        </p:grpSpPr>
        <p:sp>
          <p:nvSpPr>
            <p:cNvPr id="62" name="Google Shape;1734;p32">
              <a:extLst>
                <a:ext uri="{FF2B5EF4-FFF2-40B4-BE49-F238E27FC236}">
                  <a16:creationId xmlns:a16="http://schemas.microsoft.com/office/drawing/2014/main" id="{05E820C8-A796-049D-0C04-8F60F934713D}"/>
                </a:ext>
              </a:extLst>
            </p:cNvPr>
            <p:cNvSpPr/>
            <p:nvPr/>
          </p:nvSpPr>
          <p:spPr>
            <a:xfrm>
              <a:off x="2706271" y="3415220"/>
              <a:ext cx="1269699" cy="1247695"/>
            </a:xfrm>
            <a:custGeom>
              <a:avLst/>
              <a:gdLst/>
              <a:ahLst/>
              <a:cxnLst/>
              <a:rect l="l" t="t" r="r" b="b"/>
              <a:pathLst>
                <a:path w="85863" h="84375" extrusionOk="0">
                  <a:moveTo>
                    <a:pt x="39905" y="1"/>
                  </a:moveTo>
                  <a:cubicBezTo>
                    <a:pt x="21915" y="1"/>
                    <a:pt x="10898" y="10751"/>
                    <a:pt x="5872" y="28715"/>
                  </a:cubicBezTo>
                  <a:cubicBezTo>
                    <a:pt x="1" y="49730"/>
                    <a:pt x="11109" y="65941"/>
                    <a:pt x="20082" y="72146"/>
                  </a:cubicBezTo>
                  <a:cubicBezTo>
                    <a:pt x="29022" y="78317"/>
                    <a:pt x="40763" y="78617"/>
                    <a:pt x="44633" y="78917"/>
                  </a:cubicBezTo>
                  <a:cubicBezTo>
                    <a:pt x="45142" y="78961"/>
                    <a:pt x="45648" y="78980"/>
                    <a:pt x="46143" y="78980"/>
                  </a:cubicBezTo>
                  <a:cubicBezTo>
                    <a:pt x="49412" y="78980"/>
                    <a:pt x="52205" y="78150"/>
                    <a:pt x="52205" y="78150"/>
                  </a:cubicBezTo>
                  <a:cubicBezTo>
                    <a:pt x="52205" y="78150"/>
                    <a:pt x="57542" y="82953"/>
                    <a:pt x="67482" y="84088"/>
                  </a:cubicBezTo>
                  <a:cubicBezTo>
                    <a:pt x="69219" y="84291"/>
                    <a:pt x="70782" y="84375"/>
                    <a:pt x="72179" y="84375"/>
                  </a:cubicBezTo>
                  <a:cubicBezTo>
                    <a:pt x="78803" y="84375"/>
                    <a:pt x="81692" y="82487"/>
                    <a:pt x="81692" y="82486"/>
                  </a:cubicBezTo>
                  <a:lnTo>
                    <a:pt x="81692" y="82486"/>
                  </a:lnTo>
                  <a:cubicBezTo>
                    <a:pt x="81692" y="82486"/>
                    <a:pt x="81680" y="82487"/>
                    <a:pt x="81655" y="82487"/>
                  </a:cubicBezTo>
                  <a:cubicBezTo>
                    <a:pt x="81298" y="82487"/>
                    <a:pt x="78367" y="82370"/>
                    <a:pt x="72753" y="78784"/>
                  </a:cubicBezTo>
                  <a:cubicBezTo>
                    <a:pt x="66715" y="74914"/>
                    <a:pt x="65481" y="72112"/>
                    <a:pt x="65481" y="72112"/>
                  </a:cubicBezTo>
                  <a:cubicBezTo>
                    <a:pt x="65481" y="72112"/>
                    <a:pt x="76922" y="66708"/>
                    <a:pt x="81392" y="47862"/>
                  </a:cubicBezTo>
                  <a:cubicBezTo>
                    <a:pt x="85862" y="29048"/>
                    <a:pt x="73353" y="5231"/>
                    <a:pt x="49570" y="928"/>
                  </a:cubicBezTo>
                  <a:cubicBezTo>
                    <a:pt x="46148" y="304"/>
                    <a:pt x="42928" y="1"/>
                    <a:pt x="3990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5;p32">
              <a:extLst>
                <a:ext uri="{FF2B5EF4-FFF2-40B4-BE49-F238E27FC236}">
                  <a16:creationId xmlns:a16="http://schemas.microsoft.com/office/drawing/2014/main" id="{0DDE09FA-2DE9-DDE4-0561-7B6AC555095D}"/>
                </a:ext>
              </a:extLst>
            </p:cNvPr>
            <p:cNvSpPr/>
            <p:nvPr/>
          </p:nvSpPr>
          <p:spPr>
            <a:xfrm>
              <a:off x="3175836" y="3892580"/>
              <a:ext cx="148984" cy="225036"/>
            </a:xfrm>
            <a:custGeom>
              <a:avLst/>
              <a:gdLst/>
              <a:ahLst/>
              <a:cxnLst/>
              <a:rect l="l" t="t" r="r" b="b"/>
              <a:pathLst>
                <a:path w="10075" h="15218" extrusionOk="0">
                  <a:moveTo>
                    <a:pt x="1769" y="1"/>
                  </a:moveTo>
                  <a:lnTo>
                    <a:pt x="1769" y="1"/>
                  </a:lnTo>
                  <a:cubicBezTo>
                    <a:pt x="1902" y="1502"/>
                    <a:pt x="2036" y="3036"/>
                    <a:pt x="1835" y="4537"/>
                  </a:cubicBezTo>
                  <a:cubicBezTo>
                    <a:pt x="1635" y="6038"/>
                    <a:pt x="1102" y="7540"/>
                    <a:pt x="1" y="8607"/>
                  </a:cubicBezTo>
                  <a:cubicBezTo>
                    <a:pt x="901" y="9608"/>
                    <a:pt x="2269" y="10108"/>
                    <a:pt x="3603" y="10241"/>
                  </a:cubicBezTo>
                  <a:cubicBezTo>
                    <a:pt x="4552" y="10340"/>
                    <a:pt x="6976" y="15217"/>
                    <a:pt x="8391" y="15217"/>
                  </a:cubicBezTo>
                  <a:cubicBezTo>
                    <a:pt x="8419" y="15217"/>
                    <a:pt x="8446" y="15216"/>
                    <a:pt x="8474" y="15212"/>
                  </a:cubicBezTo>
                  <a:cubicBezTo>
                    <a:pt x="9041" y="15145"/>
                    <a:pt x="8273" y="10375"/>
                    <a:pt x="8941" y="9975"/>
                  </a:cubicBezTo>
                  <a:cubicBezTo>
                    <a:pt x="9508" y="9608"/>
                    <a:pt x="9574" y="8807"/>
                    <a:pt x="9641" y="8140"/>
                  </a:cubicBezTo>
                  <a:cubicBezTo>
                    <a:pt x="9941" y="6072"/>
                    <a:pt x="10075" y="3470"/>
                    <a:pt x="9875" y="1402"/>
                  </a:cubicBezTo>
                  <a:lnTo>
                    <a:pt x="9875" y="1402"/>
                  </a:lnTo>
                  <a:cubicBezTo>
                    <a:pt x="9140" y="1550"/>
                    <a:pt x="8415" y="1621"/>
                    <a:pt x="7699" y="1621"/>
                  </a:cubicBezTo>
                  <a:cubicBezTo>
                    <a:pt x="5685" y="1621"/>
                    <a:pt x="3748" y="1061"/>
                    <a:pt x="1902" y="1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36;p32">
              <a:extLst>
                <a:ext uri="{FF2B5EF4-FFF2-40B4-BE49-F238E27FC236}">
                  <a16:creationId xmlns:a16="http://schemas.microsoft.com/office/drawing/2014/main" id="{9EEE5726-39AF-8182-17ED-9E8588E538A9}"/>
                </a:ext>
              </a:extLst>
            </p:cNvPr>
            <p:cNvSpPr/>
            <p:nvPr/>
          </p:nvSpPr>
          <p:spPr>
            <a:xfrm>
              <a:off x="3675491" y="3850807"/>
              <a:ext cx="180053" cy="233258"/>
            </a:xfrm>
            <a:custGeom>
              <a:avLst/>
              <a:gdLst/>
              <a:ahLst/>
              <a:cxnLst/>
              <a:rect l="l" t="t" r="r" b="b"/>
              <a:pathLst>
                <a:path w="12176" h="15774" extrusionOk="0">
                  <a:moveTo>
                    <a:pt x="6551" y="1"/>
                  </a:moveTo>
                  <a:cubicBezTo>
                    <a:pt x="6482" y="1"/>
                    <a:pt x="6410" y="28"/>
                    <a:pt x="6338" y="91"/>
                  </a:cubicBezTo>
                  <a:cubicBezTo>
                    <a:pt x="5905" y="457"/>
                    <a:pt x="5671" y="1191"/>
                    <a:pt x="5471" y="1692"/>
                  </a:cubicBezTo>
                  <a:cubicBezTo>
                    <a:pt x="5071" y="2659"/>
                    <a:pt x="4737" y="3626"/>
                    <a:pt x="4404" y="4594"/>
                  </a:cubicBezTo>
                  <a:cubicBezTo>
                    <a:pt x="3970" y="5828"/>
                    <a:pt x="3603" y="7062"/>
                    <a:pt x="3270" y="8296"/>
                  </a:cubicBezTo>
                  <a:cubicBezTo>
                    <a:pt x="2903" y="7763"/>
                    <a:pt x="2469" y="7296"/>
                    <a:pt x="2069" y="6895"/>
                  </a:cubicBezTo>
                  <a:cubicBezTo>
                    <a:pt x="1829" y="6679"/>
                    <a:pt x="965" y="5892"/>
                    <a:pt x="439" y="5892"/>
                  </a:cubicBezTo>
                  <a:cubicBezTo>
                    <a:pt x="234" y="5892"/>
                    <a:pt x="81" y="6011"/>
                    <a:pt x="34" y="6328"/>
                  </a:cubicBezTo>
                  <a:cubicBezTo>
                    <a:pt x="1" y="6562"/>
                    <a:pt x="101" y="6829"/>
                    <a:pt x="134" y="7096"/>
                  </a:cubicBezTo>
                  <a:cubicBezTo>
                    <a:pt x="234" y="7462"/>
                    <a:pt x="368" y="7829"/>
                    <a:pt x="468" y="8163"/>
                  </a:cubicBezTo>
                  <a:cubicBezTo>
                    <a:pt x="701" y="8763"/>
                    <a:pt x="1001" y="9330"/>
                    <a:pt x="1268" y="9964"/>
                  </a:cubicBezTo>
                  <a:cubicBezTo>
                    <a:pt x="1802" y="11265"/>
                    <a:pt x="2669" y="12299"/>
                    <a:pt x="2002" y="13767"/>
                  </a:cubicBezTo>
                  <a:cubicBezTo>
                    <a:pt x="2002" y="13767"/>
                    <a:pt x="2002" y="13800"/>
                    <a:pt x="2002" y="13800"/>
                  </a:cubicBezTo>
                  <a:cubicBezTo>
                    <a:pt x="1969" y="13800"/>
                    <a:pt x="1902" y="13867"/>
                    <a:pt x="1935" y="13900"/>
                  </a:cubicBezTo>
                  <a:cubicBezTo>
                    <a:pt x="2302" y="14501"/>
                    <a:pt x="3036" y="14868"/>
                    <a:pt x="3637" y="15168"/>
                  </a:cubicBezTo>
                  <a:cubicBezTo>
                    <a:pt x="4304" y="15468"/>
                    <a:pt x="5038" y="15668"/>
                    <a:pt x="5771" y="15735"/>
                  </a:cubicBezTo>
                  <a:cubicBezTo>
                    <a:pt x="5938" y="15768"/>
                    <a:pt x="6138" y="15768"/>
                    <a:pt x="6305" y="15768"/>
                  </a:cubicBezTo>
                  <a:cubicBezTo>
                    <a:pt x="6358" y="15768"/>
                    <a:pt x="6428" y="15774"/>
                    <a:pt x="6500" y="15774"/>
                  </a:cubicBezTo>
                  <a:cubicBezTo>
                    <a:pt x="6609" y="15774"/>
                    <a:pt x="6725" y="15762"/>
                    <a:pt x="6805" y="15702"/>
                  </a:cubicBezTo>
                  <a:cubicBezTo>
                    <a:pt x="6906" y="15635"/>
                    <a:pt x="6906" y="15568"/>
                    <a:pt x="6839" y="15535"/>
                  </a:cubicBezTo>
                  <a:lnTo>
                    <a:pt x="6872" y="15535"/>
                  </a:lnTo>
                  <a:cubicBezTo>
                    <a:pt x="7039" y="14801"/>
                    <a:pt x="7206" y="14067"/>
                    <a:pt x="7306" y="13333"/>
                  </a:cubicBezTo>
                  <a:cubicBezTo>
                    <a:pt x="7373" y="13000"/>
                    <a:pt x="7439" y="12633"/>
                    <a:pt x="7473" y="12299"/>
                  </a:cubicBezTo>
                  <a:cubicBezTo>
                    <a:pt x="7606" y="12166"/>
                    <a:pt x="7706" y="12032"/>
                    <a:pt x="7840" y="11899"/>
                  </a:cubicBezTo>
                  <a:cubicBezTo>
                    <a:pt x="8106" y="11599"/>
                    <a:pt x="8373" y="11299"/>
                    <a:pt x="8607" y="10965"/>
                  </a:cubicBezTo>
                  <a:cubicBezTo>
                    <a:pt x="9140" y="10298"/>
                    <a:pt x="9674" y="9631"/>
                    <a:pt x="10208" y="8930"/>
                  </a:cubicBezTo>
                  <a:cubicBezTo>
                    <a:pt x="10708" y="8263"/>
                    <a:pt x="11242" y="7529"/>
                    <a:pt x="11642" y="6762"/>
                  </a:cubicBezTo>
                  <a:cubicBezTo>
                    <a:pt x="11809" y="6495"/>
                    <a:pt x="12176" y="5928"/>
                    <a:pt x="11942" y="5628"/>
                  </a:cubicBezTo>
                  <a:cubicBezTo>
                    <a:pt x="11858" y="5532"/>
                    <a:pt x="11757" y="5496"/>
                    <a:pt x="11651" y="5496"/>
                  </a:cubicBezTo>
                  <a:cubicBezTo>
                    <a:pt x="11462" y="5496"/>
                    <a:pt x="11258" y="5609"/>
                    <a:pt x="11109" y="5695"/>
                  </a:cubicBezTo>
                  <a:cubicBezTo>
                    <a:pt x="10408" y="6195"/>
                    <a:pt x="9741" y="6695"/>
                    <a:pt x="9140" y="7262"/>
                  </a:cubicBezTo>
                  <a:cubicBezTo>
                    <a:pt x="9407" y="6829"/>
                    <a:pt x="9641" y="6362"/>
                    <a:pt x="9908" y="5928"/>
                  </a:cubicBezTo>
                  <a:cubicBezTo>
                    <a:pt x="10375" y="5094"/>
                    <a:pt x="10908" y="4227"/>
                    <a:pt x="11142" y="3293"/>
                  </a:cubicBezTo>
                  <a:cubicBezTo>
                    <a:pt x="11209" y="2993"/>
                    <a:pt x="11309" y="2526"/>
                    <a:pt x="11042" y="2325"/>
                  </a:cubicBezTo>
                  <a:cubicBezTo>
                    <a:pt x="10966" y="2272"/>
                    <a:pt x="10888" y="2250"/>
                    <a:pt x="10811" y="2250"/>
                  </a:cubicBezTo>
                  <a:cubicBezTo>
                    <a:pt x="10550" y="2250"/>
                    <a:pt x="10296" y="2504"/>
                    <a:pt x="10141" y="2659"/>
                  </a:cubicBezTo>
                  <a:cubicBezTo>
                    <a:pt x="9441" y="3259"/>
                    <a:pt x="7873" y="5695"/>
                    <a:pt x="7739" y="5895"/>
                  </a:cubicBezTo>
                  <a:cubicBezTo>
                    <a:pt x="7973" y="5428"/>
                    <a:pt x="8340" y="4460"/>
                    <a:pt x="8573" y="4027"/>
                  </a:cubicBezTo>
                  <a:cubicBezTo>
                    <a:pt x="9040" y="3126"/>
                    <a:pt x="9474" y="2192"/>
                    <a:pt x="9607" y="1191"/>
                  </a:cubicBezTo>
                  <a:cubicBezTo>
                    <a:pt x="9641" y="891"/>
                    <a:pt x="9708" y="457"/>
                    <a:pt x="9374" y="291"/>
                  </a:cubicBezTo>
                  <a:cubicBezTo>
                    <a:pt x="9331" y="273"/>
                    <a:pt x="9287" y="266"/>
                    <a:pt x="9243" y="266"/>
                  </a:cubicBezTo>
                  <a:cubicBezTo>
                    <a:pt x="8948" y="266"/>
                    <a:pt x="8648" y="617"/>
                    <a:pt x="8473" y="791"/>
                  </a:cubicBezTo>
                  <a:cubicBezTo>
                    <a:pt x="7773" y="1458"/>
                    <a:pt x="6238" y="5027"/>
                    <a:pt x="6138" y="5161"/>
                  </a:cubicBezTo>
                  <a:cubicBezTo>
                    <a:pt x="6272" y="4694"/>
                    <a:pt x="6839" y="2659"/>
                    <a:pt x="6939" y="2192"/>
                  </a:cubicBezTo>
                  <a:cubicBezTo>
                    <a:pt x="7072" y="1625"/>
                    <a:pt x="7206" y="924"/>
                    <a:pt x="6972" y="391"/>
                  </a:cubicBezTo>
                  <a:cubicBezTo>
                    <a:pt x="6899" y="196"/>
                    <a:pt x="6737" y="1"/>
                    <a:pt x="655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37;p32">
              <a:extLst>
                <a:ext uri="{FF2B5EF4-FFF2-40B4-BE49-F238E27FC236}">
                  <a16:creationId xmlns:a16="http://schemas.microsoft.com/office/drawing/2014/main" id="{FCDE1AEA-E50B-CF38-554B-47FCF2E18F87}"/>
                </a:ext>
              </a:extLst>
            </p:cNvPr>
            <p:cNvSpPr/>
            <p:nvPr/>
          </p:nvSpPr>
          <p:spPr>
            <a:xfrm>
              <a:off x="2944513" y="4011583"/>
              <a:ext cx="849912" cy="585230"/>
            </a:xfrm>
            <a:custGeom>
              <a:avLst/>
              <a:gdLst/>
              <a:ahLst/>
              <a:cxnLst/>
              <a:rect l="l" t="t" r="r" b="b"/>
              <a:pathLst>
                <a:path w="57475" h="39576" extrusionOk="0">
                  <a:moveTo>
                    <a:pt x="15812" y="0"/>
                  </a:moveTo>
                  <a:cubicBezTo>
                    <a:pt x="15762" y="0"/>
                    <a:pt x="15712" y="9"/>
                    <a:pt x="15678" y="25"/>
                  </a:cubicBezTo>
                  <a:cubicBezTo>
                    <a:pt x="13677" y="1526"/>
                    <a:pt x="11575" y="2894"/>
                    <a:pt x="9407" y="4128"/>
                  </a:cubicBezTo>
                  <a:cubicBezTo>
                    <a:pt x="7406" y="5262"/>
                    <a:pt x="5337" y="6263"/>
                    <a:pt x="3603" y="7831"/>
                  </a:cubicBezTo>
                  <a:cubicBezTo>
                    <a:pt x="2836" y="8531"/>
                    <a:pt x="2202" y="9365"/>
                    <a:pt x="1835" y="10333"/>
                  </a:cubicBezTo>
                  <a:cubicBezTo>
                    <a:pt x="1435" y="11500"/>
                    <a:pt x="1301" y="12734"/>
                    <a:pt x="1134" y="13935"/>
                  </a:cubicBezTo>
                  <a:cubicBezTo>
                    <a:pt x="801" y="16437"/>
                    <a:pt x="534" y="18972"/>
                    <a:pt x="334" y="21474"/>
                  </a:cubicBezTo>
                  <a:cubicBezTo>
                    <a:pt x="134" y="24476"/>
                    <a:pt x="0" y="27478"/>
                    <a:pt x="67" y="30480"/>
                  </a:cubicBezTo>
                  <a:cubicBezTo>
                    <a:pt x="67" y="30694"/>
                    <a:pt x="216" y="30801"/>
                    <a:pt x="379" y="30801"/>
                  </a:cubicBezTo>
                  <a:cubicBezTo>
                    <a:pt x="419" y="30801"/>
                    <a:pt x="461" y="30794"/>
                    <a:pt x="501" y="30781"/>
                  </a:cubicBezTo>
                  <a:cubicBezTo>
                    <a:pt x="1301" y="31981"/>
                    <a:pt x="2202" y="33082"/>
                    <a:pt x="3403" y="33916"/>
                  </a:cubicBezTo>
                  <a:cubicBezTo>
                    <a:pt x="4604" y="34817"/>
                    <a:pt x="6038" y="35451"/>
                    <a:pt x="7506" y="35784"/>
                  </a:cubicBezTo>
                  <a:cubicBezTo>
                    <a:pt x="7541" y="35793"/>
                    <a:pt x="7572" y="35797"/>
                    <a:pt x="7600" y="35797"/>
                  </a:cubicBezTo>
                  <a:cubicBezTo>
                    <a:pt x="7675" y="35797"/>
                    <a:pt x="7724" y="35766"/>
                    <a:pt x="7773" y="35717"/>
                  </a:cubicBezTo>
                  <a:cubicBezTo>
                    <a:pt x="7798" y="35726"/>
                    <a:pt x="7823" y="35730"/>
                    <a:pt x="7847" y="35730"/>
                  </a:cubicBezTo>
                  <a:cubicBezTo>
                    <a:pt x="7918" y="35730"/>
                    <a:pt x="7981" y="35692"/>
                    <a:pt x="8006" y="35617"/>
                  </a:cubicBezTo>
                  <a:cubicBezTo>
                    <a:pt x="8640" y="33382"/>
                    <a:pt x="8907" y="31014"/>
                    <a:pt x="9140" y="28646"/>
                  </a:cubicBezTo>
                  <a:lnTo>
                    <a:pt x="9140" y="28646"/>
                  </a:lnTo>
                  <a:cubicBezTo>
                    <a:pt x="9107" y="29213"/>
                    <a:pt x="9107" y="29780"/>
                    <a:pt x="9140" y="30347"/>
                  </a:cubicBezTo>
                  <a:cubicBezTo>
                    <a:pt x="9140" y="31448"/>
                    <a:pt x="9207" y="32582"/>
                    <a:pt x="9340" y="33683"/>
                  </a:cubicBezTo>
                  <a:cubicBezTo>
                    <a:pt x="9374" y="34183"/>
                    <a:pt x="9440" y="34683"/>
                    <a:pt x="9540" y="35184"/>
                  </a:cubicBezTo>
                  <a:cubicBezTo>
                    <a:pt x="9574" y="35484"/>
                    <a:pt x="9607" y="35818"/>
                    <a:pt x="9707" y="36084"/>
                  </a:cubicBezTo>
                  <a:cubicBezTo>
                    <a:pt x="9741" y="36151"/>
                    <a:pt x="9741" y="36218"/>
                    <a:pt x="9841" y="36285"/>
                  </a:cubicBezTo>
                  <a:cubicBezTo>
                    <a:pt x="9841" y="36318"/>
                    <a:pt x="9874" y="36318"/>
                    <a:pt x="9907" y="36351"/>
                  </a:cubicBezTo>
                  <a:cubicBezTo>
                    <a:pt x="9907" y="36351"/>
                    <a:pt x="9941" y="36351"/>
                    <a:pt x="9941" y="36385"/>
                  </a:cubicBezTo>
                  <a:cubicBezTo>
                    <a:pt x="9974" y="36385"/>
                    <a:pt x="9974" y="36418"/>
                    <a:pt x="10007" y="36418"/>
                  </a:cubicBezTo>
                  <a:cubicBezTo>
                    <a:pt x="13310" y="38820"/>
                    <a:pt x="17913" y="39220"/>
                    <a:pt x="21883" y="39487"/>
                  </a:cubicBezTo>
                  <a:cubicBezTo>
                    <a:pt x="22898" y="39546"/>
                    <a:pt x="23914" y="39576"/>
                    <a:pt x="24928" y="39576"/>
                  </a:cubicBezTo>
                  <a:cubicBezTo>
                    <a:pt x="28480" y="39576"/>
                    <a:pt x="32023" y="39213"/>
                    <a:pt x="35526" y="38486"/>
                  </a:cubicBezTo>
                  <a:cubicBezTo>
                    <a:pt x="35559" y="38620"/>
                    <a:pt x="35592" y="38753"/>
                    <a:pt x="35659" y="38886"/>
                  </a:cubicBezTo>
                  <a:cubicBezTo>
                    <a:pt x="35704" y="38975"/>
                    <a:pt x="35774" y="39012"/>
                    <a:pt x="35847" y="39012"/>
                  </a:cubicBezTo>
                  <a:cubicBezTo>
                    <a:pt x="35993" y="39012"/>
                    <a:pt x="36148" y="38864"/>
                    <a:pt x="36126" y="38686"/>
                  </a:cubicBezTo>
                  <a:cubicBezTo>
                    <a:pt x="35893" y="37452"/>
                    <a:pt x="35559" y="36218"/>
                    <a:pt x="35392" y="34950"/>
                  </a:cubicBezTo>
                  <a:cubicBezTo>
                    <a:pt x="35192" y="33616"/>
                    <a:pt x="35092" y="32282"/>
                    <a:pt x="35025" y="30947"/>
                  </a:cubicBezTo>
                  <a:cubicBezTo>
                    <a:pt x="34859" y="28379"/>
                    <a:pt x="34725" y="25844"/>
                    <a:pt x="34592" y="23275"/>
                  </a:cubicBezTo>
                  <a:cubicBezTo>
                    <a:pt x="34558" y="22375"/>
                    <a:pt x="34525" y="21441"/>
                    <a:pt x="34458" y="20540"/>
                  </a:cubicBezTo>
                  <a:lnTo>
                    <a:pt x="34458" y="20540"/>
                  </a:lnTo>
                  <a:cubicBezTo>
                    <a:pt x="35859" y="21674"/>
                    <a:pt x="37327" y="22708"/>
                    <a:pt x="38928" y="23609"/>
                  </a:cubicBezTo>
                  <a:cubicBezTo>
                    <a:pt x="40906" y="24743"/>
                    <a:pt x="43137" y="25852"/>
                    <a:pt x="45468" y="25852"/>
                  </a:cubicBezTo>
                  <a:cubicBezTo>
                    <a:pt x="45810" y="25852"/>
                    <a:pt x="46154" y="25828"/>
                    <a:pt x="46500" y="25777"/>
                  </a:cubicBezTo>
                  <a:cubicBezTo>
                    <a:pt x="48902" y="25443"/>
                    <a:pt x="50703" y="23709"/>
                    <a:pt x="51937" y="21741"/>
                  </a:cubicBezTo>
                  <a:cubicBezTo>
                    <a:pt x="52671" y="20607"/>
                    <a:pt x="53138" y="19306"/>
                    <a:pt x="53639" y="18072"/>
                  </a:cubicBezTo>
                  <a:cubicBezTo>
                    <a:pt x="54206" y="16737"/>
                    <a:pt x="54706" y="15370"/>
                    <a:pt x="55173" y="13969"/>
                  </a:cubicBezTo>
                  <a:cubicBezTo>
                    <a:pt x="55707" y="12401"/>
                    <a:pt x="56307" y="10866"/>
                    <a:pt x="56674" y="9232"/>
                  </a:cubicBezTo>
                  <a:cubicBezTo>
                    <a:pt x="57041" y="7664"/>
                    <a:pt x="57475" y="5863"/>
                    <a:pt x="57341" y="4228"/>
                  </a:cubicBezTo>
                  <a:cubicBezTo>
                    <a:pt x="57317" y="4082"/>
                    <a:pt x="57203" y="3989"/>
                    <a:pt x="57091" y="3989"/>
                  </a:cubicBezTo>
                  <a:cubicBezTo>
                    <a:pt x="57051" y="3989"/>
                    <a:pt x="57010" y="4001"/>
                    <a:pt x="56974" y="4028"/>
                  </a:cubicBezTo>
                  <a:cubicBezTo>
                    <a:pt x="56941" y="3995"/>
                    <a:pt x="56908" y="3995"/>
                    <a:pt x="56841" y="3995"/>
                  </a:cubicBezTo>
                  <a:cubicBezTo>
                    <a:pt x="54773" y="3828"/>
                    <a:pt x="53072" y="3194"/>
                    <a:pt x="51404" y="1927"/>
                  </a:cubicBezTo>
                  <a:cubicBezTo>
                    <a:pt x="51364" y="1873"/>
                    <a:pt x="51302" y="1847"/>
                    <a:pt x="51241" y="1847"/>
                  </a:cubicBezTo>
                  <a:cubicBezTo>
                    <a:pt x="51149" y="1847"/>
                    <a:pt x="51057" y="1907"/>
                    <a:pt x="51037" y="2027"/>
                  </a:cubicBezTo>
                  <a:cubicBezTo>
                    <a:pt x="50236" y="4829"/>
                    <a:pt x="49235" y="7664"/>
                    <a:pt x="48135" y="10366"/>
                  </a:cubicBezTo>
                  <a:cubicBezTo>
                    <a:pt x="47334" y="12301"/>
                    <a:pt x="46433" y="14169"/>
                    <a:pt x="45333" y="15937"/>
                  </a:cubicBezTo>
                  <a:cubicBezTo>
                    <a:pt x="44832" y="15403"/>
                    <a:pt x="44232" y="14936"/>
                    <a:pt x="43732" y="14469"/>
                  </a:cubicBezTo>
                  <a:cubicBezTo>
                    <a:pt x="42964" y="13735"/>
                    <a:pt x="42230" y="12968"/>
                    <a:pt x="41530" y="12167"/>
                  </a:cubicBezTo>
                  <a:cubicBezTo>
                    <a:pt x="40029" y="10533"/>
                    <a:pt x="38628" y="8832"/>
                    <a:pt x="37327" y="7064"/>
                  </a:cubicBezTo>
                  <a:cubicBezTo>
                    <a:pt x="36226" y="5596"/>
                    <a:pt x="35392" y="3895"/>
                    <a:pt x="33624" y="3161"/>
                  </a:cubicBezTo>
                  <a:cubicBezTo>
                    <a:pt x="31523" y="2227"/>
                    <a:pt x="29255" y="1526"/>
                    <a:pt x="27086" y="759"/>
                  </a:cubicBezTo>
                  <a:cubicBezTo>
                    <a:pt x="27053" y="726"/>
                    <a:pt x="27020" y="692"/>
                    <a:pt x="26953" y="692"/>
                  </a:cubicBezTo>
                  <a:cubicBezTo>
                    <a:pt x="26619" y="692"/>
                    <a:pt x="26286" y="759"/>
                    <a:pt x="25986" y="826"/>
                  </a:cubicBezTo>
                  <a:cubicBezTo>
                    <a:pt x="25652" y="859"/>
                    <a:pt x="25318" y="893"/>
                    <a:pt x="24985" y="959"/>
                  </a:cubicBezTo>
                  <a:cubicBezTo>
                    <a:pt x="24351" y="1026"/>
                    <a:pt x="23751" y="1159"/>
                    <a:pt x="23150" y="1293"/>
                  </a:cubicBezTo>
                  <a:cubicBezTo>
                    <a:pt x="23122" y="1279"/>
                    <a:pt x="23090" y="1272"/>
                    <a:pt x="23057" y="1272"/>
                  </a:cubicBezTo>
                  <a:cubicBezTo>
                    <a:pt x="22931" y="1272"/>
                    <a:pt x="22790" y="1368"/>
                    <a:pt x="22817" y="1526"/>
                  </a:cubicBezTo>
                  <a:cubicBezTo>
                    <a:pt x="23150" y="2927"/>
                    <a:pt x="23484" y="4362"/>
                    <a:pt x="23484" y="5796"/>
                  </a:cubicBezTo>
                  <a:cubicBezTo>
                    <a:pt x="23350" y="5262"/>
                    <a:pt x="23184" y="4762"/>
                    <a:pt x="23017" y="4228"/>
                  </a:cubicBezTo>
                  <a:cubicBezTo>
                    <a:pt x="22883" y="3795"/>
                    <a:pt x="22717" y="3328"/>
                    <a:pt x="22550" y="2894"/>
                  </a:cubicBezTo>
                  <a:cubicBezTo>
                    <a:pt x="22416" y="2460"/>
                    <a:pt x="22316" y="2027"/>
                    <a:pt x="22083" y="1660"/>
                  </a:cubicBezTo>
                  <a:cubicBezTo>
                    <a:pt x="22083" y="1593"/>
                    <a:pt x="22049" y="1526"/>
                    <a:pt x="21949" y="1526"/>
                  </a:cubicBezTo>
                  <a:cubicBezTo>
                    <a:pt x="21730" y="1537"/>
                    <a:pt x="21512" y="1542"/>
                    <a:pt x="21294" y="1542"/>
                  </a:cubicBezTo>
                  <a:cubicBezTo>
                    <a:pt x="19393" y="1542"/>
                    <a:pt x="17561" y="1133"/>
                    <a:pt x="15945" y="25"/>
                  </a:cubicBezTo>
                  <a:cubicBezTo>
                    <a:pt x="15912" y="9"/>
                    <a:pt x="15862" y="0"/>
                    <a:pt x="1581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738;p32">
              <a:extLst>
                <a:ext uri="{FF2B5EF4-FFF2-40B4-BE49-F238E27FC236}">
                  <a16:creationId xmlns:a16="http://schemas.microsoft.com/office/drawing/2014/main" id="{B4EEDF8F-0D6F-A180-05AE-E61ED79C102A}"/>
                </a:ext>
              </a:extLst>
            </p:cNvPr>
            <p:cNvSpPr/>
            <p:nvPr/>
          </p:nvSpPr>
          <p:spPr>
            <a:xfrm>
              <a:off x="3201978" y="3892580"/>
              <a:ext cx="121849" cy="77265"/>
            </a:xfrm>
            <a:custGeom>
              <a:avLst/>
              <a:gdLst/>
              <a:ahLst/>
              <a:cxnLst/>
              <a:rect l="l" t="t" r="r" b="b"/>
              <a:pathLst>
                <a:path w="8240" h="5225" extrusionOk="0">
                  <a:moveTo>
                    <a:pt x="1" y="1"/>
                  </a:moveTo>
                  <a:cubicBezTo>
                    <a:pt x="67" y="901"/>
                    <a:pt x="168" y="1802"/>
                    <a:pt x="168" y="2703"/>
                  </a:cubicBezTo>
                  <a:cubicBezTo>
                    <a:pt x="468" y="3036"/>
                    <a:pt x="801" y="3303"/>
                    <a:pt x="1168" y="3570"/>
                  </a:cubicBezTo>
                  <a:cubicBezTo>
                    <a:pt x="2536" y="4537"/>
                    <a:pt x="4204" y="5138"/>
                    <a:pt x="5905" y="5205"/>
                  </a:cubicBezTo>
                  <a:cubicBezTo>
                    <a:pt x="6065" y="5218"/>
                    <a:pt x="6225" y="5225"/>
                    <a:pt x="6385" y="5225"/>
                  </a:cubicBezTo>
                  <a:cubicBezTo>
                    <a:pt x="6991" y="5225"/>
                    <a:pt x="7593" y="5129"/>
                    <a:pt x="8173" y="4971"/>
                  </a:cubicBezTo>
                  <a:cubicBezTo>
                    <a:pt x="8240" y="3737"/>
                    <a:pt x="8207" y="2503"/>
                    <a:pt x="8107" y="1402"/>
                  </a:cubicBezTo>
                  <a:cubicBezTo>
                    <a:pt x="7372" y="1550"/>
                    <a:pt x="6647" y="1621"/>
                    <a:pt x="5931" y="1621"/>
                  </a:cubicBezTo>
                  <a:cubicBezTo>
                    <a:pt x="3917" y="1621"/>
                    <a:pt x="1980" y="1061"/>
                    <a:pt x="134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739;p32">
              <a:extLst>
                <a:ext uri="{FF2B5EF4-FFF2-40B4-BE49-F238E27FC236}">
                  <a16:creationId xmlns:a16="http://schemas.microsoft.com/office/drawing/2014/main" id="{023D5F04-845B-523D-FCC9-59696FF80F96}"/>
                </a:ext>
              </a:extLst>
            </p:cNvPr>
            <p:cNvSpPr/>
            <p:nvPr/>
          </p:nvSpPr>
          <p:spPr>
            <a:xfrm>
              <a:off x="3109739" y="3768223"/>
              <a:ext cx="73523" cy="59165"/>
            </a:xfrm>
            <a:custGeom>
              <a:avLst/>
              <a:gdLst/>
              <a:ahLst/>
              <a:cxnLst/>
              <a:rect l="l" t="t" r="r" b="b"/>
              <a:pathLst>
                <a:path w="4972" h="4001" extrusionOk="0">
                  <a:moveTo>
                    <a:pt x="1548" y="0"/>
                  </a:moveTo>
                  <a:cubicBezTo>
                    <a:pt x="1172" y="0"/>
                    <a:pt x="813" y="110"/>
                    <a:pt x="535" y="372"/>
                  </a:cubicBezTo>
                  <a:cubicBezTo>
                    <a:pt x="134" y="739"/>
                    <a:pt x="1" y="1306"/>
                    <a:pt x="101" y="1806"/>
                  </a:cubicBezTo>
                  <a:cubicBezTo>
                    <a:pt x="168" y="2306"/>
                    <a:pt x="468" y="2773"/>
                    <a:pt x="868" y="3107"/>
                  </a:cubicBezTo>
                  <a:cubicBezTo>
                    <a:pt x="1514" y="3712"/>
                    <a:pt x="2392" y="4000"/>
                    <a:pt x="3280" y="4000"/>
                  </a:cubicBezTo>
                  <a:cubicBezTo>
                    <a:pt x="3860" y="4000"/>
                    <a:pt x="4444" y="3878"/>
                    <a:pt x="4971" y="3641"/>
                  </a:cubicBezTo>
                  <a:lnTo>
                    <a:pt x="4471" y="1773"/>
                  </a:lnTo>
                  <a:cubicBezTo>
                    <a:pt x="3904" y="1272"/>
                    <a:pt x="3370" y="672"/>
                    <a:pt x="2703" y="305"/>
                  </a:cubicBezTo>
                  <a:cubicBezTo>
                    <a:pt x="2346" y="118"/>
                    <a:pt x="1938" y="0"/>
                    <a:pt x="154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740;p32">
              <a:extLst>
                <a:ext uri="{FF2B5EF4-FFF2-40B4-BE49-F238E27FC236}">
                  <a16:creationId xmlns:a16="http://schemas.microsoft.com/office/drawing/2014/main" id="{9922E3EA-6DCF-8DE6-103F-A2671FDC5436}"/>
                </a:ext>
              </a:extLst>
            </p:cNvPr>
            <p:cNvSpPr/>
            <p:nvPr/>
          </p:nvSpPr>
          <p:spPr>
            <a:xfrm>
              <a:off x="3149308" y="3615639"/>
              <a:ext cx="263321" cy="329850"/>
            </a:xfrm>
            <a:custGeom>
              <a:avLst/>
              <a:gdLst/>
              <a:ahLst/>
              <a:cxnLst/>
              <a:rect l="l" t="t" r="r" b="b"/>
              <a:pathLst>
                <a:path w="17807" h="22306" extrusionOk="0">
                  <a:moveTo>
                    <a:pt x="10467" y="1"/>
                  </a:moveTo>
                  <a:cubicBezTo>
                    <a:pt x="9087" y="1"/>
                    <a:pt x="7683" y="240"/>
                    <a:pt x="6298" y="517"/>
                  </a:cubicBezTo>
                  <a:cubicBezTo>
                    <a:pt x="4539" y="875"/>
                    <a:pt x="2781" y="1297"/>
                    <a:pt x="991" y="1379"/>
                  </a:cubicBezTo>
                  <a:lnTo>
                    <a:pt x="991" y="1379"/>
                  </a:lnTo>
                  <a:cubicBezTo>
                    <a:pt x="1014" y="1269"/>
                    <a:pt x="1037" y="1160"/>
                    <a:pt x="1061" y="1050"/>
                  </a:cubicBezTo>
                  <a:lnTo>
                    <a:pt x="1061" y="1050"/>
                  </a:lnTo>
                  <a:lnTo>
                    <a:pt x="861" y="1384"/>
                  </a:lnTo>
                  <a:cubicBezTo>
                    <a:pt x="904" y="1382"/>
                    <a:pt x="948" y="1381"/>
                    <a:pt x="991" y="1379"/>
                  </a:cubicBezTo>
                  <a:lnTo>
                    <a:pt x="991" y="1379"/>
                  </a:lnTo>
                  <a:cubicBezTo>
                    <a:pt x="0" y="6151"/>
                    <a:pt x="157" y="11165"/>
                    <a:pt x="1461" y="15861"/>
                  </a:cubicBezTo>
                  <a:cubicBezTo>
                    <a:pt x="1728" y="16862"/>
                    <a:pt x="2062" y="17863"/>
                    <a:pt x="2595" y="18797"/>
                  </a:cubicBezTo>
                  <a:cubicBezTo>
                    <a:pt x="3917" y="20974"/>
                    <a:pt x="6468" y="22305"/>
                    <a:pt x="8996" y="22305"/>
                  </a:cubicBezTo>
                  <a:cubicBezTo>
                    <a:pt x="9721" y="22305"/>
                    <a:pt x="10443" y="22196"/>
                    <a:pt x="11135" y="21965"/>
                  </a:cubicBezTo>
                  <a:cubicBezTo>
                    <a:pt x="13737" y="21098"/>
                    <a:pt x="15671" y="18797"/>
                    <a:pt x="16639" y="16228"/>
                  </a:cubicBezTo>
                  <a:cubicBezTo>
                    <a:pt x="17639" y="13693"/>
                    <a:pt x="17806" y="10891"/>
                    <a:pt x="17773" y="8156"/>
                  </a:cubicBezTo>
                  <a:cubicBezTo>
                    <a:pt x="17740" y="6254"/>
                    <a:pt x="17373" y="4286"/>
                    <a:pt x="16305" y="2752"/>
                  </a:cubicBezTo>
                  <a:cubicBezTo>
                    <a:pt x="15238" y="1217"/>
                    <a:pt x="13637" y="317"/>
                    <a:pt x="11802" y="83"/>
                  </a:cubicBezTo>
                  <a:cubicBezTo>
                    <a:pt x="11361" y="26"/>
                    <a:pt x="10915" y="1"/>
                    <a:pt x="104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741;p32">
              <a:extLst>
                <a:ext uri="{FF2B5EF4-FFF2-40B4-BE49-F238E27FC236}">
                  <a16:creationId xmlns:a16="http://schemas.microsoft.com/office/drawing/2014/main" id="{A4058731-3F96-2B31-A4E0-78B845462750}"/>
                </a:ext>
              </a:extLst>
            </p:cNvPr>
            <p:cNvSpPr/>
            <p:nvPr/>
          </p:nvSpPr>
          <p:spPr>
            <a:xfrm>
              <a:off x="3258700" y="3756764"/>
              <a:ext cx="27638" cy="37131"/>
            </a:xfrm>
            <a:custGeom>
              <a:avLst/>
              <a:gdLst/>
              <a:ahLst/>
              <a:cxnLst/>
              <a:rect l="l" t="t" r="r" b="b"/>
              <a:pathLst>
                <a:path w="1869" h="2511" extrusionOk="0">
                  <a:moveTo>
                    <a:pt x="907" y="0"/>
                  </a:moveTo>
                  <a:cubicBezTo>
                    <a:pt x="769" y="0"/>
                    <a:pt x="621" y="53"/>
                    <a:pt x="468" y="179"/>
                  </a:cubicBezTo>
                  <a:cubicBezTo>
                    <a:pt x="334" y="313"/>
                    <a:pt x="234" y="446"/>
                    <a:pt x="168" y="613"/>
                  </a:cubicBezTo>
                  <a:cubicBezTo>
                    <a:pt x="134" y="680"/>
                    <a:pt x="134" y="713"/>
                    <a:pt x="134" y="746"/>
                  </a:cubicBezTo>
                  <a:cubicBezTo>
                    <a:pt x="1" y="1147"/>
                    <a:pt x="1" y="1680"/>
                    <a:pt x="168" y="2047"/>
                  </a:cubicBezTo>
                  <a:cubicBezTo>
                    <a:pt x="334" y="2368"/>
                    <a:pt x="609" y="2511"/>
                    <a:pt x="890" y="2511"/>
                  </a:cubicBezTo>
                  <a:cubicBezTo>
                    <a:pt x="1341" y="2511"/>
                    <a:pt x="1807" y="2143"/>
                    <a:pt x="1869" y="1547"/>
                  </a:cubicBezTo>
                  <a:cubicBezTo>
                    <a:pt x="1869" y="1280"/>
                    <a:pt x="1835" y="1013"/>
                    <a:pt x="1735" y="780"/>
                  </a:cubicBezTo>
                  <a:cubicBezTo>
                    <a:pt x="1589" y="390"/>
                    <a:pt x="1283" y="0"/>
                    <a:pt x="9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742;p32">
              <a:extLst>
                <a:ext uri="{FF2B5EF4-FFF2-40B4-BE49-F238E27FC236}">
                  <a16:creationId xmlns:a16="http://schemas.microsoft.com/office/drawing/2014/main" id="{0D115559-F449-2058-3154-48EC62CA7B35}"/>
                </a:ext>
              </a:extLst>
            </p:cNvPr>
            <p:cNvSpPr/>
            <p:nvPr/>
          </p:nvSpPr>
          <p:spPr>
            <a:xfrm>
              <a:off x="3343546" y="3755699"/>
              <a:ext cx="26159" cy="34233"/>
            </a:xfrm>
            <a:custGeom>
              <a:avLst/>
              <a:gdLst/>
              <a:ahLst/>
              <a:cxnLst/>
              <a:rect l="l" t="t" r="r" b="b"/>
              <a:pathLst>
                <a:path w="1769" h="2315" extrusionOk="0">
                  <a:moveTo>
                    <a:pt x="839" y="0"/>
                  </a:moveTo>
                  <a:cubicBezTo>
                    <a:pt x="711" y="0"/>
                    <a:pt x="575" y="45"/>
                    <a:pt x="434" y="151"/>
                  </a:cubicBezTo>
                  <a:cubicBezTo>
                    <a:pt x="334" y="285"/>
                    <a:pt x="234" y="418"/>
                    <a:pt x="167" y="585"/>
                  </a:cubicBezTo>
                  <a:cubicBezTo>
                    <a:pt x="167" y="618"/>
                    <a:pt x="134" y="652"/>
                    <a:pt x="134" y="685"/>
                  </a:cubicBezTo>
                  <a:cubicBezTo>
                    <a:pt x="0" y="1052"/>
                    <a:pt x="0" y="1552"/>
                    <a:pt x="200" y="1886"/>
                  </a:cubicBezTo>
                  <a:cubicBezTo>
                    <a:pt x="342" y="2183"/>
                    <a:pt x="594" y="2315"/>
                    <a:pt x="854" y="2315"/>
                  </a:cubicBezTo>
                  <a:cubicBezTo>
                    <a:pt x="1265" y="2315"/>
                    <a:pt x="1694" y="1984"/>
                    <a:pt x="1735" y="1452"/>
                  </a:cubicBezTo>
                  <a:cubicBezTo>
                    <a:pt x="1768" y="1185"/>
                    <a:pt x="1701" y="952"/>
                    <a:pt x="1601" y="718"/>
                  </a:cubicBezTo>
                  <a:cubicBezTo>
                    <a:pt x="1479" y="350"/>
                    <a:pt x="1194" y="0"/>
                    <a:pt x="8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743;p32">
              <a:extLst>
                <a:ext uri="{FF2B5EF4-FFF2-40B4-BE49-F238E27FC236}">
                  <a16:creationId xmlns:a16="http://schemas.microsoft.com/office/drawing/2014/main" id="{D027298B-8B6A-CD54-23A2-3F9E55735FE3}"/>
                </a:ext>
              </a:extLst>
            </p:cNvPr>
            <p:cNvSpPr/>
            <p:nvPr/>
          </p:nvSpPr>
          <p:spPr>
            <a:xfrm>
              <a:off x="3115743" y="3559065"/>
              <a:ext cx="351144" cy="233288"/>
            </a:xfrm>
            <a:custGeom>
              <a:avLst/>
              <a:gdLst/>
              <a:ahLst/>
              <a:cxnLst/>
              <a:rect l="l" t="t" r="r" b="b"/>
              <a:pathLst>
                <a:path w="23746" h="15776" extrusionOk="0">
                  <a:moveTo>
                    <a:pt x="16042" y="1"/>
                  </a:moveTo>
                  <a:cubicBezTo>
                    <a:pt x="13677" y="1"/>
                    <a:pt x="11350" y="558"/>
                    <a:pt x="9202" y="1474"/>
                  </a:cubicBezTo>
                  <a:cubicBezTo>
                    <a:pt x="8134" y="1908"/>
                    <a:pt x="7100" y="2475"/>
                    <a:pt x="6100" y="3075"/>
                  </a:cubicBezTo>
                  <a:cubicBezTo>
                    <a:pt x="5633" y="3375"/>
                    <a:pt x="5166" y="3709"/>
                    <a:pt x="4732" y="4009"/>
                  </a:cubicBezTo>
                  <a:cubicBezTo>
                    <a:pt x="4632" y="4109"/>
                    <a:pt x="4532" y="4176"/>
                    <a:pt x="4432" y="4243"/>
                  </a:cubicBezTo>
                  <a:cubicBezTo>
                    <a:pt x="4298" y="3709"/>
                    <a:pt x="4031" y="3209"/>
                    <a:pt x="3831" y="2742"/>
                  </a:cubicBezTo>
                  <a:cubicBezTo>
                    <a:pt x="3564" y="2108"/>
                    <a:pt x="3298" y="1474"/>
                    <a:pt x="2997" y="874"/>
                  </a:cubicBezTo>
                  <a:cubicBezTo>
                    <a:pt x="2953" y="785"/>
                    <a:pt x="2863" y="742"/>
                    <a:pt x="2774" y="742"/>
                  </a:cubicBezTo>
                  <a:cubicBezTo>
                    <a:pt x="2661" y="742"/>
                    <a:pt x="2549" y="810"/>
                    <a:pt x="2530" y="940"/>
                  </a:cubicBezTo>
                  <a:cubicBezTo>
                    <a:pt x="2397" y="1507"/>
                    <a:pt x="2364" y="2108"/>
                    <a:pt x="2430" y="2675"/>
                  </a:cubicBezTo>
                  <a:cubicBezTo>
                    <a:pt x="2464" y="2975"/>
                    <a:pt x="2530" y="3242"/>
                    <a:pt x="2597" y="3542"/>
                  </a:cubicBezTo>
                  <a:cubicBezTo>
                    <a:pt x="2630" y="3676"/>
                    <a:pt x="2697" y="3809"/>
                    <a:pt x="2764" y="3942"/>
                  </a:cubicBezTo>
                  <a:cubicBezTo>
                    <a:pt x="2497" y="3742"/>
                    <a:pt x="2197" y="3609"/>
                    <a:pt x="1897" y="3475"/>
                  </a:cubicBezTo>
                  <a:cubicBezTo>
                    <a:pt x="1396" y="3275"/>
                    <a:pt x="929" y="3175"/>
                    <a:pt x="396" y="3075"/>
                  </a:cubicBezTo>
                  <a:cubicBezTo>
                    <a:pt x="381" y="3072"/>
                    <a:pt x="366" y="3071"/>
                    <a:pt x="351" y="3071"/>
                  </a:cubicBezTo>
                  <a:cubicBezTo>
                    <a:pt x="191" y="3071"/>
                    <a:pt x="1" y="3226"/>
                    <a:pt x="62" y="3409"/>
                  </a:cubicBezTo>
                  <a:cubicBezTo>
                    <a:pt x="362" y="4243"/>
                    <a:pt x="863" y="4977"/>
                    <a:pt x="1563" y="5510"/>
                  </a:cubicBezTo>
                  <a:cubicBezTo>
                    <a:pt x="1496" y="5744"/>
                    <a:pt x="1496" y="5977"/>
                    <a:pt x="1463" y="6211"/>
                  </a:cubicBezTo>
                  <a:cubicBezTo>
                    <a:pt x="1396" y="6644"/>
                    <a:pt x="1363" y="7111"/>
                    <a:pt x="1330" y="7545"/>
                  </a:cubicBezTo>
                  <a:cubicBezTo>
                    <a:pt x="1296" y="8512"/>
                    <a:pt x="1330" y="9480"/>
                    <a:pt x="1430" y="10447"/>
                  </a:cubicBezTo>
                  <a:cubicBezTo>
                    <a:pt x="1496" y="11381"/>
                    <a:pt x="1663" y="12282"/>
                    <a:pt x="1897" y="13182"/>
                  </a:cubicBezTo>
                  <a:cubicBezTo>
                    <a:pt x="2130" y="14050"/>
                    <a:pt x="2364" y="14984"/>
                    <a:pt x="2864" y="15751"/>
                  </a:cubicBezTo>
                  <a:cubicBezTo>
                    <a:pt x="2881" y="15768"/>
                    <a:pt x="2931" y="15776"/>
                    <a:pt x="2981" y="15776"/>
                  </a:cubicBezTo>
                  <a:cubicBezTo>
                    <a:pt x="3031" y="15776"/>
                    <a:pt x="3081" y="15768"/>
                    <a:pt x="3097" y="15751"/>
                  </a:cubicBezTo>
                  <a:cubicBezTo>
                    <a:pt x="3665" y="15150"/>
                    <a:pt x="3931" y="14083"/>
                    <a:pt x="4165" y="13316"/>
                  </a:cubicBezTo>
                  <a:cubicBezTo>
                    <a:pt x="4465" y="12348"/>
                    <a:pt x="4732" y="11381"/>
                    <a:pt x="4899" y="10380"/>
                  </a:cubicBezTo>
                  <a:cubicBezTo>
                    <a:pt x="5032" y="9446"/>
                    <a:pt x="5099" y="8479"/>
                    <a:pt x="5099" y="7512"/>
                  </a:cubicBezTo>
                  <a:cubicBezTo>
                    <a:pt x="5066" y="7045"/>
                    <a:pt x="5066" y="6578"/>
                    <a:pt x="4999" y="6111"/>
                  </a:cubicBezTo>
                  <a:lnTo>
                    <a:pt x="4999" y="6111"/>
                  </a:lnTo>
                  <a:cubicBezTo>
                    <a:pt x="5966" y="6744"/>
                    <a:pt x="7134" y="7011"/>
                    <a:pt x="8268" y="7345"/>
                  </a:cubicBezTo>
                  <a:cubicBezTo>
                    <a:pt x="9936" y="7812"/>
                    <a:pt x="11604" y="8179"/>
                    <a:pt x="13305" y="8412"/>
                  </a:cubicBezTo>
                  <a:cubicBezTo>
                    <a:pt x="14343" y="8558"/>
                    <a:pt x="15381" y="8638"/>
                    <a:pt x="16419" y="8638"/>
                  </a:cubicBezTo>
                  <a:cubicBezTo>
                    <a:pt x="17049" y="8638"/>
                    <a:pt x="17679" y="8609"/>
                    <a:pt x="18308" y="8546"/>
                  </a:cubicBezTo>
                  <a:cubicBezTo>
                    <a:pt x="19076" y="8446"/>
                    <a:pt x="19876" y="8312"/>
                    <a:pt x="20610" y="8045"/>
                  </a:cubicBezTo>
                  <a:cubicBezTo>
                    <a:pt x="21077" y="7879"/>
                    <a:pt x="21577" y="7678"/>
                    <a:pt x="22011" y="7345"/>
                  </a:cubicBezTo>
                  <a:cubicBezTo>
                    <a:pt x="22178" y="7211"/>
                    <a:pt x="22578" y="6845"/>
                    <a:pt x="22545" y="6578"/>
                  </a:cubicBezTo>
                  <a:cubicBezTo>
                    <a:pt x="22511" y="6311"/>
                    <a:pt x="22044" y="6077"/>
                    <a:pt x="21878" y="5944"/>
                  </a:cubicBezTo>
                  <a:cubicBezTo>
                    <a:pt x="21544" y="5744"/>
                    <a:pt x="21177" y="5610"/>
                    <a:pt x="20810" y="5477"/>
                  </a:cubicBezTo>
                  <a:cubicBezTo>
                    <a:pt x="21277" y="5377"/>
                    <a:pt x="21711" y="5277"/>
                    <a:pt x="22144" y="5110"/>
                  </a:cubicBezTo>
                  <a:cubicBezTo>
                    <a:pt x="22645" y="4910"/>
                    <a:pt x="23178" y="4710"/>
                    <a:pt x="23612" y="4409"/>
                  </a:cubicBezTo>
                  <a:cubicBezTo>
                    <a:pt x="23746" y="4309"/>
                    <a:pt x="23712" y="4109"/>
                    <a:pt x="23545" y="4109"/>
                  </a:cubicBezTo>
                  <a:cubicBezTo>
                    <a:pt x="22978" y="4043"/>
                    <a:pt x="22411" y="3909"/>
                    <a:pt x="21878" y="3842"/>
                  </a:cubicBezTo>
                  <a:cubicBezTo>
                    <a:pt x="21511" y="3776"/>
                    <a:pt x="21144" y="3742"/>
                    <a:pt x="20777" y="3709"/>
                  </a:cubicBezTo>
                  <a:cubicBezTo>
                    <a:pt x="20944" y="3642"/>
                    <a:pt x="21110" y="3576"/>
                    <a:pt x="21277" y="3475"/>
                  </a:cubicBezTo>
                  <a:cubicBezTo>
                    <a:pt x="21777" y="3242"/>
                    <a:pt x="22812" y="2675"/>
                    <a:pt x="22411" y="2008"/>
                  </a:cubicBezTo>
                  <a:cubicBezTo>
                    <a:pt x="21911" y="1207"/>
                    <a:pt x="20743" y="740"/>
                    <a:pt x="19909" y="507"/>
                  </a:cubicBezTo>
                  <a:cubicBezTo>
                    <a:pt x="18775" y="173"/>
                    <a:pt x="17574" y="40"/>
                    <a:pt x="16440" y="6"/>
                  </a:cubicBezTo>
                  <a:cubicBezTo>
                    <a:pt x="16307" y="3"/>
                    <a:pt x="16174" y="1"/>
                    <a:pt x="1604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744;p32">
              <a:extLst>
                <a:ext uri="{FF2B5EF4-FFF2-40B4-BE49-F238E27FC236}">
                  <a16:creationId xmlns:a16="http://schemas.microsoft.com/office/drawing/2014/main" id="{2A9D9C33-CC17-7861-25F1-0F93212667BF}"/>
                </a:ext>
              </a:extLst>
            </p:cNvPr>
            <p:cNvSpPr/>
            <p:nvPr/>
          </p:nvSpPr>
          <p:spPr>
            <a:xfrm>
              <a:off x="3240941" y="3719250"/>
              <a:ext cx="37516" cy="27327"/>
            </a:xfrm>
            <a:custGeom>
              <a:avLst/>
              <a:gdLst/>
              <a:ahLst/>
              <a:cxnLst/>
              <a:rect l="l" t="t" r="r" b="b"/>
              <a:pathLst>
                <a:path w="2537" h="1848" extrusionOk="0">
                  <a:moveTo>
                    <a:pt x="1887" y="1"/>
                  </a:moveTo>
                  <a:cubicBezTo>
                    <a:pt x="1847" y="1"/>
                    <a:pt x="1808" y="5"/>
                    <a:pt x="1769" y="14"/>
                  </a:cubicBezTo>
                  <a:cubicBezTo>
                    <a:pt x="1669" y="48"/>
                    <a:pt x="1569" y="81"/>
                    <a:pt x="1469" y="114"/>
                  </a:cubicBezTo>
                  <a:cubicBezTo>
                    <a:pt x="1269" y="181"/>
                    <a:pt x="1068" y="281"/>
                    <a:pt x="902" y="381"/>
                  </a:cubicBezTo>
                  <a:cubicBezTo>
                    <a:pt x="535" y="648"/>
                    <a:pt x="234" y="982"/>
                    <a:pt x="68" y="1382"/>
                  </a:cubicBezTo>
                  <a:cubicBezTo>
                    <a:pt x="1" y="1549"/>
                    <a:pt x="1" y="1716"/>
                    <a:pt x="168" y="1816"/>
                  </a:cubicBezTo>
                  <a:cubicBezTo>
                    <a:pt x="210" y="1837"/>
                    <a:pt x="259" y="1848"/>
                    <a:pt x="308" y="1848"/>
                  </a:cubicBezTo>
                  <a:cubicBezTo>
                    <a:pt x="415" y="1848"/>
                    <a:pt x="522" y="1796"/>
                    <a:pt x="568" y="1682"/>
                  </a:cubicBezTo>
                  <a:cubicBezTo>
                    <a:pt x="601" y="1649"/>
                    <a:pt x="635" y="1616"/>
                    <a:pt x="668" y="1582"/>
                  </a:cubicBezTo>
                  <a:cubicBezTo>
                    <a:pt x="668" y="1554"/>
                    <a:pt x="668" y="1550"/>
                    <a:pt x="688" y="1549"/>
                  </a:cubicBezTo>
                  <a:lnTo>
                    <a:pt x="688" y="1549"/>
                  </a:lnTo>
                  <a:cubicBezTo>
                    <a:pt x="686" y="1554"/>
                    <a:pt x="686" y="1558"/>
                    <a:pt x="689" y="1558"/>
                  </a:cubicBezTo>
                  <a:cubicBezTo>
                    <a:pt x="691" y="1558"/>
                    <a:pt x="695" y="1555"/>
                    <a:pt x="701" y="1549"/>
                  </a:cubicBezTo>
                  <a:cubicBezTo>
                    <a:pt x="696" y="1549"/>
                    <a:pt x="691" y="1549"/>
                    <a:pt x="688" y="1549"/>
                  </a:cubicBezTo>
                  <a:lnTo>
                    <a:pt x="688" y="1549"/>
                  </a:lnTo>
                  <a:cubicBezTo>
                    <a:pt x="691" y="1536"/>
                    <a:pt x="701" y="1515"/>
                    <a:pt x="701" y="1515"/>
                  </a:cubicBezTo>
                  <a:cubicBezTo>
                    <a:pt x="768" y="1449"/>
                    <a:pt x="835" y="1382"/>
                    <a:pt x="902" y="1315"/>
                  </a:cubicBezTo>
                  <a:cubicBezTo>
                    <a:pt x="935" y="1282"/>
                    <a:pt x="935" y="1249"/>
                    <a:pt x="968" y="1249"/>
                  </a:cubicBezTo>
                  <a:cubicBezTo>
                    <a:pt x="1002" y="1215"/>
                    <a:pt x="1035" y="1215"/>
                    <a:pt x="1035" y="1182"/>
                  </a:cubicBezTo>
                  <a:cubicBezTo>
                    <a:pt x="1135" y="1149"/>
                    <a:pt x="1202" y="1082"/>
                    <a:pt x="1269" y="1048"/>
                  </a:cubicBezTo>
                  <a:cubicBezTo>
                    <a:pt x="1335" y="982"/>
                    <a:pt x="1435" y="948"/>
                    <a:pt x="1502" y="915"/>
                  </a:cubicBezTo>
                  <a:cubicBezTo>
                    <a:pt x="1535" y="915"/>
                    <a:pt x="1535" y="882"/>
                    <a:pt x="1569" y="882"/>
                  </a:cubicBezTo>
                  <a:cubicBezTo>
                    <a:pt x="1569" y="882"/>
                    <a:pt x="1669" y="848"/>
                    <a:pt x="1702" y="848"/>
                  </a:cubicBezTo>
                  <a:cubicBezTo>
                    <a:pt x="1769" y="815"/>
                    <a:pt x="1869" y="782"/>
                    <a:pt x="1969" y="782"/>
                  </a:cubicBezTo>
                  <a:cubicBezTo>
                    <a:pt x="2069" y="748"/>
                    <a:pt x="2169" y="715"/>
                    <a:pt x="2269" y="648"/>
                  </a:cubicBezTo>
                  <a:cubicBezTo>
                    <a:pt x="2536" y="515"/>
                    <a:pt x="2469" y="114"/>
                    <a:pt x="2203" y="48"/>
                  </a:cubicBezTo>
                  <a:cubicBezTo>
                    <a:pt x="2085" y="24"/>
                    <a:pt x="1983" y="1"/>
                    <a:pt x="1887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745;p32">
              <a:extLst>
                <a:ext uri="{FF2B5EF4-FFF2-40B4-BE49-F238E27FC236}">
                  <a16:creationId xmlns:a16="http://schemas.microsoft.com/office/drawing/2014/main" id="{ACF5B314-EA37-6DFE-C91C-62BBE78A9618}"/>
                </a:ext>
              </a:extLst>
            </p:cNvPr>
            <p:cNvSpPr/>
            <p:nvPr/>
          </p:nvSpPr>
          <p:spPr>
            <a:xfrm>
              <a:off x="3354399" y="3723523"/>
              <a:ext cx="28614" cy="19135"/>
            </a:xfrm>
            <a:custGeom>
              <a:avLst/>
              <a:gdLst/>
              <a:ahLst/>
              <a:cxnLst/>
              <a:rect l="l" t="t" r="r" b="b"/>
              <a:pathLst>
                <a:path w="1935" h="1294" extrusionOk="0">
                  <a:moveTo>
                    <a:pt x="1397" y="1145"/>
                  </a:moveTo>
                  <a:cubicBezTo>
                    <a:pt x="1390" y="1145"/>
                    <a:pt x="1412" y="1160"/>
                    <a:pt x="1434" y="1160"/>
                  </a:cubicBezTo>
                  <a:cubicBezTo>
                    <a:pt x="1412" y="1149"/>
                    <a:pt x="1401" y="1145"/>
                    <a:pt x="1397" y="1145"/>
                  </a:cubicBezTo>
                  <a:close/>
                  <a:moveTo>
                    <a:pt x="470" y="0"/>
                  </a:moveTo>
                  <a:cubicBezTo>
                    <a:pt x="371" y="0"/>
                    <a:pt x="270" y="8"/>
                    <a:pt x="167" y="26"/>
                  </a:cubicBezTo>
                  <a:cubicBezTo>
                    <a:pt x="67" y="26"/>
                    <a:pt x="0" y="159"/>
                    <a:pt x="0" y="259"/>
                  </a:cubicBezTo>
                  <a:cubicBezTo>
                    <a:pt x="0" y="359"/>
                    <a:pt x="100" y="426"/>
                    <a:pt x="200" y="426"/>
                  </a:cubicBezTo>
                  <a:cubicBezTo>
                    <a:pt x="234" y="443"/>
                    <a:pt x="225" y="443"/>
                    <a:pt x="217" y="443"/>
                  </a:cubicBezTo>
                  <a:cubicBezTo>
                    <a:pt x="209" y="443"/>
                    <a:pt x="200" y="443"/>
                    <a:pt x="234" y="459"/>
                  </a:cubicBezTo>
                  <a:lnTo>
                    <a:pt x="267" y="459"/>
                  </a:lnTo>
                  <a:cubicBezTo>
                    <a:pt x="300" y="459"/>
                    <a:pt x="334" y="459"/>
                    <a:pt x="400" y="493"/>
                  </a:cubicBezTo>
                  <a:cubicBezTo>
                    <a:pt x="434" y="493"/>
                    <a:pt x="467" y="493"/>
                    <a:pt x="500" y="526"/>
                  </a:cubicBezTo>
                  <a:lnTo>
                    <a:pt x="567" y="526"/>
                  </a:lnTo>
                  <a:cubicBezTo>
                    <a:pt x="545" y="526"/>
                    <a:pt x="567" y="541"/>
                    <a:pt x="575" y="541"/>
                  </a:cubicBezTo>
                  <a:cubicBezTo>
                    <a:pt x="578" y="541"/>
                    <a:pt x="578" y="537"/>
                    <a:pt x="567" y="526"/>
                  </a:cubicBezTo>
                  <a:lnTo>
                    <a:pt x="567" y="526"/>
                  </a:lnTo>
                  <a:cubicBezTo>
                    <a:pt x="634" y="559"/>
                    <a:pt x="701" y="593"/>
                    <a:pt x="767" y="626"/>
                  </a:cubicBezTo>
                  <a:cubicBezTo>
                    <a:pt x="801" y="659"/>
                    <a:pt x="834" y="693"/>
                    <a:pt x="867" y="693"/>
                  </a:cubicBezTo>
                  <a:cubicBezTo>
                    <a:pt x="867" y="697"/>
                    <a:pt x="868" y="700"/>
                    <a:pt x="869" y="704"/>
                  </a:cubicBezTo>
                  <a:lnTo>
                    <a:pt x="869" y="704"/>
                  </a:lnTo>
                  <a:cubicBezTo>
                    <a:pt x="867" y="707"/>
                    <a:pt x="867" y="715"/>
                    <a:pt x="867" y="726"/>
                  </a:cubicBezTo>
                  <a:lnTo>
                    <a:pt x="901" y="726"/>
                  </a:lnTo>
                  <a:cubicBezTo>
                    <a:pt x="934" y="759"/>
                    <a:pt x="1001" y="793"/>
                    <a:pt x="1034" y="826"/>
                  </a:cubicBezTo>
                  <a:cubicBezTo>
                    <a:pt x="1034" y="860"/>
                    <a:pt x="1068" y="860"/>
                    <a:pt x="1068" y="860"/>
                  </a:cubicBezTo>
                  <a:cubicBezTo>
                    <a:pt x="1134" y="926"/>
                    <a:pt x="1168" y="960"/>
                    <a:pt x="1234" y="1026"/>
                  </a:cubicBezTo>
                  <a:cubicBezTo>
                    <a:pt x="1268" y="1060"/>
                    <a:pt x="1334" y="1093"/>
                    <a:pt x="1368" y="1126"/>
                  </a:cubicBezTo>
                  <a:cubicBezTo>
                    <a:pt x="1368" y="1126"/>
                    <a:pt x="1434" y="1160"/>
                    <a:pt x="1434" y="1160"/>
                  </a:cubicBezTo>
                  <a:cubicBezTo>
                    <a:pt x="1468" y="1193"/>
                    <a:pt x="1501" y="1226"/>
                    <a:pt x="1568" y="1260"/>
                  </a:cubicBezTo>
                  <a:cubicBezTo>
                    <a:pt x="1601" y="1293"/>
                    <a:pt x="1668" y="1293"/>
                    <a:pt x="1701" y="1293"/>
                  </a:cubicBezTo>
                  <a:cubicBezTo>
                    <a:pt x="1768" y="1293"/>
                    <a:pt x="1835" y="1260"/>
                    <a:pt x="1868" y="1193"/>
                  </a:cubicBezTo>
                  <a:cubicBezTo>
                    <a:pt x="1901" y="1160"/>
                    <a:pt x="1935" y="1093"/>
                    <a:pt x="1935" y="1026"/>
                  </a:cubicBezTo>
                  <a:cubicBezTo>
                    <a:pt x="1935" y="960"/>
                    <a:pt x="1901" y="926"/>
                    <a:pt x="1901" y="860"/>
                  </a:cubicBezTo>
                  <a:cubicBezTo>
                    <a:pt x="1835" y="759"/>
                    <a:pt x="1801" y="626"/>
                    <a:pt x="1735" y="526"/>
                  </a:cubicBezTo>
                  <a:cubicBezTo>
                    <a:pt x="1668" y="493"/>
                    <a:pt x="1601" y="426"/>
                    <a:pt x="1535" y="359"/>
                  </a:cubicBezTo>
                  <a:cubicBezTo>
                    <a:pt x="1468" y="292"/>
                    <a:pt x="1368" y="226"/>
                    <a:pt x="1268" y="192"/>
                  </a:cubicBezTo>
                  <a:cubicBezTo>
                    <a:pt x="1020" y="69"/>
                    <a:pt x="755" y="0"/>
                    <a:pt x="4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746;p32">
              <a:extLst>
                <a:ext uri="{FF2B5EF4-FFF2-40B4-BE49-F238E27FC236}">
                  <a16:creationId xmlns:a16="http://schemas.microsoft.com/office/drawing/2014/main" id="{2C921C9A-4431-DCF1-FB78-ECB5FD11B664}"/>
                </a:ext>
              </a:extLst>
            </p:cNvPr>
            <p:cNvSpPr/>
            <p:nvPr/>
          </p:nvSpPr>
          <p:spPr>
            <a:xfrm>
              <a:off x="3314934" y="3738709"/>
              <a:ext cx="59209" cy="105065"/>
            </a:xfrm>
            <a:custGeom>
              <a:avLst/>
              <a:gdLst/>
              <a:ahLst/>
              <a:cxnLst/>
              <a:rect l="l" t="t" r="r" b="b"/>
              <a:pathLst>
                <a:path w="4004" h="7105" extrusionOk="0">
                  <a:moveTo>
                    <a:pt x="817" y="0"/>
                  </a:moveTo>
                  <a:cubicBezTo>
                    <a:pt x="764" y="0"/>
                    <a:pt x="715" y="29"/>
                    <a:pt x="701" y="99"/>
                  </a:cubicBezTo>
                  <a:cubicBezTo>
                    <a:pt x="501" y="1167"/>
                    <a:pt x="434" y="2268"/>
                    <a:pt x="367" y="3335"/>
                  </a:cubicBezTo>
                  <a:cubicBezTo>
                    <a:pt x="367" y="3702"/>
                    <a:pt x="201" y="4302"/>
                    <a:pt x="468" y="4603"/>
                  </a:cubicBezTo>
                  <a:cubicBezTo>
                    <a:pt x="584" y="4769"/>
                    <a:pt x="776" y="4811"/>
                    <a:pt x="980" y="4811"/>
                  </a:cubicBezTo>
                  <a:cubicBezTo>
                    <a:pt x="1185" y="4811"/>
                    <a:pt x="1402" y="4769"/>
                    <a:pt x="1568" y="4769"/>
                  </a:cubicBezTo>
                  <a:lnTo>
                    <a:pt x="2369" y="4769"/>
                  </a:lnTo>
                  <a:cubicBezTo>
                    <a:pt x="2449" y="4769"/>
                    <a:pt x="2577" y="4759"/>
                    <a:pt x="2708" y="4759"/>
                  </a:cubicBezTo>
                  <a:cubicBezTo>
                    <a:pt x="2905" y="4759"/>
                    <a:pt x="3109" y="4783"/>
                    <a:pt x="3169" y="4903"/>
                  </a:cubicBezTo>
                  <a:cubicBezTo>
                    <a:pt x="3336" y="5203"/>
                    <a:pt x="2736" y="5770"/>
                    <a:pt x="2536" y="5937"/>
                  </a:cubicBezTo>
                  <a:cubicBezTo>
                    <a:pt x="2202" y="6204"/>
                    <a:pt x="1768" y="6337"/>
                    <a:pt x="1368" y="6404"/>
                  </a:cubicBezTo>
                  <a:cubicBezTo>
                    <a:pt x="1295" y="6416"/>
                    <a:pt x="1220" y="6421"/>
                    <a:pt x="1145" y="6421"/>
                  </a:cubicBezTo>
                  <a:cubicBezTo>
                    <a:pt x="958" y="6421"/>
                    <a:pt x="769" y="6394"/>
                    <a:pt x="585" y="6394"/>
                  </a:cubicBezTo>
                  <a:cubicBezTo>
                    <a:pt x="440" y="6394"/>
                    <a:pt x="300" y="6411"/>
                    <a:pt x="167" y="6471"/>
                  </a:cubicBezTo>
                  <a:cubicBezTo>
                    <a:pt x="1" y="6537"/>
                    <a:pt x="1" y="6804"/>
                    <a:pt x="134" y="6904"/>
                  </a:cubicBezTo>
                  <a:cubicBezTo>
                    <a:pt x="267" y="7054"/>
                    <a:pt x="493" y="7104"/>
                    <a:pt x="734" y="7104"/>
                  </a:cubicBezTo>
                  <a:cubicBezTo>
                    <a:pt x="976" y="7104"/>
                    <a:pt x="1235" y="7054"/>
                    <a:pt x="1435" y="7004"/>
                  </a:cubicBezTo>
                  <a:cubicBezTo>
                    <a:pt x="1835" y="6904"/>
                    <a:pt x="2202" y="6704"/>
                    <a:pt x="2569" y="6437"/>
                  </a:cubicBezTo>
                  <a:cubicBezTo>
                    <a:pt x="3036" y="6137"/>
                    <a:pt x="4003" y="5170"/>
                    <a:pt x="3436" y="4569"/>
                  </a:cubicBezTo>
                  <a:cubicBezTo>
                    <a:pt x="3270" y="4384"/>
                    <a:pt x="3000" y="4343"/>
                    <a:pt x="2730" y="4343"/>
                  </a:cubicBezTo>
                  <a:cubicBezTo>
                    <a:pt x="2514" y="4343"/>
                    <a:pt x="2298" y="4369"/>
                    <a:pt x="2135" y="4369"/>
                  </a:cubicBezTo>
                  <a:lnTo>
                    <a:pt x="1201" y="4369"/>
                  </a:lnTo>
                  <a:cubicBezTo>
                    <a:pt x="1151" y="4386"/>
                    <a:pt x="1068" y="4402"/>
                    <a:pt x="989" y="4402"/>
                  </a:cubicBezTo>
                  <a:cubicBezTo>
                    <a:pt x="910" y="4402"/>
                    <a:pt x="834" y="4386"/>
                    <a:pt x="801" y="4336"/>
                  </a:cubicBezTo>
                  <a:cubicBezTo>
                    <a:pt x="734" y="4236"/>
                    <a:pt x="801" y="3935"/>
                    <a:pt x="801" y="3835"/>
                  </a:cubicBezTo>
                  <a:cubicBezTo>
                    <a:pt x="901" y="2601"/>
                    <a:pt x="1035" y="1367"/>
                    <a:pt x="968" y="133"/>
                  </a:cubicBezTo>
                  <a:cubicBezTo>
                    <a:pt x="968" y="55"/>
                    <a:pt x="889" y="0"/>
                    <a:pt x="81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747;p32">
              <a:extLst>
                <a:ext uri="{FF2B5EF4-FFF2-40B4-BE49-F238E27FC236}">
                  <a16:creationId xmlns:a16="http://schemas.microsoft.com/office/drawing/2014/main" id="{A196727F-A8E9-1FE3-AC46-C65ED43105FF}"/>
                </a:ext>
              </a:extLst>
            </p:cNvPr>
            <p:cNvSpPr/>
            <p:nvPr/>
          </p:nvSpPr>
          <p:spPr>
            <a:xfrm>
              <a:off x="3253421" y="3850112"/>
              <a:ext cx="94093" cy="53486"/>
            </a:xfrm>
            <a:custGeom>
              <a:avLst/>
              <a:gdLst/>
              <a:ahLst/>
              <a:cxnLst/>
              <a:rect l="l" t="t" r="r" b="b"/>
              <a:pathLst>
                <a:path w="6363" h="3617" extrusionOk="0">
                  <a:moveTo>
                    <a:pt x="150" y="0"/>
                  </a:moveTo>
                  <a:cubicBezTo>
                    <a:pt x="1" y="0"/>
                    <a:pt x="60" y="181"/>
                    <a:pt x="91" y="304"/>
                  </a:cubicBezTo>
                  <a:cubicBezTo>
                    <a:pt x="358" y="1105"/>
                    <a:pt x="591" y="1705"/>
                    <a:pt x="1058" y="2306"/>
                  </a:cubicBezTo>
                  <a:cubicBezTo>
                    <a:pt x="1525" y="2940"/>
                    <a:pt x="2192" y="3407"/>
                    <a:pt x="2993" y="3573"/>
                  </a:cubicBezTo>
                  <a:cubicBezTo>
                    <a:pt x="3157" y="3602"/>
                    <a:pt x="3320" y="3616"/>
                    <a:pt x="3480" y="3616"/>
                  </a:cubicBezTo>
                  <a:cubicBezTo>
                    <a:pt x="4795" y="3616"/>
                    <a:pt x="5972" y="2679"/>
                    <a:pt x="6329" y="1372"/>
                  </a:cubicBezTo>
                  <a:cubicBezTo>
                    <a:pt x="6362" y="1305"/>
                    <a:pt x="6295" y="1205"/>
                    <a:pt x="6195" y="1172"/>
                  </a:cubicBezTo>
                  <a:cubicBezTo>
                    <a:pt x="5195" y="938"/>
                    <a:pt x="4194" y="705"/>
                    <a:pt x="3193" y="504"/>
                  </a:cubicBezTo>
                  <a:cubicBezTo>
                    <a:pt x="2693" y="404"/>
                    <a:pt x="2192" y="304"/>
                    <a:pt x="1692" y="204"/>
                  </a:cubicBezTo>
                  <a:cubicBezTo>
                    <a:pt x="1192" y="138"/>
                    <a:pt x="691" y="4"/>
                    <a:pt x="191" y="4"/>
                  </a:cubicBezTo>
                  <a:cubicBezTo>
                    <a:pt x="176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748;p32">
              <a:extLst>
                <a:ext uri="{FF2B5EF4-FFF2-40B4-BE49-F238E27FC236}">
                  <a16:creationId xmlns:a16="http://schemas.microsoft.com/office/drawing/2014/main" id="{26377B4C-D54A-810D-52FF-1F16B02C6BD8}"/>
                </a:ext>
              </a:extLst>
            </p:cNvPr>
            <p:cNvSpPr/>
            <p:nvPr/>
          </p:nvSpPr>
          <p:spPr>
            <a:xfrm>
              <a:off x="3267587" y="3851147"/>
              <a:ext cx="75475" cy="24680"/>
            </a:xfrm>
            <a:custGeom>
              <a:avLst/>
              <a:gdLst/>
              <a:ahLst/>
              <a:cxnLst/>
              <a:rect l="l" t="t" r="r" b="b"/>
              <a:pathLst>
                <a:path w="5104" h="1669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01"/>
                    <a:pt x="334" y="701"/>
                    <a:pt x="667" y="968"/>
                  </a:cubicBezTo>
                  <a:cubicBezTo>
                    <a:pt x="1301" y="1168"/>
                    <a:pt x="1902" y="1502"/>
                    <a:pt x="2569" y="1602"/>
                  </a:cubicBezTo>
                  <a:cubicBezTo>
                    <a:pt x="2969" y="1635"/>
                    <a:pt x="3369" y="1635"/>
                    <a:pt x="3736" y="1669"/>
                  </a:cubicBezTo>
                  <a:cubicBezTo>
                    <a:pt x="4003" y="1669"/>
                    <a:pt x="4237" y="1635"/>
                    <a:pt x="4470" y="1502"/>
                  </a:cubicBezTo>
                  <a:cubicBezTo>
                    <a:pt x="4670" y="1435"/>
                    <a:pt x="4870" y="1302"/>
                    <a:pt x="5004" y="1168"/>
                  </a:cubicBezTo>
                  <a:cubicBezTo>
                    <a:pt x="5037" y="1135"/>
                    <a:pt x="5071" y="1102"/>
                    <a:pt x="5104" y="1068"/>
                  </a:cubicBezTo>
                  <a:cubicBezTo>
                    <a:pt x="4137" y="835"/>
                    <a:pt x="3203" y="635"/>
                    <a:pt x="2235" y="434"/>
                  </a:cubicBezTo>
                  <a:cubicBezTo>
                    <a:pt x="1735" y="301"/>
                    <a:pt x="1234" y="234"/>
                    <a:pt x="734" y="134"/>
                  </a:cubicBezTo>
                  <a:cubicBezTo>
                    <a:pt x="501" y="101"/>
                    <a:pt x="234" y="34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749;p32">
              <a:extLst>
                <a:ext uri="{FF2B5EF4-FFF2-40B4-BE49-F238E27FC236}">
                  <a16:creationId xmlns:a16="http://schemas.microsoft.com/office/drawing/2014/main" id="{B1D7E09F-CA89-2FE5-2550-5E41AC70C1BD}"/>
                </a:ext>
              </a:extLst>
            </p:cNvPr>
            <p:cNvSpPr/>
            <p:nvPr/>
          </p:nvSpPr>
          <p:spPr>
            <a:xfrm>
              <a:off x="3139342" y="3998689"/>
              <a:ext cx="133694" cy="116866"/>
            </a:xfrm>
            <a:custGeom>
              <a:avLst/>
              <a:gdLst/>
              <a:ahLst/>
              <a:cxnLst/>
              <a:rect l="l" t="t" r="r" b="b"/>
              <a:pathLst>
                <a:path w="9041" h="7903" extrusionOk="0">
                  <a:moveTo>
                    <a:pt x="2733" y="0"/>
                  </a:moveTo>
                  <a:cubicBezTo>
                    <a:pt x="2671" y="0"/>
                    <a:pt x="2609" y="29"/>
                    <a:pt x="2569" y="97"/>
                  </a:cubicBezTo>
                  <a:cubicBezTo>
                    <a:pt x="1902" y="1064"/>
                    <a:pt x="1001" y="1898"/>
                    <a:pt x="0" y="2565"/>
                  </a:cubicBezTo>
                  <a:cubicBezTo>
                    <a:pt x="601" y="3833"/>
                    <a:pt x="1635" y="4833"/>
                    <a:pt x="2769" y="5667"/>
                  </a:cubicBezTo>
                  <a:cubicBezTo>
                    <a:pt x="3436" y="6168"/>
                    <a:pt x="4170" y="6601"/>
                    <a:pt x="4937" y="6968"/>
                  </a:cubicBezTo>
                  <a:cubicBezTo>
                    <a:pt x="5338" y="7168"/>
                    <a:pt x="5771" y="7369"/>
                    <a:pt x="6205" y="7502"/>
                  </a:cubicBezTo>
                  <a:cubicBezTo>
                    <a:pt x="6605" y="7635"/>
                    <a:pt x="7039" y="7736"/>
                    <a:pt x="7439" y="7902"/>
                  </a:cubicBezTo>
                  <a:cubicBezTo>
                    <a:pt x="7939" y="6101"/>
                    <a:pt x="8506" y="4333"/>
                    <a:pt x="9007" y="2532"/>
                  </a:cubicBezTo>
                  <a:cubicBezTo>
                    <a:pt x="9040" y="2398"/>
                    <a:pt x="8940" y="2265"/>
                    <a:pt x="8807" y="2265"/>
                  </a:cubicBezTo>
                  <a:cubicBezTo>
                    <a:pt x="8645" y="2275"/>
                    <a:pt x="8483" y="2280"/>
                    <a:pt x="8322" y="2280"/>
                  </a:cubicBezTo>
                  <a:cubicBezTo>
                    <a:pt x="6323" y="2280"/>
                    <a:pt x="4386" y="1522"/>
                    <a:pt x="2936" y="163"/>
                  </a:cubicBezTo>
                  <a:cubicBezTo>
                    <a:pt x="2916" y="64"/>
                    <a:pt x="2825" y="0"/>
                    <a:pt x="2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750;p32">
              <a:extLst>
                <a:ext uri="{FF2B5EF4-FFF2-40B4-BE49-F238E27FC236}">
                  <a16:creationId xmlns:a16="http://schemas.microsoft.com/office/drawing/2014/main" id="{8E8ED401-F5D0-D130-E038-16DF37B03600}"/>
                </a:ext>
              </a:extLst>
            </p:cNvPr>
            <p:cNvSpPr/>
            <p:nvPr/>
          </p:nvSpPr>
          <p:spPr>
            <a:xfrm>
              <a:off x="3280407" y="3996471"/>
              <a:ext cx="95705" cy="101812"/>
            </a:xfrm>
            <a:custGeom>
              <a:avLst/>
              <a:gdLst/>
              <a:ahLst/>
              <a:cxnLst/>
              <a:rect l="l" t="t" r="r" b="b"/>
              <a:pathLst>
                <a:path w="6472" h="6885" extrusionOk="0">
                  <a:moveTo>
                    <a:pt x="3790" y="0"/>
                  </a:moveTo>
                  <a:cubicBezTo>
                    <a:pt x="3719" y="0"/>
                    <a:pt x="3652" y="31"/>
                    <a:pt x="3603" y="80"/>
                  </a:cubicBezTo>
                  <a:cubicBezTo>
                    <a:pt x="2803" y="1081"/>
                    <a:pt x="1668" y="1881"/>
                    <a:pt x="434" y="2215"/>
                  </a:cubicBezTo>
                  <a:cubicBezTo>
                    <a:pt x="334" y="2248"/>
                    <a:pt x="1" y="2348"/>
                    <a:pt x="67" y="2415"/>
                  </a:cubicBezTo>
                  <a:cubicBezTo>
                    <a:pt x="801" y="3382"/>
                    <a:pt x="1802" y="4450"/>
                    <a:pt x="2569" y="5350"/>
                  </a:cubicBezTo>
                  <a:cubicBezTo>
                    <a:pt x="2969" y="5817"/>
                    <a:pt x="3370" y="6284"/>
                    <a:pt x="3770" y="6751"/>
                  </a:cubicBezTo>
                  <a:cubicBezTo>
                    <a:pt x="3803" y="6785"/>
                    <a:pt x="3870" y="6851"/>
                    <a:pt x="3903" y="6885"/>
                  </a:cubicBezTo>
                  <a:cubicBezTo>
                    <a:pt x="4704" y="6051"/>
                    <a:pt x="5304" y="5050"/>
                    <a:pt x="5738" y="3916"/>
                  </a:cubicBezTo>
                  <a:cubicBezTo>
                    <a:pt x="5938" y="3316"/>
                    <a:pt x="6138" y="2682"/>
                    <a:pt x="6272" y="2048"/>
                  </a:cubicBezTo>
                  <a:cubicBezTo>
                    <a:pt x="6372" y="1781"/>
                    <a:pt x="6405" y="1481"/>
                    <a:pt x="6472" y="1181"/>
                  </a:cubicBezTo>
                  <a:cubicBezTo>
                    <a:pt x="6205" y="1047"/>
                    <a:pt x="5938" y="880"/>
                    <a:pt x="5671" y="747"/>
                  </a:cubicBezTo>
                  <a:cubicBezTo>
                    <a:pt x="5104" y="447"/>
                    <a:pt x="4470" y="213"/>
                    <a:pt x="3870" y="13"/>
                  </a:cubicBezTo>
                  <a:cubicBezTo>
                    <a:pt x="3843" y="4"/>
                    <a:pt x="3816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751;p32">
              <a:extLst>
                <a:ext uri="{FF2B5EF4-FFF2-40B4-BE49-F238E27FC236}">
                  <a16:creationId xmlns:a16="http://schemas.microsoft.com/office/drawing/2014/main" id="{52504DA2-B583-83C1-691F-4B001A306789}"/>
                </a:ext>
              </a:extLst>
            </p:cNvPr>
            <p:cNvSpPr/>
            <p:nvPr/>
          </p:nvSpPr>
          <p:spPr>
            <a:xfrm>
              <a:off x="3374625" y="4561275"/>
              <a:ext cx="104775" cy="33350"/>
            </a:xfrm>
            <a:custGeom>
              <a:avLst/>
              <a:gdLst/>
              <a:ahLst/>
              <a:cxnLst/>
              <a:rect l="l" t="t" r="r" b="b"/>
              <a:pathLst>
                <a:path w="4191" h="1334" extrusionOk="0">
                  <a:moveTo>
                    <a:pt x="0" y="1334"/>
                  </a:moveTo>
                  <a:lnTo>
                    <a:pt x="4191" y="1048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360" name="Google Shape;1673;p32">
            <a:extLst>
              <a:ext uri="{FF2B5EF4-FFF2-40B4-BE49-F238E27FC236}">
                <a16:creationId xmlns:a16="http://schemas.microsoft.com/office/drawing/2014/main" id="{A0D7CA02-1CBF-AAC0-FE24-72BCD222AFC9}"/>
              </a:ext>
            </a:extLst>
          </p:cNvPr>
          <p:cNvGrpSpPr/>
          <p:nvPr/>
        </p:nvGrpSpPr>
        <p:grpSpPr>
          <a:xfrm>
            <a:off x="4077358" y="5813213"/>
            <a:ext cx="1463476" cy="1909953"/>
            <a:chOff x="3865396" y="2082376"/>
            <a:chExt cx="1463476" cy="1909953"/>
          </a:xfrm>
        </p:grpSpPr>
        <p:sp>
          <p:nvSpPr>
            <p:cNvPr id="1361" name="Google Shape;1674;p32">
              <a:extLst>
                <a:ext uri="{FF2B5EF4-FFF2-40B4-BE49-F238E27FC236}">
                  <a16:creationId xmlns:a16="http://schemas.microsoft.com/office/drawing/2014/main" id="{95012C4B-8AB5-A7CA-FDA9-1A9305CEBDDF}"/>
                </a:ext>
              </a:extLst>
            </p:cNvPr>
            <p:cNvSpPr/>
            <p:nvPr/>
          </p:nvSpPr>
          <p:spPr>
            <a:xfrm>
              <a:off x="4061704" y="2082376"/>
              <a:ext cx="1049188" cy="1909953"/>
            </a:xfrm>
            <a:custGeom>
              <a:avLst/>
              <a:gdLst/>
              <a:ahLst/>
              <a:cxnLst/>
              <a:rect l="l" t="t" r="r" b="b"/>
              <a:pathLst>
                <a:path w="70951" h="129160" extrusionOk="0">
                  <a:moveTo>
                    <a:pt x="4904" y="1"/>
                  </a:moveTo>
                  <a:cubicBezTo>
                    <a:pt x="2202" y="1"/>
                    <a:pt x="0" y="2202"/>
                    <a:pt x="0" y="4904"/>
                  </a:cubicBezTo>
                  <a:lnTo>
                    <a:pt x="0" y="124290"/>
                  </a:lnTo>
                  <a:cubicBezTo>
                    <a:pt x="0" y="126992"/>
                    <a:pt x="2202" y="129160"/>
                    <a:pt x="4904" y="129160"/>
                  </a:cubicBezTo>
                  <a:lnTo>
                    <a:pt x="66081" y="129160"/>
                  </a:lnTo>
                  <a:cubicBezTo>
                    <a:pt x="68783" y="129160"/>
                    <a:pt x="70951" y="126992"/>
                    <a:pt x="70951" y="124290"/>
                  </a:cubicBezTo>
                  <a:lnTo>
                    <a:pt x="70951" y="4904"/>
                  </a:lnTo>
                  <a:cubicBezTo>
                    <a:pt x="70951" y="2202"/>
                    <a:pt x="68783" y="1"/>
                    <a:pt x="66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675;p32">
              <a:extLst>
                <a:ext uri="{FF2B5EF4-FFF2-40B4-BE49-F238E27FC236}">
                  <a16:creationId xmlns:a16="http://schemas.microsoft.com/office/drawing/2014/main" id="{AEFD742A-D522-1143-C038-F63A1D9C01C3}"/>
                </a:ext>
              </a:extLst>
            </p:cNvPr>
            <p:cNvSpPr/>
            <p:nvPr/>
          </p:nvSpPr>
          <p:spPr>
            <a:xfrm>
              <a:off x="4115468" y="2139098"/>
              <a:ext cx="942156" cy="1797007"/>
            </a:xfrm>
            <a:custGeom>
              <a:avLst/>
              <a:gdLst/>
              <a:ahLst/>
              <a:cxnLst/>
              <a:rect l="l" t="t" r="r" b="b"/>
              <a:pathLst>
                <a:path w="63713" h="121522" extrusionOk="0">
                  <a:moveTo>
                    <a:pt x="4503" y="1"/>
                  </a:moveTo>
                  <a:cubicBezTo>
                    <a:pt x="2002" y="1"/>
                    <a:pt x="0" y="2002"/>
                    <a:pt x="0" y="4504"/>
                  </a:cubicBezTo>
                  <a:lnTo>
                    <a:pt x="0" y="117018"/>
                  </a:lnTo>
                  <a:cubicBezTo>
                    <a:pt x="0" y="119520"/>
                    <a:pt x="2002" y="121521"/>
                    <a:pt x="4503" y="121521"/>
                  </a:cubicBezTo>
                  <a:lnTo>
                    <a:pt x="59209" y="121521"/>
                  </a:lnTo>
                  <a:cubicBezTo>
                    <a:pt x="61678" y="121521"/>
                    <a:pt x="63712" y="119486"/>
                    <a:pt x="63712" y="117018"/>
                  </a:cubicBezTo>
                  <a:lnTo>
                    <a:pt x="63712" y="4504"/>
                  </a:lnTo>
                  <a:cubicBezTo>
                    <a:pt x="63712" y="2002"/>
                    <a:pt x="61678" y="1"/>
                    <a:pt x="5920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676;p32">
              <a:extLst>
                <a:ext uri="{FF2B5EF4-FFF2-40B4-BE49-F238E27FC236}">
                  <a16:creationId xmlns:a16="http://schemas.microsoft.com/office/drawing/2014/main" id="{B1D81F1F-236C-93BB-EC9F-E9546EA4B878}"/>
                </a:ext>
              </a:extLst>
            </p:cNvPr>
            <p:cNvSpPr/>
            <p:nvPr/>
          </p:nvSpPr>
          <p:spPr>
            <a:xfrm>
              <a:off x="4346303" y="3461000"/>
              <a:ext cx="524853" cy="475034"/>
            </a:xfrm>
            <a:custGeom>
              <a:avLst/>
              <a:gdLst/>
              <a:ahLst/>
              <a:cxnLst/>
              <a:rect l="l" t="t" r="r" b="b"/>
              <a:pathLst>
                <a:path w="35493" h="32124" extrusionOk="0">
                  <a:moveTo>
                    <a:pt x="12476" y="0"/>
                  </a:moveTo>
                  <a:cubicBezTo>
                    <a:pt x="12476" y="67"/>
                    <a:pt x="12543" y="534"/>
                    <a:pt x="12676" y="1334"/>
                  </a:cubicBezTo>
                  <a:lnTo>
                    <a:pt x="1368" y="1835"/>
                  </a:lnTo>
                  <a:cubicBezTo>
                    <a:pt x="1368" y="1835"/>
                    <a:pt x="1068" y="9774"/>
                    <a:pt x="601" y="18714"/>
                  </a:cubicBezTo>
                  <a:cubicBezTo>
                    <a:pt x="200" y="26319"/>
                    <a:pt x="34" y="30889"/>
                    <a:pt x="0" y="32123"/>
                  </a:cubicBezTo>
                  <a:lnTo>
                    <a:pt x="15011" y="32123"/>
                  </a:lnTo>
                  <a:lnTo>
                    <a:pt x="16212" y="17646"/>
                  </a:lnTo>
                  <a:cubicBezTo>
                    <a:pt x="16412" y="18647"/>
                    <a:pt x="16612" y="19648"/>
                    <a:pt x="16812" y="20582"/>
                  </a:cubicBezTo>
                  <a:cubicBezTo>
                    <a:pt x="18080" y="26753"/>
                    <a:pt x="19081" y="30422"/>
                    <a:pt x="19548" y="32123"/>
                  </a:cubicBezTo>
                  <a:lnTo>
                    <a:pt x="35492" y="32123"/>
                  </a:lnTo>
                  <a:cubicBezTo>
                    <a:pt x="34892" y="29288"/>
                    <a:pt x="32824" y="19548"/>
                    <a:pt x="31656" y="13176"/>
                  </a:cubicBezTo>
                  <a:cubicBezTo>
                    <a:pt x="30255" y="5604"/>
                    <a:pt x="29021" y="2936"/>
                    <a:pt x="29021" y="2936"/>
                  </a:cubicBez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677;p32">
              <a:extLst>
                <a:ext uri="{FF2B5EF4-FFF2-40B4-BE49-F238E27FC236}">
                  <a16:creationId xmlns:a16="http://schemas.microsoft.com/office/drawing/2014/main" id="{E88D9B42-2630-3534-BBAF-F07B5EF027EC}"/>
                </a:ext>
              </a:extLst>
            </p:cNvPr>
            <p:cNvSpPr/>
            <p:nvPr/>
          </p:nvSpPr>
          <p:spPr>
            <a:xfrm>
              <a:off x="4005958" y="2714996"/>
              <a:ext cx="278715" cy="395152"/>
            </a:xfrm>
            <a:custGeom>
              <a:avLst/>
              <a:gdLst/>
              <a:ahLst/>
              <a:cxnLst/>
              <a:rect l="l" t="t" r="r" b="b"/>
              <a:pathLst>
                <a:path w="18848" h="26722" extrusionOk="0">
                  <a:moveTo>
                    <a:pt x="7086" y="1"/>
                  </a:moveTo>
                  <a:cubicBezTo>
                    <a:pt x="6548" y="1"/>
                    <a:pt x="5998" y="373"/>
                    <a:pt x="5672" y="882"/>
                  </a:cubicBezTo>
                  <a:cubicBezTo>
                    <a:pt x="5438" y="1283"/>
                    <a:pt x="5271" y="1750"/>
                    <a:pt x="5105" y="2183"/>
                  </a:cubicBezTo>
                  <a:cubicBezTo>
                    <a:pt x="5038" y="2183"/>
                    <a:pt x="4971" y="2150"/>
                    <a:pt x="4904" y="2150"/>
                  </a:cubicBezTo>
                  <a:cubicBezTo>
                    <a:pt x="4867" y="2147"/>
                    <a:pt x="4829" y="2145"/>
                    <a:pt x="4791" y="2145"/>
                  </a:cubicBezTo>
                  <a:cubicBezTo>
                    <a:pt x="4462" y="2145"/>
                    <a:pt x="4136" y="2271"/>
                    <a:pt x="3837" y="2450"/>
                  </a:cubicBezTo>
                  <a:cubicBezTo>
                    <a:pt x="3503" y="2617"/>
                    <a:pt x="3203" y="2850"/>
                    <a:pt x="2903" y="3084"/>
                  </a:cubicBezTo>
                  <a:cubicBezTo>
                    <a:pt x="2603" y="3351"/>
                    <a:pt x="2369" y="3618"/>
                    <a:pt x="2169" y="3951"/>
                  </a:cubicBezTo>
                  <a:cubicBezTo>
                    <a:pt x="2102" y="4018"/>
                    <a:pt x="2136" y="4118"/>
                    <a:pt x="2202" y="4151"/>
                  </a:cubicBezTo>
                  <a:cubicBezTo>
                    <a:pt x="1168" y="7687"/>
                    <a:pt x="701" y="11423"/>
                    <a:pt x="334" y="15093"/>
                  </a:cubicBezTo>
                  <a:cubicBezTo>
                    <a:pt x="168" y="16894"/>
                    <a:pt x="1" y="18728"/>
                    <a:pt x="168" y="20530"/>
                  </a:cubicBezTo>
                  <a:cubicBezTo>
                    <a:pt x="268" y="22064"/>
                    <a:pt x="535" y="23799"/>
                    <a:pt x="1435" y="25066"/>
                  </a:cubicBezTo>
                  <a:cubicBezTo>
                    <a:pt x="2270" y="26281"/>
                    <a:pt x="3486" y="26722"/>
                    <a:pt x="4785" y="26722"/>
                  </a:cubicBezTo>
                  <a:cubicBezTo>
                    <a:pt x="6341" y="26722"/>
                    <a:pt x="8017" y="26091"/>
                    <a:pt x="9308" y="25400"/>
                  </a:cubicBezTo>
                  <a:cubicBezTo>
                    <a:pt x="10775" y="24633"/>
                    <a:pt x="12176" y="23699"/>
                    <a:pt x="13511" y="22698"/>
                  </a:cubicBezTo>
                  <a:cubicBezTo>
                    <a:pt x="14711" y="21797"/>
                    <a:pt x="15946" y="20830"/>
                    <a:pt x="16946" y="19696"/>
                  </a:cubicBezTo>
                  <a:cubicBezTo>
                    <a:pt x="18047" y="18428"/>
                    <a:pt x="18848" y="16927"/>
                    <a:pt x="18648" y="15226"/>
                  </a:cubicBezTo>
                  <a:cubicBezTo>
                    <a:pt x="18447" y="13458"/>
                    <a:pt x="17480" y="11824"/>
                    <a:pt x="16746" y="10222"/>
                  </a:cubicBezTo>
                  <a:cubicBezTo>
                    <a:pt x="16679" y="10122"/>
                    <a:pt x="16579" y="10089"/>
                    <a:pt x="16479" y="10089"/>
                  </a:cubicBezTo>
                  <a:cubicBezTo>
                    <a:pt x="16279" y="9822"/>
                    <a:pt x="15979" y="9622"/>
                    <a:pt x="15645" y="9589"/>
                  </a:cubicBezTo>
                  <a:cubicBezTo>
                    <a:pt x="15592" y="9583"/>
                    <a:pt x="15539" y="9580"/>
                    <a:pt x="15487" y="9580"/>
                  </a:cubicBezTo>
                  <a:cubicBezTo>
                    <a:pt x="14317" y="9580"/>
                    <a:pt x="13277" y="10954"/>
                    <a:pt x="12543" y="11657"/>
                  </a:cubicBezTo>
                  <a:cubicBezTo>
                    <a:pt x="10709" y="13391"/>
                    <a:pt x="8774" y="14959"/>
                    <a:pt x="6906" y="16627"/>
                  </a:cubicBezTo>
                  <a:lnTo>
                    <a:pt x="6872" y="16393"/>
                  </a:lnTo>
                  <a:cubicBezTo>
                    <a:pt x="6739" y="15026"/>
                    <a:pt x="6572" y="13658"/>
                    <a:pt x="6405" y="12257"/>
                  </a:cubicBezTo>
                  <a:cubicBezTo>
                    <a:pt x="6172" y="10356"/>
                    <a:pt x="6005" y="8354"/>
                    <a:pt x="5638" y="6453"/>
                  </a:cubicBezTo>
                  <a:cubicBezTo>
                    <a:pt x="6372" y="5686"/>
                    <a:pt x="7039" y="4852"/>
                    <a:pt x="7540" y="3951"/>
                  </a:cubicBezTo>
                  <a:cubicBezTo>
                    <a:pt x="8107" y="2984"/>
                    <a:pt x="8774" y="1550"/>
                    <a:pt x="8040" y="515"/>
                  </a:cubicBezTo>
                  <a:cubicBezTo>
                    <a:pt x="7767" y="152"/>
                    <a:pt x="7429" y="1"/>
                    <a:pt x="708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678;p32">
              <a:extLst>
                <a:ext uri="{FF2B5EF4-FFF2-40B4-BE49-F238E27FC236}">
                  <a16:creationId xmlns:a16="http://schemas.microsoft.com/office/drawing/2014/main" id="{15A38AD6-606E-D220-D062-D1CE0F07ACD0}"/>
                </a:ext>
              </a:extLst>
            </p:cNvPr>
            <p:cNvSpPr/>
            <p:nvPr/>
          </p:nvSpPr>
          <p:spPr>
            <a:xfrm>
              <a:off x="4182053" y="2736851"/>
              <a:ext cx="293014" cy="311824"/>
            </a:xfrm>
            <a:custGeom>
              <a:avLst/>
              <a:gdLst/>
              <a:ahLst/>
              <a:cxnLst/>
              <a:rect l="l" t="t" r="r" b="b"/>
              <a:pathLst>
                <a:path w="19815" h="21087" extrusionOk="0">
                  <a:moveTo>
                    <a:pt x="16577" y="0"/>
                  </a:moveTo>
                  <a:cubicBezTo>
                    <a:pt x="14428" y="0"/>
                    <a:pt x="10838" y="677"/>
                    <a:pt x="8006" y="2840"/>
                  </a:cubicBezTo>
                  <a:cubicBezTo>
                    <a:pt x="5071" y="5108"/>
                    <a:pt x="0" y="9912"/>
                    <a:pt x="0" y="9912"/>
                  </a:cubicBezTo>
                  <a:cubicBezTo>
                    <a:pt x="0" y="9912"/>
                    <a:pt x="2102" y="15583"/>
                    <a:pt x="2669" y="17317"/>
                  </a:cubicBezTo>
                  <a:cubicBezTo>
                    <a:pt x="3236" y="19052"/>
                    <a:pt x="4170" y="21087"/>
                    <a:pt x="4170" y="21087"/>
                  </a:cubicBezTo>
                  <a:lnTo>
                    <a:pt x="13410" y="16216"/>
                  </a:lnTo>
                  <a:lnTo>
                    <a:pt x="19815" y="305"/>
                  </a:lnTo>
                  <a:cubicBezTo>
                    <a:pt x="19815" y="305"/>
                    <a:pt x="18947" y="72"/>
                    <a:pt x="16879" y="5"/>
                  </a:cubicBezTo>
                  <a:cubicBezTo>
                    <a:pt x="16782" y="2"/>
                    <a:pt x="16681" y="0"/>
                    <a:pt x="1657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679;p32">
              <a:extLst>
                <a:ext uri="{FF2B5EF4-FFF2-40B4-BE49-F238E27FC236}">
                  <a16:creationId xmlns:a16="http://schemas.microsoft.com/office/drawing/2014/main" id="{3D51E1B9-52D5-EBDA-8A4B-A74F13C50242}"/>
                </a:ext>
              </a:extLst>
            </p:cNvPr>
            <p:cNvSpPr/>
            <p:nvPr/>
          </p:nvSpPr>
          <p:spPr>
            <a:xfrm>
              <a:off x="4440996" y="2623466"/>
              <a:ext cx="184504" cy="197324"/>
            </a:xfrm>
            <a:custGeom>
              <a:avLst/>
              <a:gdLst/>
              <a:ahLst/>
              <a:cxnLst/>
              <a:rect l="l" t="t" r="r" b="b"/>
              <a:pathLst>
                <a:path w="12477" h="13344" extrusionOk="0">
                  <a:moveTo>
                    <a:pt x="11576" y="1"/>
                  </a:moveTo>
                  <a:cubicBezTo>
                    <a:pt x="8874" y="1368"/>
                    <a:pt x="5905" y="2202"/>
                    <a:pt x="2870" y="2436"/>
                  </a:cubicBezTo>
                  <a:lnTo>
                    <a:pt x="2870" y="2569"/>
                  </a:lnTo>
                  <a:cubicBezTo>
                    <a:pt x="2970" y="5038"/>
                    <a:pt x="2036" y="7506"/>
                    <a:pt x="334" y="9274"/>
                  </a:cubicBezTo>
                  <a:cubicBezTo>
                    <a:pt x="201" y="9407"/>
                    <a:pt x="101" y="9507"/>
                    <a:pt x="34" y="9674"/>
                  </a:cubicBezTo>
                  <a:cubicBezTo>
                    <a:pt x="1" y="9774"/>
                    <a:pt x="1" y="9908"/>
                    <a:pt x="1" y="10008"/>
                  </a:cubicBezTo>
                  <a:cubicBezTo>
                    <a:pt x="68" y="11075"/>
                    <a:pt x="801" y="12043"/>
                    <a:pt x="1702" y="12610"/>
                  </a:cubicBezTo>
                  <a:cubicBezTo>
                    <a:pt x="2636" y="13177"/>
                    <a:pt x="3737" y="13344"/>
                    <a:pt x="4838" y="13344"/>
                  </a:cubicBezTo>
                  <a:cubicBezTo>
                    <a:pt x="7740" y="13277"/>
                    <a:pt x="10575" y="11776"/>
                    <a:pt x="12243" y="9374"/>
                  </a:cubicBezTo>
                  <a:cubicBezTo>
                    <a:pt x="12343" y="9241"/>
                    <a:pt x="12443" y="9074"/>
                    <a:pt x="12443" y="8907"/>
                  </a:cubicBezTo>
                  <a:cubicBezTo>
                    <a:pt x="12476" y="8740"/>
                    <a:pt x="12410" y="8573"/>
                    <a:pt x="12343" y="8407"/>
                  </a:cubicBezTo>
                  <a:cubicBezTo>
                    <a:pt x="11409" y="5738"/>
                    <a:pt x="11142" y="2803"/>
                    <a:pt x="1157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680;p32">
              <a:extLst>
                <a:ext uri="{FF2B5EF4-FFF2-40B4-BE49-F238E27FC236}">
                  <a16:creationId xmlns:a16="http://schemas.microsoft.com/office/drawing/2014/main" id="{7A20C19A-71BC-5728-650A-3D96245C8770}"/>
                </a:ext>
              </a:extLst>
            </p:cNvPr>
            <p:cNvSpPr/>
            <p:nvPr/>
          </p:nvSpPr>
          <p:spPr>
            <a:xfrm>
              <a:off x="4465661" y="2623466"/>
              <a:ext cx="146515" cy="111439"/>
            </a:xfrm>
            <a:custGeom>
              <a:avLst/>
              <a:gdLst/>
              <a:ahLst/>
              <a:cxnLst/>
              <a:rect l="l" t="t" r="r" b="b"/>
              <a:pathLst>
                <a:path w="9908" h="7536" extrusionOk="0">
                  <a:moveTo>
                    <a:pt x="9908" y="1"/>
                  </a:moveTo>
                  <a:lnTo>
                    <a:pt x="9908" y="1"/>
                  </a:lnTo>
                  <a:cubicBezTo>
                    <a:pt x="7206" y="1368"/>
                    <a:pt x="4237" y="2202"/>
                    <a:pt x="1202" y="2436"/>
                  </a:cubicBezTo>
                  <a:lnTo>
                    <a:pt x="1202" y="2569"/>
                  </a:lnTo>
                  <a:cubicBezTo>
                    <a:pt x="1268" y="4270"/>
                    <a:pt x="835" y="5972"/>
                    <a:pt x="1" y="7439"/>
                  </a:cubicBezTo>
                  <a:cubicBezTo>
                    <a:pt x="201" y="7473"/>
                    <a:pt x="401" y="7506"/>
                    <a:pt x="635" y="7506"/>
                  </a:cubicBezTo>
                  <a:cubicBezTo>
                    <a:pt x="921" y="7526"/>
                    <a:pt x="1208" y="7536"/>
                    <a:pt x="1495" y="7536"/>
                  </a:cubicBezTo>
                  <a:cubicBezTo>
                    <a:pt x="3586" y="7536"/>
                    <a:pt x="5692" y="7010"/>
                    <a:pt x="7539" y="6072"/>
                  </a:cubicBezTo>
                  <a:cubicBezTo>
                    <a:pt x="8340" y="5671"/>
                    <a:pt x="9141" y="5204"/>
                    <a:pt x="9841" y="4604"/>
                  </a:cubicBezTo>
                  <a:cubicBezTo>
                    <a:pt x="9641" y="3070"/>
                    <a:pt x="9674" y="1535"/>
                    <a:pt x="990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681;p32">
              <a:extLst>
                <a:ext uri="{FF2B5EF4-FFF2-40B4-BE49-F238E27FC236}">
                  <a16:creationId xmlns:a16="http://schemas.microsoft.com/office/drawing/2014/main" id="{7177ADF4-5704-79F5-8ADC-8644D86A25E1}"/>
                </a:ext>
              </a:extLst>
            </p:cNvPr>
            <p:cNvSpPr/>
            <p:nvPr/>
          </p:nvSpPr>
          <p:spPr>
            <a:xfrm>
              <a:off x="4406470" y="2337876"/>
              <a:ext cx="266885" cy="357724"/>
            </a:xfrm>
            <a:custGeom>
              <a:avLst/>
              <a:gdLst/>
              <a:ahLst/>
              <a:cxnLst/>
              <a:rect l="l" t="t" r="r" b="b"/>
              <a:pathLst>
                <a:path w="18048" h="24191" extrusionOk="0">
                  <a:moveTo>
                    <a:pt x="8549" y="1"/>
                  </a:moveTo>
                  <a:cubicBezTo>
                    <a:pt x="7877" y="1"/>
                    <a:pt x="7206" y="12"/>
                    <a:pt x="6539" y="34"/>
                  </a:cubicBezTo>
                  <a:cubicBezTo>
                    <a:pt x="5205" y="68"/>
                    <a:pt x="3770" y="201"/>
                    <a:pt x="2770" y="1068"/>
                  </a:cubicBezTo>
                  <a:lnTo>
                    <a:pt x="2836" y="768"/>
                  </a:lnTo>
                  <a:lnTo>
                    <a:pt x="2836" y="768"/>
                  </a:lnTo>
                  <a:cubicBezTo>
                    <a:pt x="668" y="4771"/>
                    <a:pt x="68" y="9374"/>
                    <a:pt x="1" y="13911"/>
                  </a:cubicBezTo>
                  <a:cubicBezTo>
                    <a:pt x="1" y="15946"/>
                    <a:pt x="101" y="18014"/>
                    <a:pt x="868" y="19915"/>
                  </a:cubicBezTo>
                  <a:cubicBezTo>
                    <a:pt x="1602" y="21816"/>
                    <a:pt x="3136" y="23518"/>
                    <a:pt x="5138" y="24018"/>
                  </a:cubicBezTo>
                  <a:cubicBezTo>
                    <a:pt x="5608" y="24137"/>
                    <a:pt x="6083" y="24190"/>
                    <a:pt x="6559" y="24190"/>
                  </a:cubicBezTo>
                  <a:cubicBezTo>
                    <a:pt x="8078" y="24190"/>
                    <a:pt x="9604" y="23652"/>
                    <a:pt x="10975" y="23017"/>
                  </a:cubicBezTo>
                  <a:cubicBezTo>
                    <a:pt x="12009" y="22517"/>
                    <a:pt x="13010" y="21983"/>
                    <a:pt x="13844" y="21249"/>
                  </a:cubicBezTo>
                  <a:cubicBezTo>
                    <a:pt x="15412" y="19848"/>
                    <a:pt x="16279" y="17880"/>
                    <a:pt x="16846" y="15912"/>
                  </a:cubicBezTo>
                  <a:cubicBezTo>
                    <a:pt x="17947" y="12043"/>
                    <a:pt x="18047" y="7906"/>
                    <a:pt x="17146" y="4004"/>
                  </a:cubicBezTo>
                  <a:cubicBezTo>
                    <a:pt x="16880" y="2870"/>
                    <a:pt x="16446" y="1669"/>
                    <a:pt x="15479" y="968"/>
                  </a:cubicBezTo>
                  <a:cubicBezTo>
                    <a:pt x="14678" y="334"/>
                    <a:pt x="13611" y="234"/>
                    <a:pt x="12577" y="134"/>
                  </a:cubicBezTo>
                  <a:cubicBezTo>
                    <a:pt x="11242" y="45"/>
                    <a:pt x="9893" y="1"/>
                    <a:pt x="85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682;p32">
              <a:extLst>
                <a:ext uri="{FF2B5EF4-FFF2-40B4-BE49-F238E27FC236}">
                  <a16:creationId xmlns:a16="http://schemas.microsoft.com/office/drawing/2014/main" id="{63438E9C-6071-760F-1719-AD17A3AEE685}"/>
                </a:ext>
              </a:extLst>
            </p:cNvPr>
            <p:cNvSpPr/>
            <p:nvPr/>
          </p:nvSpPr>
          <p:spPr>
            <a:xfrm>
              <a:off x="4643233" y="2512492"/>
              <a:ext cx="73997" cy="64621"/>
            </a:xfrm>
            <a:custGeom>
              <a:avLst/>
              <a:gdLst/>
              <a:ahLst/>
              <a:cxnLst/>
              <a:rect l="l" t="t" r="r" b="b"/>
              <a:pathLst>
                <a:path w="5004" h="4370" extrusionOk="0">
                  <a:moveTo>
                    <a:pt x="3369" y="0"/>
                  </a:moveTo>
                  <a:cubicBezTo>
                    <a:pt x="2669" y="0"/>
                    <a:pt x="2035" y="301"/>
                    <a:pt x="1468" y="734"/>
                  </a:cubicBezTo>
                  <a:cubicBezTo>
                    <a:pt x="1034" y="1034"/>
                    <a:pt x="667" y="1435"/>
                    <a:pt x="334" y="1868"/>
                  </a:cubicBezTo>
                  <a:lnTo>
                    <a:pt x="267" y="1368"/>
                  </a:lnTo>
                  <a:cubicBezTo>
                    <a:pt x="67" y="2002"/>
                    <a:pt x="0" y="2636"/>
                    <a:pt x="100" y="3269"/>
                  </a:cubicBezTo>
                  <a:cubicBezTo>
                    <a:pt x="134" y="3636"/>
                    <a:pt x="267" y="4070"/>
                    <a:pt x="601" y="4237"/>
                  </a:cubicBezTo>
                  <a:cubicBezTo>
                    <a:pt x="768" y="4337"/>
                    <a:pt x="934" y="4337"/>
                    <a:pt x="1101" y="4370"/>
                  </a:cubicBezTo>
                  <a:cubicBezTo>
                    <a:pt x="1435" y="4370"/>
                    <a:pt x="1768" y="4303"/>
                    <a:pt x="2068" y="4237"/>
                  </a:cubicBezTo>
                  <a:cubicBezTo>
                    <a:pt x="2736" y="4103"/>
                    <a:pt x="3403" y="3970"/>
                    <a:pt x="3936" y="3570"/>
                  </a:cubicBezTo>
                  <a:cubicBezTo>
                    <a:pt x="4270" y="3269"/>
                    <a:pt x="4537" y="2836"/>
                    <a:pt x="4704" y="2402"/>
                  </a:cubicBezTo>
                  <a:cubicBezTo>
                    <a:pt x="4870" y="2002"/>
                    <a:pt x="5004" y="1568"/>
                    <a:pt x="4904" y="1134"/>
                  </a:cubicBezTo>
                  <a:cubicBezTo>
                    <a:pt x="4770" y="467"/>
                    <a:pt x="4070" y="34"/>
                    <a:pt x="336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683;p32">
              <a:extLst>
                <a:ext uri="{FF2B5EF4-FFF2-40B4-BE49-F238E27FC236}">
                  <a16:creationId xmlns:a16="http://schemas.microsoft.com/office/drawing/2014/main" id="{9DF4FFF6-0434-750B-CEB7-8A43C944B745}"/>
                </a:ext>
              </a:extLst>
            </p:cNvPr>
            <p:cNvSpPr/>
            <p:nvPr/>
          </p:nvSpPr>
          <p:spPr>
            <a:xfrm>
              <a:off x="4532245" y="2483628"/>
              <a:ext cx="33568" cy="40030"/>
            </a:xfrm>
            <a:custGeom>
              <a:avLst/>
              <a:gdLst/>
              <a:ahLst/>
              <a:cxnLst/>
              <a:rect l="l" t="t" r="r" b="b"/>
              <a:pathLst>
                <a:path w="2270" h="2707" extrusionOk="0">
                  <a:moveTo>
                    <a:pt x="1369" y="1"/>
                  </a:moveTo>
                  <a:cubicBezTo>
                    <a:pt x="1256" y="1"/>
                    <a:pt x="1134" y="27"/>
                    <a:pt x="1002" y="84"/>
                  </a:cubicBezTo>
                  <a:cubicBezTo>
                    <a:pt x="802" y="151"/>
                    <a:pt x="668" y="284"/>
                    <a:pt x="535" y="418"/>
                  </a:cubicBezTo>
                  <a:cubicBezTo>
                    <a:pt x="501" y="485"/>
                    <a:pt x="468" y="518"/>
                    <a:pt x="435" y="551"/>
                  </a:cubicBezTo>
                  <a:cubicBezTo>
                    <a:pt x="168" y="952"/>
                    <a:pt x="1" y="1485"/>
                    <a:pt x="101" y="1952"/>
                  </a:cubicBezTo>
                  <a:cubicBezTo>
                    <a:pt x="219" y="2457"/>
                    <a:pt x="642" y="2707"/>
                    <a:pt x="1079" y="2707"/>
                  </a:cubicBezTo>
                  <a:cubicBezTo>
                    <a:pt x="1510" y="2707"/>
                    <a:pt x="1954" y="2465"/>
                    <a:pt x="2136" y="1986"/>
                  </a:cubicBezTo>
                  <a:cubicBezTo>
                    <a:pt x="2269" y="1719"/>
                    <a:pt x="2269" y="1419"/>
                    <a:pt x="2236" y="1118"/>
                  </a:cubicBezTo>
                  <a:cubicBezTo>
                    <a:pt x="2208" y="594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684;p32">
              <a:extLst>
                <a:ext uri="{FF2B5EF4-FFF2-40B4-BE49-F238E27FC236}">
                  <a16:creationId xmlns:a16="http://schemas.microsoft.com/office/drawing/2014/main" id="{6BE2F7C0-51A3-D9E3-81A8-387651A105A2}"/>
                </a:ext>
              </a:extLst>
            </p:cNvPr>
            <p:cNvSpPr/>
            <p:nvPr/>
          </p:nvSpPr>
          <p:spPr>
            <a:xfrm>
              <a:off x="4445447" y="2470246"/>
              <a:ext cx="30093" cy="40444"/>
            </a:xfrm>
            <a:custGeom>
              <a:avLst/>
              <a:gdLst/>
              <a:ahLst/>
              <a:cxnLst/>
              <a:rect l="l" t="t" r="r" b="b"/>
              <a:pathLst>
                <a:path w="2035" h="2735" extrusionOk="0">
                  <a:moveTo>
                    <a:pt x="1128" y="1"/>
                  </a:moveTo>
                  <a:cubicBezTo>
                    <a:pt x="1007" y="1"/>
                    <a:pt x="875" y="37"/>
                    <a:pt x="734" y="122"/>
                  </a:cubicBezTo>
                  <a:cubicBezTo>
                    <a:pt x="567" y="222"/>
                    <a:pt x="467" y="355"/>
                    <a:pt x="367" y="556"/>
                  </a:cubicBezTo>
                  <a:cubicBezTo>
                    <a:pt x="334" y="589"/>
                    <a:pt x="300" y="622"/>
                    <a:pt x="300" y="656"/>
                  </a:cubicBezTo>
                  <a:cubicBezTo>
                    <a:pt x="67" y="1089"/>
                    <a:pt x="0" y="1656"/>
                    <a:pt x="134" y="2090"/>
                  </a:cubicBezTo>
                  <a:cubicBezTo>
                    <a:pt x="285" y="2529"/>
                    <a:pt x="629" y="2734"/>
                    <a:pt x="981" y="2734"/>
                  </a:cubicBezTo>
                  <a:cubicBezTo>
                    <a:pt x="1404" y="2734"/>
                    <a:pt x="1841" y="2437"/>
                    <a:pt x="1968" y="1890"/>
                  </a:cubicBezTo>
                  <a:cubicBezTo>
                    <a:pt x="2035" y="1590"/>
                    <a:pt x="2035" y="1290"/>
                    <a:pt x="1968" y="989"/>
                  </a:cubicBezTo>
                  <a:cubicBezTo>
                    <a:pt x="1889" y="516"/>
                    <a:pt x="1582" y="1"/>
                    <a:pt x="11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685;p32">
              <a:extLst>
                <a:ext uri="{FF2B5EF4-FFF2-40B4-BE49-F238E27FC236}">
                  <a16:creationId xmlns:a16="http://schemas.microsoft.com/office/drawing/2014/main" id="{33419009-F74F-DC62-2558-96121E7B49B9}"/>
                </a:ext>
              </a:extLst>
            </p:cNvPr>
            <p:cNvSpPr/>
            <p:nvPr/>
          </p:nvSpPr>
          <p:spPr>
            <a:xfrm>
              <a:off x="4460737" y="2576119"/>
              <a:ext cx="85339" cy="59505"/>
            </a:xfrm>
            <a:custGeom>
              <a:avLst/>
              <a:gdLst/>
              <a:ahLst/>
              <a:cxnLst/>
              <a:rect l="l" t="t" r="r" b="b"/>
              <a:pathLst>
                <a:path w="5771" h="4024" extrusionOk="0">
                  <a:moveTo>
                    <a:pt x="167" y="0"/>
                  </a:moveTo>
                  <a:lnTo>
                    <a:pt x="0" y="34"/>
                  </a:lnTo>
                  <a:cubicBezTo>
                    <a:pt x="467" y="668"/>
                    <a:pt x="667" y="1535"/>
                    <a:pt x="534" y="2335"/>
                  </a:cubicBezTo>
                  <a:cubicBezTo>
                    <a:pt x="467" y="2602"/>
                    <a:pt x="367" y="2902"/>
                    <a:pt x="434" y="3169"/>
                  </a:cubicBezTo>
                  <a:cubicBezTo>
                    <a:pt x="567" y="3703"/>
                    <a:pt x="1168" y="3937"/>
                    <a:pt x="1735" y="4003"/>
                  </a:cubicBezTo>
                  <a:cubicBezTo>
                    <a:pt x="1870" y="4017"/>
                    <a:pt x="2005" y="4023"/>
                    <a:pt x="2141" y="4023"/>
                  </a:cubicBezTo>
                  <a:cubicBezTo>
                    <a:pt x="3341" y="4023"/>
                    <a:pt x="4528" y="3498"/>
                    <a:pt x="5337" y="2569"/>
                  </a:cubicBezTo>
                  <a:cubicBezTo>
                    <a:pt x="5571" y="2302"/>
                    <a:pt x="5771" y="1968"/>
                    <a:pt x="5771" y="1602"/>
                  </a:cubicBezTo>
                  <a:cubicBezTo>
                    <a:pt x="5771" y="1135"/>
                    <a:pt x="5471" y="734"/>
                    <a:pt x="5070" y="534"/>
                  </a:cubicBezTo>
                  <a:cubicBezTo>
                    <a:pt x="4670" y="301"/>
                    <a:pt x="4237" y="234"/>
                    <a:pt x="3770" y="201"/>
                  </a:cubicBezTo>
                  <a:cubicBezTo>
                    <a:pt x="2569" y="67"/>
                    <a:pt x="1368" y="0"/>
                    <a:pt x="1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686;p32">
              <a:extLst>
                <a:ext uri="{FF2B5EF4-FFF2-40B4-BE49-F238E27FC236}">
                  <a16:creationId xmlns:a16="http://schemas.microsoft.com/office/drawing/2014/main" id="{648EFD91-7298-4B39-E554-1954B3B0FFB1}"/>
                </a:ext>
              </a:extLst>
            </p:cNvPr>
            <p:cNvSpPr/>
            <p:nvPr/>
          </p:nvSpPr>
          <p:spPr>
            <a:xfrm>
              <a:off x="4493282" y="2596303"/>
              <a:ext cx="52791" cy="39512"/>
            </a:xfrm>
            <a:custGeom>
              <a:avLst/>
              <a:gdLst/>
              <a:ahLst/>
              <a:cxnLst/>
              <a:rect l="l" t="t" r="r" b="b"/>
              <a:pathLst>
                <a:path w="3570" h="2672" extrusionOk="0">
                  <a:moveTo>
                    <a:pt x="2890" y="0"/>
                  </a:moveTo>
                  <a:cubicBezTo>
                    <a:pt x="2749" y="0"/>
                    <a:pt x="2609" y="11"/>
                    <a:pt x="2469" y="36"/>
                  </a:cubicBezTo>
                  <a:cubicBezTo>
                    <a:pt x="1935" y="103"/>
                    <a:pt x="1502" y="437"/>
                    <a:pt x="1102" y="804"/>
                  </a:cubicBezTo>
                  <a:cubicBezTo>
                    <a:pt x="568" y="1337"/>
                    <a:pt x="234" y="1971"/>
                    <a:pt x="1" y="2672"/>
                  </a:cubicBezTo>
                  <a:cubicBezTo>
                    <a:pt x="1168" y="2638"/>
                    <a:pt x="2369" y="2105"/>
                    <a:pt x="3136" y="1237"/>
                  </a:cubicBezTo>
                  <a:cubicBezTo>
                    <a:pt x="3370" y="937"/>
                    <a:pt x="3570" y="603"/>
                    <a:pt x="3570" y="237"/>
                  </a:cubicBezTo>
                  <a:cubicBezTo>
                    <a:pt x="3570" y="170"/>
                    <a:pt x="3570" y="103"/>
                    <a:pt x="3570" y="70"/>
                  </a:cubicBezTo>
                  <a:cubicBezTo>
                    <a:pt x="3343" y="28"/>
                    <a:pt x="3116" y="0"/>
                    <a:pt x="289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687;p32">
              <a:extLst>
                <a:ext uri="{FF2B5EF4-FFF2-40B4-BE49-F238E27FC236}">
                  <a16:creationId xmlns:a16="http://schemas.microsoft.com/office/drawing/2014/main" id="{771DC638-B470-4949-04B3-A8B9B7937898}"/>
                </a:ext>
              </a:extLst>
            </p:cNvPr>
            <p:cNvSpPr/>
            <p:nvPr/>
          </p:nvSpPr>
          <p:spPr>
            <a:xfrm>
              <a:off x="4450874" y="2464198"/>
              <a:ext cx="56237" cy="90677"/>
            </a:xfrm>
            <a:custGeom>
              <a:avLst/>
              <a:gdLst/>
              <a:ahLst/>
              <a:cxnLst/>
              <a:rect l="l" t="t" r="r" b="b"/>
              <a:pathLst>
                <a:path w="3803" h="6132" extrusionOk="0">
                  <a:moveTo>
                    <a:pt x="3702" y="1"/>
                  </a:moveTo>
                  <a:cubicBezTo>
                    <a:pt x="3660" y="1"/>
                    <a:pt x="3618" y="19"/>
                    <a:pt x="3603" y="64"/>
                  </a:cubicBezTo>
                  <a:cubicBezTo>
                    <a:pt x="3436" y="1065"/>
                    <a:pt x="3269" y="2065"/>
                    <a:pt x="2969" y="3033"/>
                  </a:cubicBezTo>
                  <a:cubicBezTo>
                    <a:pt x="2869" y="3400"/>
                    <a:pt x="2735" y="3833"/>
                    <a:pt x="2435" y="4067"/>
                  </a:cubicBezTo>
                  <a:cubicBezTo>
                    <a:pt x="2245" y="4241"/>
                    <a:pt x="2025" y="4280"/>
                    <a:pt x="1797" y="4280"/>
                  </a:cubicBezTo>
                  <a:cubicBezTo>
                    <a:pt x="1612" y="4280"/>
                    <a:pt x="1420" y="4254"/>
                    <a:pt x="1235" y="4254"/>
                  </a:cubicBezTo>
                  <a:cubicBezTo>
                    <a:pt x="1167" y="4254"/>
                    <a:pt x="1100" y="4258"/>
                    <a:pt x="1034" y="4267"/>
                  </a:cubicBezTo>
                  <a:cubicBezTo>
                    <a:pt x="334" y="4367"/>
                    <a:pt x="0" y="5068"/>
                    <a:pt x="567" y="5568"/>
                  </a:cubicBezTo>
                  <a:cubicBezTo>
                    <a:pt x="901" y="5835"/>
                    <a:pt x="1334" y="6002"/>
                    <a:pt x="1735" y="6068"/>
                  </a:cubicBezTo>
                  <a:cubicBezTo>
                    <a:pt x="1892" y="6100"/>
                    <a:pt x="2079" y="6131"/>
                    <a:pt x="2267" y="6131"/>
                  </a:cubicBezTo>
                  <a:cubicBezTo>
                    <a:pt x="2479" y="6131"/>
                    <a:pt x="2692" y="6092"/>
                    <a:pt x="2869" y="5968"/>
                  </a:cubicBezTo>
                  <a:cubicBezTo>
                    <a:pt x="2902" y="5935"/>
                    <a:pt x="2869" y="5868"/>
                    <a:pt x="2835" y="5835"/>
                  </a:cubicBezTo>
                  <a:cubicBezTo>
                    <a:pt x="2669" y="5768"/>
                    <a:pt x="2569" y="5768"/>
                    <a:pt x="2368" y="5768"/>
                  </a:cubicBezTo>
                  <a:cubicBezTo>
                    <a:pt x="2135" y="5768"/>
                    <a:pt x="1901" y="5735"/>
                    <a:pt x="1668" y="5668"/>
                  </a:cubicBezTo>
                  <a:cubicBezTo>
                    <a:pt x="1334" y="5601"/>
                    <a:pt x="734" y="5435"/>
                    <a:pt x="667" y="5068"/>
                  </a:cubicBezTo>
                  <a:cubicBezTo>
                    <a:pt x="567" y="4692"/>
                    <a:pt x="992" y="4617"/>
                    <a:pt x="1338" y="4617"/>
                  </a:cubicBezTo>
                  <a:cubicBezTo>
                    <a:pt x="1453" y="4617"/>
                    <a:pt x="1559" y="4626"/>
                    <a:pt x="1635" y="4634"/>
                  </a:cubicBezTo>
                  <a:cubicBezTo>
                    <a:pt x="1968" y="4634"/>
                    <a:pt x="2268" y="4601"/>
                    <a:pt x="2569" y="4400"/>
                  </a:cubicBezTo>
                  <a:cubicBezTo>
                    <a:pt x="3102" y="4000"/>
                    <a:pt x="3269" y="3300"/>
                    <a:pt x="3402" y="2699"/>
                  </a:cubicBezTo>
                  <a:cubicBezTo>
                    <a:pt x="3636" y="1832"/>
                    <a:pt x="3803" y="965"/>
                    <a:pt x="3803" y="64"/>
                  </a:cubicBezTo>
                  <a:cubicBezTo>
                    <a:pt x="3803" y="27"/>
                    <a:pt x="3753" y="1"/>
                    <a:pt x="370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688;p32">
              <a:extLst>
                <a:ext uri="{FF2B5EF4-FFF2-40B4-BE49-F238E27FC236}">
                  <a16:creationId xmlns:a16="http://schemas.microsoft.com/office/drawing/2014/main" id="{E92EF6B3-D3D1-3D4A-5452-7E3354979B4B}"/>
                </a:ext>
              </a:extLst>
            </p:cNvPr>
            <p:cNvSpPr/>
            <p:nvPr/>
          </p:nvSpPr>
          <p:spPr>
            <a:xfrm>
              <a:off x="4551985" y="2452310"/>
              <a:ext cx="33553" cy="21900"/>
            </a:xfrm>
            <a:custGeom>
              <a:avLst/>
              <a:gdLst/>
              <a:ahLst/>
              <a:cxnLst/>
              <a:rect l="l" t="t" r="r" b="b"/>
              <a:pathLst>
                <a:path w="2269" h="1481" extrusionOk="0">
                  <a:moveTo>
                    <a:pt x="1332" y="922"/>
                  </a:moveTo>
                  <a:lnTo>
                    <a:pt x="1332" y="922"/>
                  </a:lnTo>
                  <a:cubicBezTo>
                    <a:pt x="1337" y="925"/>
                    <a:pt x="1346" y="931"/>
                    <a:pt x="1354" y="939"/>
                  </a:cubicBezTo>
                  <a:lnTo>
                    <a:pt x="1354" y="939"/>
                  </a:lnTo>
                  <a:cubicBezTo>
                    <a:pt x="1349" y="935"/>
                    <a:pt x="1341" y="929"/>
                    <a:pt x="1332" y="922"/>
                  </a:cubicBezTo>
                  <a:close/>
                  <a:moveTo>
                    <a:pt x="1354" y="939"/>
                  </a:moveTo>
                  <a:cubicBezTo>
                    <a:pt x="1356" y="941"/>
                    <a:pt x="1357" y="943"/>
                    <a:pt x="1357" y="943"/>
                  </a:cubicBezTo>
                  <a:lnTo>
                    <a:pt x="1357" y="943"/>
                  </a:lnTo>
                  <a:cubicBezTo>
                    <a:pt x="1356" y="942"/>
                    <a:pt x="1355" y="941"/>
                    <a:pt x="1354" y="939"/>
                  </a:cubicBezTo>
                  <a:close/>
                  <a:moveTo>
                    <a:pt x="767" y="1"/>
                  </a:moveTo>
                  <a:cubicBezTo>
                    <a:pt x="534" y="1"/>
                    <a:pt x="300" y="67"/>
                    <a:pt x="100" y="167"/>
                  </a:cubicBezTo>
                  <a:cubicBezTo>
                    <a:pt x="34" y="201"/>
                    <a:pt x="0" y="268"/>
                    <a:pt x="0" y="334"/>
                  </a:cubicBezTo>
                  <a:cubicBezTo>
                    <a:pt x="34" y="434"/>
                    <a:pt x="100" y="468"/>
                    <a:pt x="167" y="468"/>
                  </a:cubicBezTo>
                  <a:cubicBezTo>
                    <a:pt x="334" y="501"/>
                    <a:pt x="501" y="534"/>
                    <a:pt x="667" y="601"/>
                  </a:cubicBezTo>
                  <a:cubicBezTo>
                    <a:pt x="734" y="601"/>
                    <a:pt x="767" y="634"/>
                    <a:pt x="801" y="634"/>
                  </a:cubicBezTo>
                  <a:cubicBezTo>
                    <a:pt x="823" y="646"/>
                    <a:pt x="830" y="649"/>
                    <a:pt x="832" y="649"/>
                  </a:cubicBezTo>
                  <a:cubicBezTo>
                    <a:pt x="834" y="649"/>
                    <a:pt x="812" y="634"/>
                    <a:pt x="834" y="634"/>
                  </a:cubicBezTo>
                  <a:cubicBezTo>
                    <a:pt x="834" y="668"/>
                    <a:pt x="868" y="668"/>
                    <a:pt x="868" y="668"/>
                  </a:cubicBezTo>
                  <a:cubicBezTo>
                    <a:pt x="968" y="701"/>
                    <a:pt x="1068" y="768"/>
                    <a:pt x="1134" y="801"/>
                  </a:cubicBezTo>
                  <a:cubicBezTo>
                    <a:pt x="1168" y="835"/>
                    <a:pt x="1201" y="835"/>
                    <a:pt x="1268" y="868"/>
                  </a:cubicBezTo>
                  <a:cubicBezTo>
                    <a:pt x="1268" y="901"/>
                    <a:pt x="1301" y="901"/>
                    <a:pt x="1301" y="901"/>
                  </a:cubicBezTo>
                  <a:cubicBezTo>
                    <a:pt x="1301" y="901"/>
                    <a:pt x="1317" y="912"/>
                    <a:pt x="1332" y="922"/>
                  </a:cubicBezTo>
                  <a:lnTo>
                    <a:pt x="1332" y="922"/>
                  </a:lnTo>
                  <a:cubicBezTo>
                    <a:pt x="1330" y="921"/>
                    <a:pt x="1328" y="921"/>
                    <a:pt x="1327" y="921"/>
                  </a:cubicBezTo>
                  <a:cubicBezTo>
                    <a:pt x="1324" y="921"/>
                    <a:pt x="1325" y="925"/>
                    <a:pt x="1335" y="935"/>
                  </a:cubicBezTo>
                  <a:cubicBezTo>
                    <a:pt x="1348" y="941"/>
                    <a:pt x="1355" y="944"/>
                    <a:pt x="1357" y="944"/>
                  </a:cubicBezTo>
                  <a:cubicBezTo>
                    <a:pt x="1357" y="944"/>
                    <a:pt x="1358" y="944"/>
                    <a:pt x="1357" y="943"/>
                  </a:cubicBezTo>
                  <a:lnTo>
                    <a:pt x="1357" y="943"/>
                  </a:lnTo>
                  <a:cubicBezTo>
                    <a:pt x="1363" y="951"/>
                    <a:pt x="1368" y="959"/>
                    <a:pt x="1368" y="968"/>
                  </a:cubicBezTo>
                  <a:cubicBezTo>
                    <a:pt x="1401" y="968"/>
                    <a:pt x="1401" y="1001"/>
                    <a:pt x="1435" y="1001"/>
                  </a:cubicBezTo>
                  <a:cubicBezTo>
                    <a:pt x="1468" y="1035"/>
                    <a:pt x="1501" y="1068"/>
                    <a:pt x="1535" y="1101"/>
                  </a:cubicBezTo>
                  <a:cubicBezTo>
                    <a:pt x="1568" y="1135"/>
                    <a:pt x="1635" y="1202"/>
                    <a:pt x="1668" y="1235"/>
                  </a:cubicBezTo>
                  <a:cubicBezTo>
                    <a:pt x="1657" y="1224"/>
                    <a:pt x="1653" y="1220"/>
                    <a:pt x="1655" y="1220"/>
                  </a:cubicBezTo>
                  <a:lnTo>
                    <a:pt x="1655" y="1220"/>
                  </a:lnTo>
                  <a:cubicBezTo>
                    <a:pt x="1657" y="1220"/>
                    <a:pt x="1679" y="1235"/>
                    <a:pt x="1701" y="1235"/>
                  </a:cubicBezTo>
                  <a:cubicBezTo>
                    <a:pt x="1701" y="1235"/>
                    <a:pt x="1735" y="1268"/>
                    <a:pt x="1735" y="1268"/>
                  </a:cubicBezTo>
                  <a:cubicBezTo>
                    <a:pt x="1768" y="1302"/>
                    <a:pt x="1802" y="1368"/>
                    <a:pt x="1868" y="1402"/>
                  </a:cubicBezTo>
                  <a:cubicBezTo>
                    <a:pt x="1902" y="1402"/>
                    <a:pt x="1935" y="1435"/>
                    <a:pt x="1968" y="1435"/>
                  </a:cubicBezTo>
                  <a:cubicBezTo>
                    <a:pt x="1985" y="1452"/>
                    <a:pt x="1977" y="1452"/>
                    <a:pt x="1973" y="1452"/>
                  </a:cubicBezTo>
                  <a:cubicBezTo>
                    <a:pt x="1968" y="1452"/>
                    <a:pt x="1968" y="1452"/>
                    <a:pt x="2002" y="1468"/>
                  </a:cubicBezTo>
                  <a:cubicBezTo>
                    <a:pt x="2027" y="1477"/>
                    <a:pt x="2052" y="1481"/>
                    <a:pt x="2076" y="1481"/>
                  </a:cubicBezTo>
                  <a:cubicBezTo>
                    <a:pt x="2148" y="1481"/>
                    <a:pt x="2210" y="1443"/>
                    <a:pt x="2235" y="1368"/>
                  </a:cubicBezTo>
                  <a:cubicBezTo>
                    <a:pt x="2269" y="1302"/>
                    <a:pt x="2269" y="1235"/>
                    <a:pt x="2269" y="1202"/>
                  </a:cubicBezTo>
                  <a:cubicBezTo>
                    <a:pt x="2269" y="1135"/>
                    <a:pt x="2235" y="1068"/>
                    <a:pt x="2235" y="1001"/>
                  </a:cubicBezTo>
                  <a:cubicBezTo>
                    <a:pt x="2168" y="868"/>
                    <a:pt x="2135" y="768"/>
                    <a:pt x="2035" y="634"/>
                  </a:cubicBezTo>
                  <a:cubicBezTo>
                    <a:pt x="1902" y="468"/>
                    <a:pt x="1668" y="301"/>
                    <a:pt x="1468" y="201"/>
                  </a:cubicBezTo>
                  <a:cubicBezTo>
                    <a:pt x="1268" y="101"/>
                    <a:pt x="1001" y="34"/>
                    <a:pt x="76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89;p32">
              <a:extLst>
                <a:ext uri="{FF2B5EF4-FFF2-40B4-BE49-F238E27FC236}">
                  <a16:creationId xmlns:a16="http://schemas.microsoft.com/office/drawing/2014/main" id="{86CD58E2-816B-6FE6-BF8F-474998791DBF}"/>
                </a:ext>
              </a:extLst>
            </p:cNvPr>
            <p:cNvSpPr/>
            <p:nvPr/>
          </p:nvSpPr>
          <p:spPr>
            <a:xfrm>
              <a:off x="4439030" y="2434359"/>
              <a:ext cx="35032" cy="18958"/>
            </a:xfrm>
            <a:custGeom>
              <a:avLst/>
              <a:gdLst/>
              <a:ahLst/>
              <a:cxnLst/>
              <a:rect l="l" t="t" r="r" b="b"/>
              <a:pathLst>
                <a:path w="2369" h="1282" extrusionOk="0">
                  <a:moveTo>
                    <a:pt x="1139" y="881"/>
                  </a:moveTo>
                  <a:cubicBezTo>
                    <a:pt x="1127" y="886"/>
                    <a:pt x="1116" y="891"/>
                    <a:pt x="1116" y="891"/>
                  </a:cubicBezTo>
                  <a:cubicBezTo>
                    <a:pt x="1115" y="891"/>
                    <a:pt x="1121" y="888"/>
                    <a:pt x="1135" y="881"/>
                  </a:cubicBezTo>
                  <a:cubicBezTo>
                    <a:pt x="1136" y="881"/>
                    <a:pt x="1137" y="881"/>
                    <a:pt x="1139" y="881"/>
                  </a:cubicBezTo>
                  <a:close/>
                  <a:moveTo>
                    <a:pt x="1493" y="0"/>
                  </a:moveTo>
                  <a:cubicBezTo>
                    <a:pt x="1354" y="0"/>
                    <a:pt x="1219" y="24"/>
                    <a:pt x="1101" y="47"/>
                  </a:cubicBezTo>
                  <a:cubicBezTo>
                    <a:pt x="768" y="114"/>
                    <a:pt x="467" y="247"/>
                    <a:pt x="267" y="514"/>
                  </a:cubicBezTo>
                  <a:cubicBezTo>
                    <a:pt x="134" y="648"/>
                    <a:pt x="0" y="881"/>
                    <a:pt x="34" y="1048"/>
                  </a:cubicBezTo>
                  <a:cubicBezTo>
                    <a:pt x="67" y="1148"/>
                    <a:pt x="134" y="1248"/>
                    <a:pt x="234" y="1248"/>
                  </a:cubicBezTo>
                  <a:cubicBezTo>
                    <a:pt x="234" y="1248"/>
                    <a:pt x="297" y="1269"/>
                    <a:pt x="290" y="1278"/>
                  </a:cubicBezTo>
                  <a:lnTo>
                    <a:pt x="290" y="1278"/>
                  </a:lnTo>
                  <a:cubicBezTo>
                    <a:pt x="276" y="1273"/>
                    <a:pt x="253" y="1267"/>
                    <a:pt x="246" y="1267"/>
                  </a:cubicBezTo>
                  <a:cubicBezTo>
                    <a:pt x="241" y="1267"/>
                    <a:pt x="245" y="1270"/>
                    <a:pt x="267" y="1281"/>
                  </a:cubicBezTo>
                  <a:cubicBezTo>
                    <a:pt x="281" y="1281"/>
                    <a:pt x="288" y="1280"/>
                    <a:pt x="290" y="1278"/>
                  </a:cubicBezTo>
                  <a:lnTo>
                    <a:pt x="290" y="1278"/>
                  </a:lnTo>
                  <a:cubicBezTo>
                    <a:pt x="296" y="1280"/>
                    <a:pt x="301" y="1281"/>
                    <a:pt x="301" y="1281"/>
                  </a:cubicBezTo>
                  <a:cubicBezTo>
                    <a:pt x="367" y="1281"/>
                    <a:pt x="434" y="1281"/>
                    <a:pt x="501" y="1215"/>
                  </a:cubicBezTo>
                  <a:cubicBezTo>
                    <a:pt x="634" y="1181"/>
                    <a:pt x="734" y="1081"/>
                    <a:pt x="834" y="1015"/>
                  </a:cubicBezTo>
                  <a:lnTo>
                    <a:pt x="901" y="1015"/>
                  </a:lnTo>
                  <a:cubicBezTo>
                    <a:pt x="903" y="1013"/>
                    <a:pt x="904" y="1012"/>
                    <a:pt x="905" y="1011"/>
                  </a:cubicBezTo>
                  <a:lnTo>
                    <a:pt x="905" y="1011"/>
                  </a:lnTo>
                  <a:cubicBezTo>
                    <a:pt x="949" y="1001"/>
                    <a:pt x="981" y="974"/>
                    <a:pt x="1035" y="948"/>
                  </a:cubicBezTo>
                  <a:lnTo>
                    <a:pt x="1101" y="914"/>
                  </a:lnTo>
                  <a:lnTo>
                    <a:pt x="1168" y="881"/>
                  </a:lnTo>
                  <a:cubicBezTo>
                    <a:pt x="1169" y="880"/>
                    <a:pt x="1170" y="879"/>
                    <a:pt x="1170" y="879"/>
                  </a:cubicBezTo>
                  <a:lnTo>
                    <a:pt x="1170" y="879"/>
                  </a:lnTo>
                  <a:cubicBezTo>
                    <a:pt x="1234" y="870"/>
                    <a:pt x="1313" y="842"/>
                    <a:pt x="1368" y="814"/>
                  </a:cubicBezTo>
                  <a:cubicBezTo>
                    <a:pt x="1468" y="781"/>
                    <a:pt x="1535" y="781"/>
                    <a:pt x="1635" y="748"/>
                  </a:cubicBezTo>
                  <a:cubicBezTo>
                    <a:pt x="1802" y="714"/>
                    <a:pt x="1969" y="648"/>
                    <a:pt x="2169" y="581"/>
                  </a:cubicBezTo>
                  <a:cubicBezTo>
                    <a:pt x="2269" y="581"/>
                    <a:pt x="2369" y="447"/>
                    <a:pt x="2369" y="347"/>
                  </a:cubicBezTo>
                  <a:cubicBezTo>
                    <a:pt x="2369" y="214"/>
                    <a:pt x="2269" y="114"/>
                    <a:pt x="2169" y="81"/>
                  </a:cubicBezTo>
                  <a:cubicBezTo>
                    <a:pt x="2002" y="47"/>
                    <a:pt x="1835" y="47"/>
                    <a:pt x="1668" y="14"/>
                  </a:cubicBezTo>
                  <a:cubicBezTo>
                    <a:pt x="1610" y="4"/>
                    <a:pt x="1551" y="0"/>
                    <a:pt x="149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90;p32">
              <a:extLst>
                <a:ext uri="{FF2B5EF4-FFF2-40B4-BE49-F238E27FC236}">
                  <a16:creationId xmlns:a16="http://schemas.microsoft.com/office/drawing/2014/main" id="{6720EA2F-976F-7475-60B7-8B4963A71BEA}"/>
                </a:ext>
              </a:extLst>
            </p:cNvPr>
            <p:cNvSpPr/>
            <p:nvPr/>
          </p:nvSpPr>
          <p:spPr>
            <a:xfrm>
              <a:off x="4412872" y="2265968"/>
              <a:ext cx="303883" cy="267816"/>
            </a:xfrm>
            <a:custGeom>
              <a:avLst/>
              <a:gdLst/>
              <a:ahLst/>
              <a:cxnLst/>
              <a:rect l="l" t="t" r="r" b="b"/>
              <a:pathLst>
                <a:path w="20550" h="18111" extrusionOk="0">
                  <a:moveTo>
                    <a:pt x="3814" y="1"/>
                  </a:moveTo>
                  <a:cubicBezTo>
                    <a:pt x="3299" y="1"/>
                    <a:pt x="2782" y="178"/>
                    <a:pt x="2303" y="561"/>
                  </a:cubicBezTo>
                  <a:cubicBezTo>
                    <a:pt x="1169" y="1428"/>
                    <a:pt x="869" y="3029"/>
                    <a:pt x="902" y="4397"/>
                  </a:cubicBezTo>
                  <a:cubicBezTo>
                    <a:pt x="902" y="4830"/>
                    <a:pt x="969" y="5297"/>
                    <a:pt x="1069" y="5731"/>
                  </a:cubicBezTo>
                  <a:cubicBezTo>
                    <a:pt x="1002" y="5898"/>
                    <a:pt x="969" y="6065"/>
                    <a:pt x="969" y="6231"/>
                  </a:cubicBezTo>
                  <a:cubicBezTo>
                    <a:pt x="835" y="6932"/>
                    <a:pt x="735" y="7632"/>
                    <a:pt x="602" y="8333"/>
                  </a:cubicBezTo>
                  <a:cubicBezTo>
                    <a:pt x="368" y="9734"/>
                    <a:pt x="35" y="11268"/>
                    <a:pt x="2" y="12936"/>
                  </a:cubicBezTo>
                  <a:cubicBezTo>
                    <a:pt x="0" y="12945"/>
                    <a:pt x="1" y="12950"/>
                    <a:pt x="3" y="12950"/>
                  </a:cubicBezTo>
                  <a:cubicBezTo>
                    <a:pt x="61" y="12950"/>
                    <a:pt x="1393" y="9316"/>
                    <a:pt x="2070" y="7833"/>
                  </a:cubicBezTo>
                  <a:cubicBezTo>
                    <a:pt x="3004" y="8566"/>
                    <a:pt x="4705" y="9033"/>
                    <a:pt x="5572" y="9200"/>
                  </a:cubicBezTo>
                  <a:cubicBezTo>
                    <a:pt x="6923" y="9470"/>
                    <a:pt x="8328" y="9606"/>
                    <a:pt x="9714" y="9606"/>
                  </a:cubicBezTo>
                  <a:cubicBezTo>
                    <a:pt x="9868" y="9606"/>
                    <a:pt x="10022" y="9604"/>
                    <a:pt x="10175" y="9601"/>
                  </a:cubicBezTo>
                  <a:cubicBezTo>
                    <a:pt x="11476" y="9534"/>
                    <a:pt x="12811" y="9367"/>
                    <a:pt x="14112" y="9033"/>
                  </a:cubicBezTo>
                  <a:cubicBezTo>
                    <a:pt x="14145" y="10268"/>
                    <a:pt x="14412" y="11502"/>
                    <a:pt x="14712" y="12669"/>
                  </a:cubicBezTo>
                  <a:cubicBezTo>
                    <a:pt x="15179" y="14537"/>
                    <a:pt x="15913" y="16239"/>
                    <a:pt x="16780" y="17973"/>
                  </a:cubicBezTo>
                  <a:cubicBezTo>
                    <a:pt x="16812" y="18069"/>
                    <a:pt x="16897" y="18111"/>
                    <a:pt x="16988" y="18111"/>
                  </a:cubicBezTo>
                  <a:cubicBezTo>
                    <a:pt x="17088" y="18111"/>
                    <a:pt x="17195" y="18060"/>
                    <a:pt x="17247" y="17973"/>
                  </a:cubicBezTo>
                  <a:cubicBezTo>
                    <a:pt x="18148" y="16606"/>
                    <a:pt x="18748" y="15171"/>
                    <a:pt x="19249" y="13603"/>
                  </a:cubicBezTo>
                  <a:cubicBezTo>
                    <a:pt x="19749" y="12036"/>
                    <a:pt x="20183" y="10535"/>
                    <a:pt x="20416" y="8900"/>
                  </a:cubicBezTo>
                  <a:cubicBezTo>
                    <a:pt x="20550" y="7499"/>
                    <a:pt x="20449" y="5931"/>
                    <a:pt x="19549" y="4764"/>
                  </a:cubicBezTo>
                  <a:cubicBezTo>
                    <a:pt x="19182" y="4297"/>
                    <a:pt x="18682" y="3930"/>
                    <a:pt x="18148" y="3730"/>
                  </a:cubicBezTo>
                  <a:cubicBezTo>
                    <a:pt x="17914" y="3630"/>
                    <a:pt x="17647" y="3596"/>
                    <a:pt x="17414" y="3563"/>
                  </a:cubicBezTo>
                  <a:cubicBezTo>
                    <a:pt x="17374" y="3560"/>
                    <a:pt x="17333" y="3559"/>
                    <a:pt x="17292" y="3559"/>
                  </a:cubicBezTo>
                  <a:cubicBezTo>
                    <a:pt x="17017" y="3559"/>
                    <a:pt x="16727" y="3611"/>
                    <a:pt x="16447" y="3611"/>
                  </a:cubicBezTo>
                  <a:cubicBezTo>
                    <a:pt x="16250" y="3611"/>
                    <a:pt x="16057" y="3585"/>
                    <a:pt x="15880" y="3496"/>
                  </a:cubicBezTo>
                  <a:cubicBezTo>
                    <a:pt x="15346" y="3163"/>
                    <a:pt x="15046" y="2395"/>
                    <a:pt x="14645" y="1928"/>
                  </a:cubicBezTo>
                  <a:cubicBezTo>
                    <a:pt x="14178" y="1461"/>
                    <a:pt x="13611" y="1061"/>
                    <a:pt x="13011" y="828"/>
                  </a:cubicBezTo>
                  <a:cubicBezTo>
                    <a:pt x="12430" y="586"/>
                    <a:pt x="11819" y="469"/>
                    <a:pt x="11210" y="469"/>
                  </a:cubicBezTo>
                  <a:cubicBezTo>
                    <a:pt x="10559" y="469"/>
                    <a:pt x="9911" y="602"/>
                    <a:pt x="9308" y="861"/>
                  </a:cubicBezTo>
                  <a:cubicBezTo>
                    <a:pt x="8680" y="1160"/>
                    <a:pt x="8079" y="1754"/>
                    <a:pt x="7385" y="1754"/>
                  </a:cubicBezTo>
                  <a:cubicBezTo>
                    <a:pt x="7305" y="1754"/>
                    <a:pt x="7223" y="1746"/>
                    <a:pt x="7140" y="1728"/>
                  </a:cubicBezTo>
                  <a:cubicBezTo>
                    <a:pt x="6439" y="1595"/>
                    <a:pt x="5972" y="994"/>
                    <a:pt x="5439" y="594"/>
                  </a:cubicBezTo>
                  <a:cubicBezTo>
                    <a:pt x="4934" y="211"/>
                    <a:pt x="4375" y="1"/>
                    <a:pt x="3814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91;p32">
              <a:extLst>
                <a:ext uri="{FF2B5EF4-FFF2-40B4-BE49-F238E27FC236}">
                  <a16:creationId xmlns:a16="http://schemas.microsoft.com/office/drawing/2014/main" id="{C10ABCD7-186D-3320-99D8-B73A122BDFE3}"/>
                </a:ext>
              </a:extLst>
            </p:cNvPr>
            <p:cNvSpPr/>
            <p:nvPr/>
          </p:nvSpPr>
          <p:spPr>
            <a:xfrm>
              <a:off x="4863599" y="2666155"/>
              <a:ext cx="465274" cy="450191"/>
            </a:xfrm>
            <a:custGeom>
              <a:avLst/>
              <a:gdLst/>
              <a:ahLst/>
              <a:cxnLst/>
              <a:rect l="l" t="t" r="r" b="b"/>
              <a:pathLst>
                <a:path w="31464" h="30444" extrusionOk="0">
                  <a:moveTo>
                    <a:pt x="28866" y="1"/>
                  </a:moveTo>
                  <a:cubicBezTo>
                    <a:pt x="28301" y="1"/>
                    <a:pt x="27698" y="192"/>
                    <a:pt x="27161" y="449"/>
                  </a:cubicBezTo>
                  <a:cubicBezTo>
                    <a:pt x="27127" y="449"/>
                    <a:pt x="27061" y="483"/>
                    <a:pt x="27027" y="516"/>
                  </a:cubicBezTo>
                  <a:cubicBezTo>
                    <a:pt x="24992" y="1550"/>
                    <a:pt x="23325" y="2985"/>
                    <a:pt x="21790" y="4586"/>
                  </a:cubicBezTo>
                  <a:cubicBezTo>
                    <a:pt x="21757" y="4552"/>
                    <a:pt x="21757" y="4519"/>
                    <a:pt x="21723" y="4486"/>
                  </a:cubicBezTo>
                  <a:cubicBezTo>
                    <a:pt x="21657" y="4252"/>
                    <a:pt x="21557" y="4019"/>
                    <a:pt x="21457" y="3818"/>
                  </a:cubicBezTo>
                  <a:cubicBezTo>
                    <a:pt x="21256" y="3351"/>
                    <a:pt x="21023" y="2884"/>
                    <a:pt x="20823" y="2417"/>
                  </a:cubicBezTo>
                  <a:cubicBezTo>
                    <a:pt x="20656" y="2111"/>
                    <a:pt x="20233" y="967"/>
                    <a:pt x="19709" y="967"/>
                  </a:cubicBezTo>
                  <a:cubicBezTo>
                    <a:pt x="19606" y="967"/>
                    <a:pt x="19499" y="1012"/>
                    <a:pt x="19388" y="1117"/>
                  </a:cubicBezTo>
                  <a:cubicBezTo>
                    <a:pt x="19155" y="1350"/>
                    <a:pt x="19122" y="1750"/>
                    <a:pt x="19122" y="2084"/>
                  </a:cubicBezTo>
                  <a:cubicBezTo>
                    <a:pt x="19088" y="2584"/>
                    <a:pt x="19122" y="3151"/>
                    <a:pt x="19188" y="3652"/>
                  </a:cubicBezTo>
                  <a:cubicBezTo>
                    <a:pt x="19255" y="4052"/>
                    <a:pt x="19355" y="4452"/>
                    <a:pt x="19422" y="4819"/>
                  </a:cubicBezTo>
                  <a:cubicBezTo>
                    <a:pt x="19422" y="5053"/>
                    <a:pt x="19455" y="5320"/>
                    <a:pt x="19455" y="5520"/>
                  </a:cubicBezTo>
                  <a:cubicBezTo>
                    <a:pt x="19455" y="6153"/>
                    <a:pt x="19455" y="6821"/>
                    <a:pt x="19455" y="7454"/>
                  </a:cubicBezTo>
                  <a:cubicBezTo>
                    <a:pt x="19455" y="7888"/>
                    <a:pt x="19455" y="8322"/>
                    <a:pt x="19489" y="8755"/>
                  </a:cubicBezTo>
                  <a:cubicBezTo>
                    <a:pt x="19288" y="9056"/>
                    <a:pt x="19155" y="9356"/>
                    <a:pt x="18988" y="9656"/>
                  </a:cubicBezTo>
                  <a:cubicBezTo>
                    <a:pt x="17821" y="11791"/>
                    <a:pt x="16420" y="13792"/>
                    <a:pt x="14785" y="15594"/>
                  </a:cubicBezTo>
                  <a:cubicBezTo>
                    <a:pt x="13451" y="17128"/>
                    <a:pt x="11950" y="18462"/>
                    <a:pt x="10382" y="19763"/>
                  </a:cubicBezTo>
                  <a:cubicBezTo>
                    <a:pt x="9748" y="19330"/>
                    <a:pt x="9114" y="18929"/>
                    <a:pt x="8481" y="18462"/>
                  </a:cubicBezTo>
                  <a:cubicBezTo>
                    <a:pt x="7246" y="17595"/>
                    <a:pt x="6112" y="16628"/>
                    <a:pt x="5012" y="15594"/>
                  </a:cubicBezTo>
                  <a:cubicBezTo>
                    <a:pt x="4978" y="15560"/>
                    <a:pt x="4939" y="15545"/>
                    <a:pt x="4902" y="15545"/>
                  </a:cubicBezTo>
                  <a:cubicBezTo>
                    <a:pt x="4794" y="15545"/>
                    <a:pt x="4695" y="15669"/>
                    <a:pt x="4745" y="15794"/>
                  </a:cubicBezTo>
                  <a:cubicBezTo>
                    <a:pt x="3977" y="17395"/>
                    <a:pt x="3244" y="18996"/>
                    <a:pt x="2476" y="20630"/>
                  </a:cubicBezTo>
                  <a:cubicBezTo>
                    <a:pt x="2109" y="21398"/>
                    <a:pt x="1743" y="22165"/>
                    <a:pt x="1376" y="22966"/>
                  </a:cubicBezTo>
                  <a:cubicBezTo>
                    <a:pt x="1209" y="23366"/>
                    <a:pt x="1042" y="23766"/>
                    <a:pt x="842" y="24133"/>
                  </a:cubicBezTo>
                  <a:cubicBezTo>
                    <a:pt x="708" y="24467"/>
                    <a:pt x="542" y="24800"/>
                    <a:pt x="442" y="25134"/>
                  </a:cubicBezTo>
                  <a:cubicBezTo>
                    <a:pt x="375" y="25100"/>
                    <a:pt x="308" y="25067"/>
                    <a:pt x="275" y="25034"/>
                  </a:cubicBezTo>
                  <a:cubicBezTo>
                    <a:pt x="249" y="25018"/>
                    <a:pt x="224" y="25012"/>
                    <a:pt x="201" y="25012"/>
                  </a:cubicBezTo>
                  <a:cubicBezTo>
                    <a:pt x="74" y="25012"/>
                    <a:pt x="0" y="25216"/>
                    <a:pt x="141" y="25301"/>
                  </a:cubicBezTo>
                  <a:cubicBezTo>
                    <a:pt x="208" y="25334"/>
                    <a:pt x="308" y="25401"/>
                    <a:pt x="375" y="25434"/>
                  </a:cubicBezTo>
                  <a:cubicBezTo>
                    <a:pt x="408" y="25534"/>
                    <a:pt x="475" y="25567"/>
                    <a:pt x="542" y="25567"/>
                  </a:cubicBezTo>
                  <a:cubicBezTo>
                    <a:pt x="2710" y="26868"/>
                    <a:pt x="4845" y="28269"/>
                    <a:pt x="7113" y="29403"/>
                  </a:cubicBezTo>
                  <a:cubicBezTo>
                    <a:pt x="8080" y="29904"/>
                    <a:pt x="9081" y="30337"/>
                    <a:pt x="10182" y="30438"/>
                  </a:cubicBezTo>
                  <a:cubicBezTo>
                    <a:pt x="10248" y="30442"/>
                    <a:pt x="10312" y="30443"/>
                    <a:pt x="10376" y="30443"/>
                  </a:cubicBezTo>
                  <a:cubicBezTo>
                    <a:pt x="11371" y="30443"/>
                    <a:pt x="12064" y="29960"/>
                    <a:pt x="12817" y="29270"/>
                  </a:cubicBezTo>
                  <a:cubicBezTo>
                    <a:pt x="14585" y="27569"/>
                    <a:pt x="15786" y="25401"/>
                    <a:pt x="17087" y="23366"/>
                  </a:cubicBezTo>
                  <a:cubicBezTo>
                    <a:pt x="18488" y="21164"/>
                    <a:pt x="19889" y="18963"/>
                    <a:pt x="21156" y="16694"/>
                  </a:cubicBezTo>
                  <a:cubicBezTo>
                    <a:pt x="21890" y="15393"/>
                    <a:pt x="22591" y="14092"/>
                    <a:pt x="23291" y="12792"/>
                  </a:cubicBezTo>
                  <a:cubicBezTo>
                    <a:pt x="23558" y="12258"/>
                    <a:pt x="23858" y="11724"/>
                    <a:pt x="24159" y="11190"/>
                  </a:cubicBezTo>
                  <a:cubicBezTo>
                    <a:pt x="24559" y="10857"/>
                    <a:pt x="24959" y="10523"/>
                    <a:pt x="25359" y="10190"/>
                  </a:cubicBezTo>
                  <a:cubicBezTo>
                    <a:pt x="26227" y="9489"/>
                    <a:pt x="27127" y="8722"/>
                    <a:pt x="27995" y="7988"/>
                  </a:cubicBezTo>
                  <a:cubicBezTo>
                    <a:pt x="28495" y="7554"/>
                    <a:pt x="31030" y="5086"/>
                    <a:pt x="31230" y="4119"/>
                  </a:cubicBezTo>
                  <a:cubicBezTo>
                    <a:pt x="31464" y="3018"/>
                    <a:pt x="31164" y="1717"/>
                    <a:pt x="30430" y="816"/>
                  </a:cubicBezTo>
                  <a:cubicBezTo>
                    <a:pt x="30163" y="583"/>
                    <a:pt x="29863" y="349"/>
                    <a:pt x="29562" y="116"/>
                  </a:cubicBezTo>
                  <a:cubicBezTo>
                    <a:pt x="29343" y="36"/>
                    <a:pt x="29108" y="1"/>
                    <a:pt x="2886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92;p32">
              <a:extLst>
                <a:ext uri="{FF2B5EF4-FFF2-40B4-BE49-F238E27FC236}">
                  <a16:creationId xmlns:a16="http://schemas.microsoft.com/office/drawing/2014/main" id="{8AD459EB-9AE4-96FB-ACE4-0169668250A2}"/>
                </a:ext>
              </a:extLst>
            </p:cNvPr>
            <p:cNvSpPr/>
            <p:nvPr/>
          </p:nvSpPr>
          <p:spPr>
            <a:xfrm>
              <a:off x="5232260" y="2667368"/>
              <a:ext cx="70950" cy="56873"/>
            </a:xfrm>
            <a:custGeom>
              <a:avLst/>
              <a:gdLst/>
              <a:ahLst/>
              <a:cxnLst/>
              <a:rect l="l" t="t" r="r" b="b"/>
              <a:pathLst>
                <a:path w="4798" h="3846" extrusionOk="0">
                  <a:moveTo>
                    <a:pt x="4464" y="0"/>
                  </a:moveTo>
                  <a:cubicBezTo>
                    <a:pt x="4263" y="201"/>
                    <a:pt x="3997" y="367"/>
                    <a:pt x="3763" y="534"/>
                  </a:cubicBezTo>
                  <a:cubicBezTo>
                    <a:pt x="3263" y="868"/>
                    <a:pt x="2762" y="1201"/>
                    <a:pt x="2329" y="1635"/>
                  </a:cubicBezTo>
                  <a:cubicBezTo>
                    <a:pt x="1862" y="2035"/>
                    <a:pt x="1662" y="2135"/>
                    <a:pt x="1195" y="2536"/>
                  </a:cubicBezTo>
                  <a:cubicBezTo>
                    <a:pt x="994" y="2702"/>
                    <a:pt x="794" y="2903"/>
                    <a:pt x="628" y="3103"/>
                  </a:cubicBezTo>
                  <a:cubicBezTo>
                    <a:pt x="394" y="3303"/>
                    <a:pt x="161" y="3503"/>
                    <a:pt x="27" y="3770"/>
                  </a:cubicBezTo>
                  <a:cubicBezTo>
                    <a:pt x="0" y="3797"/>
                    <a:pt x="39" y="3846"/>
                    <a:pt x="72" y="3846"/>
                  </a:cubicBezTo>
                  <a:cubicBezTo>
                    <a:pt x="80" y="3846"/>
                    <a:pt x="87" y="3843"/>
                    <a:pt x="94" y="3837"/>
                  </a:cubicBezTo>
                  <a:cubicBezTo>
                    <a:pt x="294" y="3670"/>
                    <a:pt x="461" y="3470"/>
                    <a:pt x="628" y="3303"/>
                  </a:cubicBezTo>
                  <a:cubicBezTo>
                    <a:pt x="861" y="3069"/>
                    <a:pt x="1095" y="2869"/>
                    <a:pt x="1328" y="2636"/>
                  </a:cubicBezTo>
                  <a:cubicBezTo>
                    <a:pt x="1795" y="2269"/>
                    <a:pt x="1995" y="2202"/>
                    <a:pt x="2429" y="1835"/>
                  </a:cubicBezTo>
                  <a:cubicBezTo>
                    <a:pt x="2896" y="1435"/>
                    <a:pt x="3329" y="1035"/>
                    <a:pt x="3796" y="701"/>
                  </a:cubicBezTo>
                  <a:cubicBezTo>
                    <a:pt x="4063" y="534"/>
                    <a:pt x="4330" y="334"/>
                    <a:pt x="4630" y="234"/>
                  </a:cubicBezTo>
                  <a:cubicBezTo>
                    <a:pt x="4697" y="201"/>
                    <a:pt x="4764" y="201"/>
                    <a:pt x="4797" y="167"/>
                  </a:cubicBezTo>
                  <a:cubicBezTo>
                    <a:pt x="4764" y="134"/>
                    <a:pt x="4697" y="101"/>
                    <a:pt x="4630" y="34"/>
                  </a:cubicBezTo>
                  <a:cubicBezTo>
                    <a:pt x="4597" y="34"/>
                    <a:pt x="4530" y="0"/>
                    <a:pt x="44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693;p32">
              <a:extLst>
                <a:ext uri="{FF2B5EF4-FFF2-40B4-BE49-F238E27FC236}">
                  <a16:creationId xmlns:a16="http://schemas.microsoft.com/office/drawing/2014/main" id="{67F67E96-4611-8FF1-4012-8C68BD89AD35}"/>
                </a:ext>
              </a:extLst>
            </p:cNvPr>
            <p:cNvSpPr/>
            <p:nvPr/>
          </p:nvSpPr>
          <p:spPr>
            <a:xfrm>
              <a:off x="5245124" y="2681179"/>
              <a:ext cx="72873" cy="59801"/>
            </a:xfrm>
            <a:custGeom>
              <a:avLst/>
              <a:gdLst/>
              <a:ahLst/>
              <a:cxnLst/>
              <a:rect l="l" t="t" r="r" b="b"/>
              <a:pathLst>
                <a:path w="4928" h="4044" extrusionOk="0">
                  <a:moveTo>
                    <a:pt x="4761" y="0"/>
                  </a:moveTo>
                  <a:cubicBezTo>
                    <a:pt x="4628" y="101"/>
                    <a:pt x="4461" y="234"/>
                    <a:pt x="4327" y="367"/>
                  </a:cubicBezTo>
                  <a:cubicBezTo>
                    <a:pt x="3827" y="768"/>
                    <a:pt x="3327" y="1168"/>
                    <a:pt x="2860" y="1602"/>
                  </a:cubicBezTo>
                  <a:cubicBezTo>
                    <a:pt x="1926" y="2469"/>
                    <a:pt x="992" y="3069"/>
                    <a:pt x="58" y="3903"/>
                  </a:cubicBezTo>
                  <a:cubicBezTo>
                    <a:pt x="0" y="3961"/>
                    <a:pt x="42" y="4043"/>
                    <a:pt x="119" y="4043"/>
                  </a:cubicBezTo>
                  <a:cubicBezTo>
                    <a:pt x="131" y="4043"/>
                    <a:pt x="144" y="4041"/>
                    <a:pt x="158" y="4037"/>
                  </a:cubicBezTo>
                  <a:cubicBezTo>
                    <a:pt x="1092" y="3236"/>
                    <a:pt x="2093" y="2669"/>
                    <a:pt x="3027" y="1835"/>
                  </a:cubicBezTo>
                  <a:cubicBezTo>
                    <a:pt x="3460" y="1401"/>
                    <a:pt x="3927" y="1001"/>
                    <a:pt x="4428" y="634"/>
                  </a:cubicBezTo>
                  <a:cubicBezTo>
                    <a:pt x="4594" y="501"/>
                    <a:pt x="4761" y="367"/>
                    <a:pt x="4928" y="234"/>
                  </a:cubicBezTo>
                  <a:cubicBezTo>
                    <a:pt x="4861" y="134"/>
                    <a:pt x="4828" y="67"/>
                    <a:pt x="476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694;p32">
              <a:extLst>
                <a:ext uri="{FF2B5EF4-FFF2-40B4-BE49-F238E27FC236}">
                  <a16:creationId xmlns:a16="http://schemas.microsoft.com/office/drawing/2014/main" id="{2B77A42D-48EA-40D0-8953-BA7A8A0D1E98}"/>
                </a:ext>
              </a:extLst>
            </p:cNvPr>
            <p:cNvSpPr/>
            <p:nvPr/>
          </p:nvSpPr>
          <p:spPr>
            <a:xfrm>
              <a:off x="5258403" y="2705340"/>
              <a:ext cx="67978" cy="54418"/>
            </a:xfrm>
            <a:custGeom>
              <a:avLst/>
              <a:gdLst/>
              <a:ahLst/>
              <a:cxnLst/>
              <a:rect l="l" t="t" r="r" b="b"/>
              <a:pathLst>
                <a:path w="4597" h="3680" extrusionOk="0">
                  <a:moveTo>
                    <a:pt x="4530" y="1"/>
                  </a:moveTo>
                  <a:cubicBezTo>
                    <a:pt x="4497" y="34"/>
                    <a:pt x="4430" y="101"/>
                    <a:pt x="4397" y="134"/>
                  </a:cubicBezTo>
                  <a:cubicBezTo>
                    <a:pt x="3896" y="501"/>
                    <a:pt x="3429" y="868"/>
                    <a:pt x="2962" y="1269"/>
                  </a:cubicBezTo>
                  <a:cubicBezTo>
                    <a:pt x="2062" y="2069"/>
                    <a:pt x="961" y="2836"/>
                    <a:pt x="27" y="3604"/>
                  </a:cubicBezTo>
                  <a:cubicBezTo>
                    <a:pt x="0" y="3631"/>
                    <a:pt x="17" y="3679"/>
                    <a:pt x="59" y="3679"/>
                  </a:cubicBezTo>
                  <a:cubicBezTo>
                    <a:pt x="70" y="3679"/>
                    <a:pt x="81" y="3677"/>
                    <a:pt x="94" y="3670"/>
                  </a:cubicBezTo>
                  <a:cubicBezTo>
                    <a:pt x="1028" y="2936"/>
                    <a:pt x="2262" y="2336"/>
                    <a:pt x="3196" y="1569"/>
                  </a:cubicBezTo>
                  <a:cubicBezTo>
                    <a:pt x="3630" y="1202"/>
                    <a:pt x="4063" y="802"/>
                    <a:pt x="4530" y="468"/>
                  </a:cubicBezTo>
                  <a:cubicBezTo>
                    <a:pt x="4564" y="435"/>
                    <a:pt x="4564" y="435"/>
                    <a:pt x="4597" y="435"/>
                  </a:cubicBezTo>
                  <a:cubicBezTo>
                    <a:pt x="4564" y="268"/>
                    <a:pt x="4564" y="134"/>
                    <a:pt x="453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695;p32">
              <a:extLst>
                <a:ext uri="{FF2B5EF4-FFF2-40B4-BE49-F238E27FC236}">
                  <a16:creationId xmlns:a16="http://schemas.microsoft.com/office/drawing/2014/main" id="{117C2750-716B-9AE4-16ED-74D438BC4ECC}"/>
                </a:ext>
              </a:extLst>
            </p:cNvPr>
            <p:cNvSpPr/>
            <p:nvPr/>
          </p:nvSpPr>
          <p:spPr>
            <a:xfrm>
              <a:off x="4337919" y="2734973"/>
              <a:ext cx="622509" cy="803523"/>
            </a:xfrm>
            <a:custGeom>
              <a:avLst/>
              <a:gdLst/>
              <a:ahLst/>
              <a:cxnLst/>
              <a:rect l="l" t="t" r="r" b="b"/>
              <a:pathLst>
                <a:path w="42097" h="54338" extrusionOk="0">
                  <a:moveTo>
                    <a:pt x="24135" y="1"/>
                  </a:moveTo>
                  <a:cubicBezTo>
                    <a:pt x="21375" y="1"/>
                    <a:pt x="19314" y="866"/>
                    <a:pt x="19314" y="866"/>
                  </a:cubicBezTo>
                  <a:cubicBezTo>
                    <a:pt x="19314" y="866"/>
                    <a:pt x="18547" y="2367"/>
                    <a:pt x="16445" y="3534"/>
                  </a:cubicBezTo>
                  <a:cubicBezTo>
                    <a:pt x="15114" y="4264"/>
                    <a:pt x="13451" y="4856"/>
                    <a:pt x="11822" y="4856"/>
                  </a:cubicBezTo>
                  <a:cubicBezTo>
                    <a:pt x="10919" y="4856"/>
                    <a:pt x="10027" y="4675"/>
                    <a:pt x="9207" y="4235"/>
                  </a:cubicBezTo>
                  <a:cubicBezTo>
                    <a:pt x="6872" y="2967"/>
                    <a:pt x="7506" y="265"/>
                    <a:pt x="7506" y="265"/>
                  </a:cubicBezTo>
                  <a:cubicBezTo>
                    <a:pt x="7506" y="265"/>
                    <a:pt x="6632" y="103"/>
                    <a:pt x="5693" y="103"/>
                  </a:cubicBezTo>
                  <a:cubicBezTo>
                    <a:pt x="4929" y="103"/>
                    <a:pt x="4122" y="210"/>
                    <a:pt x="3703" y="599"/>
                  </a:cubicBezTo>
                  <a:cubicBezTo>
                    <a:pt x="2802" y="1433"/>
                    <a:pt x="2002" y="5135"/>
                    <a:pt x="1001" y="15176"/>
                  </a:cubicBezTo>
                  <a:cubicBezTo>
                    <a:pt x="0" y="25216"/>
                    <a:pt x="1401" y="53637"/>
                    <a:pt x="1401" y="53637"/>
                  </a:cubicBezTo>
                  <a:cubicBezTo>
                    <a:pt x="1401" y="53637"/>
                    <a:pt x="11442" y="54337"/>
                    <a:pt x="17780" y="54337"/>
                  </a:cubicBezTo>
                  <a:cubicBezTo>
                    <a:pt x="24117" y="54337"/>
                    <a:pt x="31756" y="53870"/>
                    <a:pt x="31756" y="53870"/>
                  </a:cubicBezTo>
                  <a:cubicBezTo>
                    <a:pt x="31756" y="53870"/>
                    <a:pt x="30122" y="48099"/>
                    <a:pt x="29655" y="39527"/>
                  </a:cubicBezTo>
                  <a:cubicBezTo>
                    <a:pt x="29188" y="30954"/>
                    <a:pt x="29288" y="18646"/>
                    <a:pt x="29288" y="18645"/>
                  </a:cubicBezTo>
                  <a:lnTo>
                    <a:pt x="29288" y="18645"/>
                  </a:lnTo>
                  <a:lnTo>
                    <a:pt x="36293" y="22048"/>
                  </a:lnTo>
                  <a:lnTo>
                    <a:pt x="42097" y="11540"/>
                  </a:lnTo>
                  <a:cubicBezTo>
                    <a:pt x="42097" y="11540"/>
                    <a:pt x="35459" y="5069"/>
                    <a:pt x="30289" y="1733"/>
                  </a:cubicBezTo>
                  <a:cubicBezTo>
                    <a:pt x="28199" y="399"/>
                    <a:pt x="26007" y="1"/>
                    <a:pt x="2413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696;p32">
              <a:extLst>
                <a:ext uri="{FF2B5EF4-FFF2-40B4-BE49-F238E27FC236}">
                  <a16:creationId xmlns:a16="http://schemas.microsoft.com/office/drawing/2014/main" id="{C41719F6-C210-9638-CAF0-113BB7ED3A0B}"/>
                </a:ext>
              </a:extLst>
            </p:cNvPr>
            <p:cNvSpPr/>
            <p:nvPr/>
          </p:nvSpPr>
          <p:spPr>
            <a:xfrm>
              <a:off x="4021248" y="2600946"/>
              <a:ext cx="142581" cy="205221"/>
            </a:xfrm>
            <a:custGeom>
              <a:avLst/>
              <a:gdLst/>
              <a:ahLst/>
              <a:cxnLst/>
              <a:rect l="l" t="t" r="r" b="b"/>
              <a:pathLst>
                <a:path w="9642" h="13878" extrusionOk="0">
                  <a:moveTo>
                    <a:pt x="6755" y="1"/>
                  </a:moveTo>
                  <a:cubicBezTo>
                    <a:pt x="6092" y="1"/>
                    <a:pt x="5432" y="140"/>
                    <a:pt x="4838" y="423"/>
                  </a:cubicBezTo>
                  <a:lnTo>
                    <a:pt x="4704" y="456"/>
                  </a:lnTo>
                  <a:cubicBezTo>
                    <a:pt x="4738" y="1824"/>
                    <a:pt x="4404" y="3192"/>
                    <a:pt x="4071" y="4526"/>
                  </a:cubicBezTo>
                  <a:cubicBezTo>
                    <a:pt x="3537" y="6694"/>
                    <a:pt x="2970" y="9029"/>
                    <a:pt x="1402" y="10664"/>
                  </a:cubicBezTo>
                  <a:cubicBezTo>
                    <a:pt x="1068" y="10997"/>
                    <a:pt x="701" y="11331"/>
                    <a:pt x="435" y="11731"/>
                  </a:cubicBezTo>
                  <a:cubicBezTo>
                    <a:pt x="168" y="12131"/>
                    <a:pt x="1" y="12632"/>
                    <a:pt x="201" y="13099"/>
                  </a:cubicBezTo>
                  <a:cubicBezTo>
                    <a:pt x="400" y="13645"/>
                    <a:pt x="1043" y="13877"/>
                    <a:pt x="1675" y="13877"/>
                  </a:cubicBezTo>
                  <a:cubicBezTo>
                    <a:pt x="1892" y="13877"/>
                    <a:pt x="2107" y="13850"/>
                    <a:pt x="2303" y="13799"/>
                  </a:cubicBezTo>
                  <a:cubicBezTo>
                    <a:pt x="4104" y="13299"/>
                    <a:pt x="5238" y="11531"/>
                    <a:pt x="6139" y="9863"/>
                  </a:cubicBezTo>
                  <a:cubicBezTo>
                    <a:pt x="7540" y="7194"/>
                    <a:pt x="8674" y="4359"/>
                    <a:pt x="9574" y="1490"/>
                  </a:cubicBezTo>
                  <a:cubicBezTo>
                    <a:pt x="9608" y="1357"/>
                    <a:pt x="9641" y="1223"/>
                    <a:pt x="9608" y="1090"/>
                  </a:cubicBezTo>
                  <a:cubicBezTo>
                    <a:pt x="9574" y="923"/>
                    <a:pt x="9441" y="823"/>
                    <a:pt x="9308" y="756"/>
                  </a:cubicBezTo>
                  <a:cubicBezTo>
                    <a:pt x="8558" y="257"/>
                    <a:pt x="7655" y="1"/>
                    <a:pt x="6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697;p32">
              <a:extLst>
                <a:ext uri="{FF2B5EF4-FFF2-40B4-BE49-F238E27FC236}">
                  <a16:creationId xmlns:a16="http://schemas.microsoft.com/office/drawing/2014/main" id="{0039C90D-A689-BB5A-D335-2F22F98EB2AC}"/>
                </a:ext>
              </a:extLst>
            </p:cNvPr>
            <p:cNvSpPr/>
            <p:nvPr/>
          </p:nvSpPr>
          <p:spPr>
            <a:xfrm>
              <a:off x="3908795" y="2307681"/>
              <a:ext cx="410900" cy="367114"/>
            </a:xfrm>
            <a:custGeom>
              <a:avLst/>
              <a:gdLst/>
              <a:ahLst/>
              <a:cxnLst/>
              <a:rect l="l" t="t" r="r" b="b"/>
              <a:pathLst>
                <a:path w="27787" h="24826" extrusionOk="0">
                  <a:moveTo>
                    <a:pt x="8161" y="1"/>
                  </a:moveTo>
                  <a:cubicBezTo>
                    <a:pt x="6577" y="1"/>
                    <a:pt x="4482" y="3924"/>
                    <a:pt x="4170" y="4378"/>
                  </a:cubicBezTo>
                  <a:cubicBezTo>
                    <a:pt x="3770" y="4945"/>
                    <a:pt x="1368" y="11650"/>
                    <a:pt x="701" y="16920"/>
                  </a:cubicBezTo>
                  <a:cubicBezTo>
                    <a:pt x="1" y="22157"/>
                    <a:pt x="1301" y="24826"/>
                    <a:pt x="1301" y="24826"/>
                  </a:cubicBezTo>
                  <a:cubicBezTo>
                    <a:pt x="1301" y="24826"/>
                    <a:pt x="2702" y="24259"/>
                    <a:pt x="4070" y="23458"/>
                  </a:cubicBezTo>
                  <a:cubicBezTo>
                    <a:pt x="5471" y="22691"/>
                    <a:pt x="9107" y="21557"/>
                    <a:pt x="12509" y="21390"/>
                  </a:cubicBezTo>
                  <a:cubicBezTo>
                    <a:pt x="12865" y="21373"/>
                    <a:pt x="13201" y="21365"/>
                    <a:pt x="13519" y="21365"/>
                  </a:cubicBezTo>
                  <a:cubicBezTo>
                    <a:pt x="16238" y="21365"/>
                    <a:pt x="17593" y="21948"/>
                    <a:pt x="18280" y="22157"/>
                  </a:cubicBezTo>
                  <a:cubicBezTo>
                    <a:pt x="18706" y="22281"/>
                    <a:pt x="19734" y="22556"/>
                    <a:pt x="20960" y="22556"/>
                  </a:cubicBezTo>
                  <a:cubicBezTo>
                    <a:pt x="22041" y="22556"/>
                    <a:pt x="23275" y="22343"/>
                    <a:pt x="24385" y="21624"/>
                  </a:cubicBezTo>
                  <a:cubicBezTo>
                    <a:pt x="26786" y="20056"/>
                    <a:pt x="27787" y="16687"/>
                    <a:pt x="26953" y="13518"/>
                  </a:cubicBezTo>
                  <a:cubicBezTo>
                    <a:pt x="26119" y="10415"/>
                    <a:pt x="24084" y="9481"/>
                    <a:pt x="21382" y="9115"/>
                  </a:cubicBezTo>
                  <a:cubicBezTo>
                    <a:pt x="18681" y="8714"/>
                    <a:pt x="18614" y="8547"/>
                    <a:pt x="14344" y="6313"/>
                  </a:cubicBezTo>
                  <a:cubicBezTo>
                    <a:pt x="10108" y="4078"/>
                    <a:pt x="8940" y="408"/>
                    <a:pt x="8940" y="408"/>
                  </a:cubicBezTo>
                  <a:cubicBezTo>
                    <a:pt x="8705" y="123"/>
                    <a:pt x="8441" y="1"/>
                    <a:pt x="81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698;p32">
              <a:extLst>
                <a:ext uri="{FF2B5EF4-FFF2-40B4-BE49-F238E27FC236}">
                  <a16:creationId xmlns:a16="http://schemas.microsoft.com/office/drawing/2014/main" id="{82E639A5-8B16-FEB6-4D0B-86F784EB8464}"/>
                </a:ext>
              </a:extLst>
            </p:cNvPr>
            <p:cNvSpPr/>
            <p:nvPr/>
          </p:nvSpPr>
          <p:spPr>
            <a:xfrm>
              <a:off x="3865396" y="2281863"/>
              <a:ext cx="186470" cy="396039"/>
            </a:xfrm>
            <a:custGeom>
              <a:avLst/>
              <a:gdLst/>
              <a:ahLst/>
              <a:cxnLst/>
              <a:rect l="l" t="t" r="r" b="b"/>
              <a:pathLst>
                <a:path w="12610" h="26782" extrusionOk="0"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699;p32">
              <a:extLst>
                <a:ext uri="{FF2B5EF4-FFF2-40B4-BE49-F238E27FC236}">
                  <a16:creationId xmlns:a16="http://schemas.microsoft.com/office/drawing/2014/main" id="{2A79E7F5-2256-9C4D-0095-DCD09B52026D}"/>
                </a:ext>
              </a:extLst>
            </p:cNvPr>
            <p:cNvSpPr/>
            <p:nvPr/>
          </p:nvSpPr>
          <p:spPr>
            <a:xfrm>
              <a:off x="4147526" y="2435542"/>
              <a:ext cx="100141" cy="201761"/>
            </a:xfrm>
            <a:custGeom>
              <a:avLst/>
              <a:gdLst/>
              <a:ahLst/>
              <a:cxnLst/>
              <a:rect l="l" t="t" r="r" b="b"/>
              <a:pathLst>
                <a:path w="6772" h="13644" extrusionOk="0">
                  <a:moveTo>
                    <a:pt x="3003" y="1"/>
                  </a:moveTo>
                  <a:lnTo>
                    <a:pt x="3003" y="1"/>
                  </a:lnTo>
                  <a:cubicBezTo>
                    <a:pt x="3236" y="668"/>
                    <a:pt x="3403" y="1335"/>
                    <a:pt x="3503" y="2002"/>
                  </a:cubicBezTo>
                  <a:cubicBezTo>
                    <a:pt x="3703" y="3370"/>
                    <a:pt x="3503" y="4837"/>
                    <a:pt x="3236" y="6205"/>
                  </a:cubicBezTo>
                  <a:cubicBezTo>
                    <a:pt x="2969" y="7473"/>
                    <a:pt x="2536" y="8707"/>
                    <a:pt x="1968" y="9874"/>
                  </a:cubicBezTo>
                  <a:cubicBezTo>
                    <a:pt x="1501" y="10908"/>
                    <a:pt x="901" y="11876"/>
                    <a:pt x="201" y="12710"/>
                  </a:cubicBezTo>
                  <a:cubicBezTo>
                    <a:pt x="134" y="12810"/>
                    <a:pt x="67" y="12876"/>
                    <a:pt x="0" y="12943"/>
                  </a:cubicBezTo>
                  <a:cubicBezTo>
                    <a:pt x="1068" y="13110"/>
                    <a:pt x="1735" y="13377"/>
                    <a:pt x="2135" y="13510"/>
                  </a:cubicBezTo>
                  <a:cubicBezTo>
                    <a:pt x="2269" y="13544"/>
                    <a:pt x="2435" y="13577"/>
                    <a:pt x="2636" y="13644"/>
                  </a:cubicBezTo>
                  <a:cubicBezTo>
                    <a:pt x="2769" y="13510"/>
                    <a:pt x="2902" y="13377"/>
                    <a:pt x="3036" y="13243"/>
                  </a:cubicBezTo>
                  <a:cubicBezTo>
                    <a:pt x="3536" y="12710"/>
                    <a:pt x="4003" y="12143"/>
                    <a:pt x="4370" y="11509"/>
                  </a:cubicBezTo>
                  <a:cubicBezTo>
                    <a:pt x="5504" y="9774"/>
                    <a:pt x="6205" y="7706"/>
                    <a:pt x="6505" y="5671"/>
                  </a:cubicBezTo>
                  <a:cubicBezTo>
                    <a:pt x="6772" y="3937"/>
                    <a:pt x="6638" y="2069"/>
                    <a:pt x="5771" y="534"/>
                  </a:cubicBezTo>
                  <a:cubicBezTo>
                    <a:pt x="5571" y="501"/>
                    <a:pt x="5404" y="468"/>
                    <a:pt x="5237" y="468"/>
                  </a:cubicBezTo>
                  <a:cubicBezTo>
                    <a:pt x="4270" y="301"/>
                    <a:pt x="3636" y="20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700;p32">
              <a:extLst>
                <a:ext uri="{FF2B5EF4-FFF2-40B4-BE49-F238E27FC236}">
                  <a16:creationId xmlns:a16="http://schemas.microsoft.com/office/drawing/2014/main" id="{B4C773D6-0C08-48A1-8063-76FCA3D17706}"/>
                </a:ext>
              </a:extLst>
            </p:cNvPr>
            <p:cNvSpPr/>
            <p:nvPr/>
          </p:nvSpPr>
          <p:spPr>
            <a:xfrm>
              <a:off x="3939877" y="2428148"/>
              <a:ext cx="100629" cy="140097"/>
            </a:xfrm>
            <a:custGeom>
              <a:avLst/>
              <a:gdLst/>
              <a:ahLst/>
              <a:cxnLst/>
              <a:rect l="l" t="t" r="r" b="b"/>
              <a:pathLst>
                <a:path w="6805" h="9474" extrusionOk="0">
                  <a:moveTo>
                    <a:pt x="6805" y="0"/>
                  </a:moveTo>
                  <a:lnTo>
                    <a:pt x="6805" y="0"/>
                  </a:lnTo>
                  <a:cubicBezTo>
                    <a:pt x="5979" y="252"/>
                    <a:pt x="4969" y="377"/>
                    <a:pt x="3947" y="377"/>
                  </a:cubicBezTo>
                  <a:cubicBezTo>
                    <a:pt x="3071" y="377"/>
                    <a:pt x="2186" y="285"/>
                    <a:pt x="1401" y="100"/>
                  </a:cubicBezTo>
                  <a:lnTo>
                    <a:pt x="1401" y="100"/>
                  </a:lnTo>
                  <a:cubicBezTo>
                    <a:pt x="1534" y="1835"/>
                    <a:pt x="901" y="3569"/>
                    <a:pt x="67" y="5104"/>
                  </a:cubicBezTo>
                  <a:cubicBezTo>
                    <a:pt x="33" y="5137"/>
                    <a:pt x="0" y="5204"/>
                    <a:pt x="0" y="5271"/>
                  </a:cubicBezTo>
                  <a:cubicBezTo>
                    <a:pt x="0" y="5337"/>
                    <a:pt x="67" y="5404"/>
                    <a:pt x="133" y="5471"/>
                  </a:cubicBezTo>
                  <a:cubicBezTo>
                    <a:pt x="1468" y="6472"/>
                    <a:pt x="3469" y="8039"/>
                    <a:pt x="4270" y="9474"/>
                  </a:cubicBezTo>
                  <a:lnTo>
                    <a:pt x="4236" y="9140"/>
                  </a:lnTo>
                  <a:cubicBezTo>
                    <a:pt x="4270" y="8340"/>
                    <a:pt x="4703" y="7572"/>
                    <a:pt x="5037" y="6838"/>
                  </a:cubicBezTo>
                  <a:cubicBezTo>
                    <a:pt x="5671" y="5437"/>
                    <a:pt x="5971" y="3903"/>
                    <a:pt x="6305" y="2369"/>
                  </a:cubicBezTo>
                  <a:cubicBezTo>
                    <a:pt x="6471" y="1568"/>
                    <a:pt x="6638" y="801"/>
                    <a:pt x="68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701;p32">
              <a:extLst>
                <a:ext uri="{FF2B5EF4-FFF2-40B4-BE49-F238E27FC236}">
                  <a16:creationId xmlns:a16="http://schemas.microsoft.com/office/drawing/2014/main" id="{57BA82E4-FB4B-1FC6-E866-467E073247E5}"/>
                </a:ext>
              </a:extLst>
            </p:cNvPr>
            <p:cNvSpPr/>
            <p:nvPr/>
          </p:nvSpPr>
          <p:spPr>
            <a:xfrm>
              <a:off x="3927042" y="2428281"/>
              <a:ext cx="50337" cy="80518"/>
            </a:xfrm>
            <a:custGeom>
              <a:avLst/>
              <a:gdLst/>
              <a:ahLst/>
              <a:cxnLst/>
              <a:rect l="l" t="t" r="r" b="b"/>
              <a:pathLst>
                <a:path w="3404" h="5445" extrusionOk="0">
                  <a:moveTo>
                    <a:pt x="2055" y="0"/>
                  </a:moveTo>
                  <a:cubicBezTo>
                    <a:pt x="1983" y="0"/>
                    <a:pt x="1910" y="8"/>
                    <a:pt x="1835" y="25"/>
                  </a:cubicBezTo>
                  <a:cubicBezTo>
                    <a:pt x="1602" y="91"/>
                    <a:pt x="1368" y="258"/>
                    <a:pt x="1168" y="458"/>
                  </a:cubicBezTo>
                  <a:cubicBezTo>
                    <a:pt x="434" y="1192"/>
                    <a:pt x="67" y="2393"/>
                    <a:pt x="34" y="3427"/>
                  </a:cubicBezTo>
                  <a:cubicBezTo>
                    <a:pt x="1" y="4161"/>
                    <a:pt x="34" y="5262"/>
                    <a:pt x="935" y="5428"/>
                  </a:cubicBezTo>
                  <a:cubicBezTo>
                    <a:pt x="997" y="5440"/>
                    <a:pt x="1059" y="5445"/>
                    <a:pt x="1120" y="5445"/>
                  </a:cubicBezTo>
                  <a:cubicBezTo>
                    <a:pt x="1961" y="5445"/>
                    <a:pt x="2589" y="4416"/>
                    <a:pt x="2869" y="3794"/>
                  </a:cubicBezTo>
                  <a:cubicBezTo>
                    <a:pt x="3270" y="2927"/>
                    <a:pt x="3403" y="1959"/>
                    <a:pt x="3236" y="1025"/>
                  </a:cubicBezTo>
                  <a:cubicBezTo>
                    <a:pt x="3203" y="959"/>
                    <a:pt x="3203" y="892"/>
                    <a:pt x="3170" y="858"/>
                  </a:cubicBezTo>
                  <a:cubicBezTo>
                    <a:pt x="2994" y="391"/>
                    <a:pt x="2563" y="0"/>
                    <a:pt x="20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702;p32">
              <a:extLst>
                <a:ext uri="{FF2B5EF4-FFF2-40B4-BE49-F238E27FC236}">
                  <a16:creationId xmlns:a16="http://schemas.microsoft.com/office/drawing/2014/main" id="{3ED773BB-913C-9FC6-FA12-57CD54EEA904}"/>
                </a:ext>
              </a:extLst>
            </p:cNvPr>
            <p:cNvSpPr/>
            <p:nvPr/>
          </p:nvSpPr>
          <p:spPr>
            <a:xfrm>
              <a:off x="3865396" y="2281863"/>
              <a:ext cx="186470" cy="396039"/>
            </a:xfrm>
            <a:custGeom>
              <a:avLst/>
              <a:gdLst/>
              <a:ahLst/>
              <a:cxnLst/>
              <a:rect l="l" t="t" r="r" b="b"/>
              <a:pathLst>
                <a:path w="12610" h="26782" extrusionOk="0">
                  <a:moveTo>
                    <a:pt x="8860" y="599"/>
                  </a:moveTo>
                  <a:cubicBezTo>
                    <a:pt x="9999" y="599"/>
                    <a:pt x="10680" y="1423"/>
                    <a:pt x="11108" y="2555"/>
                  </a:cubicBezTo>
                  <a:cubicBezTo>
                    <a:pt x="11742" y="4222"/>
                    <a:pt x="11442" y="6691"/>
                    <a:pt x="11375" y="7958"/>
                  </a:cubicBezTo>
                  <a:cubicBezTo>
                    <a:pt x="11075" y="12595"/>
                    <a:pt x="9874" y="17165"/>
                    <a:pt x="7606" y="21135"/>
                  </a:cubicBezTo>
                  <a:cubicBezTo>
                    <a:pt x="6805" y="22536"/>
                    <a:pt x="5604" y="24837"/>
                    <a:pt x="4136" y="25504"/>
                  </a:cubicBezTo>
                  <a:cubicBezTo>
                    <a:pt x="3846" y="25636"/>
                    <a:pt x="3582" y="25696"/>
                    <a:pt x="3342" y="25696"/>
                  </a:cubicBezTo>
                  <a:cubicBezTo>
                    <a:pt x="1759" y="25696"/>
                    <a:pt x="1208" y="23116"/>
                    <a:pt x="1034" y="21668"/>
                  </a:cubicBezTo>
                  <a:cubicBezTo>
                    <a:pt x="534" y="17632"/>
                    <a:pt x="1201" y="13029"/>
                    <a:pt x="2435" y="9159"/>
                  </a:cubicBezTo>
                  <a:cubicBezTo>
                    <a:pt x="3302" y="6457"/>
                    <a:pt x="4804" y="3288"/>
                    <a:pt x="6938" y="1420"/>
                  </a:cubicBezTo>
                  <a:cubicBezTo>
                    <a:pt x="7405" y="1020"/>
                    <a:pt x="7939" y="687"/>
                    <a:pt x="8540" y="620"/>
                  </a:cubicBezTo>
                  <a:cubicBezTo>
                    <a:pt x="8650" y="606"/>
                    <a:pt x="8757" y="599"/>
                    <a:pt x="8860" y="599"/>
                  </a:cubicBezTo>
                  <a:close/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703;p32">
              <a:extLst>
                <a:ext uri="{FF2B5EF4-FFF2-40B4-BE49-F238E27FC236}">
                  <a16:creationId xmlns:a16="http://schemas.microsoft.com/office/drawing/2014/main" id="{F66A7ADA-9227-7E88-5030-84FD8E677C5A}"/>
                </a:ext>
              </a:extLst>
            </p:cNvPr>
            <p:cNvSpPr/>
            <p:nvPr/>
          </p:nvSpPr>
          <p:spPr>
            <a:xfrm>
              <a:off x="4106094" y="2677186"/>
              <a:ext cx="37013" cy="103646"/>
            </a:xfrm>
            <a:custGeom>
              <a:avLst/>
              <a:gdLst/>
              <a:ahLst/>
              <a:cxnLst/>
              <a:rect l="l" t="t" r="r" b="b"/>
              <a:pathLst>
                <a:path w="2503" h="7009" extrusionOk="0">
                  <a:moveTo>
                    <a:pt x="1359" y="0"/>
                  </a:moveTo>
                  <a:cubicBezTo>
                    <a:pt x="1340" y="0"/>
                    <a:pt x="1321" y="1"/>
                    <a:pt x="1301" y="4"/>
                  </a:cubicBezTo>
                  <a:cubicBezTo>
                    <a:pt x="1034" y="37"/>
                    <a:pt x="801" y="237"/>
                    <a:pt x="701" y="504"/>
                  </a:cubicBezTo>
                  <a:cubicBezTo>
                    <a:pt x="601" y="737"/>
                    <a:pt x="601" y="1038"/>
                    <a:pt x="634" y="1305"/>
                  </a:cubicBezTo>
                  <a:cubicBezTo>
                    <a:pt x="668" y="1972"/>
                    <a:pt x="801" y="2605"/>
                    <a:pt x="834" y="3273"/>
                  </a:cubicBezTo>
                  <a:cubicBezTo>
                    <a:pt x="868" y="3906"/>
                    <a:pt x="734" y="4607"/>
                    <a:pt x="367" y="5141"/>
                  </a:cubicBezTo>
                  <a:lnTo>
                    <a:pt x="467" y="5708"/>
                  </a:lnTo>
                  <a:cubicBezTo>
                    <a:pt x="201" y="6108"/>
                    <a:pt x="34" y="6542"/>
                    <a:pt x="0" y="7009"/>
                  </a:cubicBezTo>
                  <a:cubicBezTo>
                    <a:pt x="1135" y="6341"/>
                    <a:pt x="1735" y="5041"/>
                    <a:pt x="2135" y="3773"/>
                  </a:cubicBezTo>
                  <a:cubicBezTo>
                    <a:pt x="2302" y="3239"/>
                    <a:pt x="2469" y="2672"/>
                    <a:pt x="2469" y="2105"/>
                  </a:cubicBezTo>
                  <a:cubicBezTo>
                    <a:pt x="2502" y="1538"/>
                    <a:pt x="2402" y="938"/>
                    <a:pt x="2069" y="471"/>
                  </a:cubicBezTo>
                  <a:cubicBezTo>
                    <a:pt x="1912" y="221"/>
                    <a:pt x="1640" y="0"/>
                    <a:pt x="135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704;p32">
              <a:extLst>
                <a:ext uri="{FF2B5EF4-FFF2-40B4-BE49-F238E27FC236}">
                  <a16:creationId xmlns:a16="http://schemas.microsoft.com/office/drawing/2014/main" id="{F44F0662-F67B-969C-BCA2-AC96420871F4}"/>
                </a:ext>
              </a:extLst>
            </p:cNvPr>
            <p:cNvSpPr/>
            <p:nvPr/>
          </p:nvSpPr>
          <p:spPr>
            <a:xfrm>
              <a:off x="4008428" y="2663390"/>
              <a:ext cx="102122" cy="111025"/>
            </a:xfrm>
            <a:custGeom>
              <a:avLst/>
              <a:gdLst/>
              <a:ahLst/>
              <a:cxnLst/>
              <a:rect l="l" t="t" r="r" b="b"/>
              <a:pathLst>
                <a:path w="6906" h="7508" extrusionOk="0">
                  <a:moveTo>
                    <a:pt x="3282" y="1"/>
                  </a:moveTo>
                  <a:cubicBezTo>
                    <a:pt x="2447" y="1"/>
                    <a:pt x="1649" y="460"/>
                    <a:pt x="1101" y="1137"/>
                  </a:cubicBezTo>
                  <a:cubicBezTo>
                    <a:pt x="568" y="1804"/>
                    <a:pt x="268" y="2638"/>
                    <a:pt x="134" y="3505"/>
                  </a:cubicBezTo>
                  <a:cubicBezTo>
                    <a:pt x="1" y="4573"/>
                    <a:pt x="134" y="5707"/>
                    <a:pt x="668" y="6607"/>
                  </a:cubicBezTo>
                  <a:cubicBezTo>
                    <a:pt x="835" y="6908"/>
                    <a:pt x="1035" y="7174"/>
                    <a:pt x="1235" y="7441"/>
                  </a:cubicBezTo>
                  <a:cubicBezTo>
                    <a:pt x="1268" y="7441"/>
                    <a:pt x="1268" y="7475"/>
                    <a:pt x="1302" y="7508"/>
                  </a:cubicBezTo>
                  <a:cubicBezTo>
                    <a:pt x="1335" y="7441"/>
                    <a:pt x="1635" y="7108"/>
                    <a:pt x="1702" y="7008"/>
                  </a:cubicBezTo>
                  <a:cubicBezTo>
                    <a:pt x="1869" y="6807"/>
                    <a:pt x="2236" y="6474"/>
                    <a:pt x="2236" y="6474"/>
                  </a:cubicBezTo>
                  <a:cubicBezTo>
                    <a:pt x="2302" y="6374"/>
                    <a:pt x="2369" y="6274"/>
                    <a:pt x="2469" y="6207"/>
                  </a:cubicBezTo>
                  <a:cubicBezTo>
                    <a:pt x="2831" y="5900"/>
                    <a:pt x="3310" y="5757"/>
                    <a:pt x="3789" y="5757"/>
                  </a:cubicBezTo>
                  <a:cubicBezTo>
                    <a:pt x="3883" y="5757"/>
                    <a:pt x="3977" y="5762"/>
                    <a:pt x="4070" y="5773"/>
                  </a:cubicBezTo>
                  <a:cubicBezTo>
                    <a:pt x="4237" y="5773"/>
                    <a:pt x="4404" y="5807"/>
                    <a:pt x="4571" y="5907"/>
                  </a:cubicBezTo>
                  <a:cubicBezTo>
                    <a:pt x="4704" y="5974"/>
                    <a:pt x="4837" y="6074"/>
                    <a:pt x="4971" y="6107"/>
                  </a:cubicBezTo>
                  <a:cubicBezTo>
                    <a:pt x="5020" y="6121"/>
                    <a:pt x="5070" y="6128"/>
                    <a:pt x="5120" y="6128"/>
                  </a:cubicBezTo>
                  <a:cubicBezTo>
                    <a:pt x="5311" y="6128"/>
                    <a:pt x="5506" y="6032"/>
                    <a:pt x="5638" y="5873"/>
                  </a:cubicBezTo>
                  <a:cubicBezTo>
                    <a:pt x="5805" y="5707"/>
                    <a:pt x="5872" y="5440"/>
                    <a:pt x="5872" y="5173"/>
                  </a:cubicBezTo>
                  <a:cubicBezTo>
                    <a:pt x="5872" y="5140"/>
                    <a:pt x="5872" y="5073"/>
                    <a:pt x="5905" y="5040"/>
                  </a:cubicBezTo>
                  <a:cubicBezTo>
                    <a:pt x="5938" y="4939"/>
                    <a:pt x="6005" y="4873"/>
                    <a:pt x="6072" y="4806"/>
                  </a:cubicBezTo>
                  <a:cubicBezTo>
                    <a:pt x="6272" y="4673"/>
                    <a:pt x="6439" y="4439"/>
                    <a:pt x="6439" y="4172"/>
                  </a:cubicBezTo>
                  <a:cubicBezTo>
                    <a:pt x="6439" y="4106"/>
                    <a:pt x="6439" y="4005"/>
                    <a:pt x="6439" y="3939"/>
                  </a:cubicBezTo>
                  <a:cubicBezTo>
                    <a:pt x="6472" y="3805"/>
                    <a:pt x="6605" y="3739"/>
                    <a:pt x="6672" y="3605"/>
                  </a:cubicBezTo>
                  <a:cubicBezTo>
                    <a:pt x="6772" y="3438"/>
                    <a:pt x="6772" y="3205"/>
                    <a:pt x="6772" y="3005"/>
                  </a:cubicBezTo>
                  <a:cubicBezTo>
                    <a:pt x="6772" y="2471"/>
                    <a:pt x="6906" y="2071"/>
                    <a:pt x="6539" y="1637"/>
                  </a:cubicBezTo>
                  <a:cubicBezTo>
                    <a:pt x="6305" y="1270"/>
                    <a:pt x="6005" y="937"/>
                    <a:pt x="5638" y="703"/>
                  </a:cubicBezTo>
                  <a:cubicBezTo>
                    <a:pt x="5204" y="370"/>
                    <a:pt x="4637" y="203"/>
                    <a:pt x="4070" y="69"/>
                  </a:cubicBezTo>
                  <a:cubicBezTo>
                    <a:pt x="3837" y="36"/>
                    <a:pt x="3603" y="3"/>
                    <a:pt x="3370" y="3"/>
                  </a:cubicBezTo>
                  <a:cubicBezTo>
                    <a:pt x="3341" y="1"/>
                    <a:pt x="3311" y="1"/>
                    <a:pt x="328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705;p32">
              <a:extLst>
                <a:ext uri="{FF2B5EF4-FFF2-40B4-BE49-F238E27FC236}">
                  <a16:creationId xmlns:a16="http://schemas.microsoft.com/office/drawing/2014/main" id="{6F0EDC13-5DA1-4955-6B89-730BDED8B0EC}"/>
                </a:ext>
              </a:extLst>
            </p:cNvPr>
            <p:cNvSpPr/>
            <p:nvPr/>
          </p:nvSpPr>
          <p:spPr>
            <a:xfrm>
              <a:off x="4039997" y="2717184"/>
              <a:ext cx="56740" cy="26159"/>
            </a:xfrm>
            <a:custGeom>
              <a:avLst/>
              <a:gdLst/>
              <a:ahLst/>
              <a:cxnLst/>
              <a:rect l="l" t="t" r="r" b="b"/>
              <a:pathLst>
                <a:path w="3837" h="1769" extrusionOk="0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834" y="167"/>
                    <a:pt x="1568" y="301"/>
                    <a:pt x="2202" y="634"/>
                  </a:cubicBezTo>
                  <a:cubicBezTo>
                    <a:pt x="2536" y="768"/>
                    <a:pt x="2836" y="968"/>
                    <a:pt x="3103" y="1168"/>
                  </a:cubicBezTo>
                  <a:cubicBezTo>
                    <a:pt x="3236" y="1268"/>
                    <a:pt x="3370" y="1402"/>
                    <a:pt x="3470" y="1502"/>
                  </a:cubicBezTo>
                  <a:cubicBezTo>
                    <a:pt x="3570" y="1602"/>
                    <a:pt x="3636" y="1702"/>
                    <a:pt x="3737" y="1768"/>
                  </a:cubicBezTo>
                  <a:cubicBezTo>
                    <a:pt x="3737" y="1702"/>
                    <a:pt x="3737" y="1635"/>
                    <a:pt x="3737" y="1568"/>
                  </a:cubicBezTo>
                  <a:cubicBezTo>
                    <a:pt x="3737" y="1502"/>
                    <a:pt x="3737" y="1435"/>
                    <a:pt x="3770" y="1402"/>
                  </a:cubicBezTo>
                  <a:cubicBezTo>
                    <a:pt x="3770" y="1368"/>
                    <a:pt x="3803" y="1335"/>
                    <a:pt x="3837" y="1301"/>
                  </a:cubicBezTo>
                  <a:cubicBezTo>
                    <a:pt x="3803" y="1268"/>
                    <a:pt x="3770" y="1268"/>
                    <a:pt x="3770" y="1235"/>
                  </a:cubicBezTo>
                  <a:cubicBezTo>
                    <a:pt x="3603" y="1135"/>
                    <a:pt x="3470" y="1035"/>
                    <a:pt x="3303" y="935"/>
                  </a:cubicBezTo>
                  <a:cubicBezTo>
                    <a:pt x="2969" y="734"/>
                    <a:pt x="2636" y="568"/>
                    <a:pt x="2302" y="434"/>
                  </a:cubicBezTo>
                  <a:cubicBezTo>
                    <a:pt x="1602" y="134"/>
                    <a:pt x="868" y="1"/>
                    <a:pt x="10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706;p32">
              <a:extLst>
                <a:ext uri="{FF2B5EF4-FFF2-40B4-BE49-F238E27FC236}">
                  <a16:creationId xmlns:a16="http://schemas.microsoft.com/office/drawing/2014/main" id="{755515E1-DBE0-8C98-2946-58ED17D8EC35}"/>
                </a:ext>
              </a:extLst>
            </p:cNvPr>
            <p:cNvSpPr/>
            <p:nvPr/>
          </p:nvSpPr>
          <p:spPr>
            <a:xfrm>
              <a:off x="4042467" y="2694501"/>
              <a:ext cx="62655" cy="32074"/>
            </a:xfrm>
            <a:custGeom>
              <a:avLst/>
              <a:gdLst/>
              <a:ahLst/>
              <a:cxnLst/>
              <a:rect l="l" t="t" r="r" b="b"/>
              <a:pathLst>
                <a:path w="4237" h="2169" extrusionOk="0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1001" y="234"/>
                    <a:pt x="1802" y="467"/>
                    <a:pt x="2535" y="867"/>
                  </a:cubicBezTo>
                  <a:cubicBezTo>
                    <a:pt x="2902" y="1068"/>
                    <a:pt x="3236" y="1301"/>
                    <a:pt x="3536" y="1568"/>
                  </a:cubicBezTo>
                  <a:cubicBezTo>
                    <a:pt x="3703" y="1701"/>
                    <a:pt x="3836" y="1835"/>
                    <a:pt x="3970" y="2002"/>
                  </a:cubicBezTo>
                  <a:cubicBezTo>
                    <a:pt x="4037" y="2068"/>
                    <a:pt x="4070" y="2102"/>
                    <a:pt x="4137" y="2168"/>
                  </a:cubicBezTo>
                  <a:cubicBezTo>
                    <a:pt x="4137" y="2135"/>
                    <a:pt x="4137" y="2102"/>
                    <a:pt x="4137" y="2068"/>
                  </a:cubicBezTo>
                  <a:cubicBezTo>
                    <a:pt x="4137" y="2002"/>
                    <a:pt x="4137" y="1935"/>
                    <a:pt x="4170" y="1835"/>
                  </a:cubicBezTo>
                  <a:cubicBezTo>
                    <a:pt x="4170" y="1801"/>
                    <a:pt x="4203" y="1768"/>
                    <a:pt x="4237" y="1701"/>
                  </a:cubicBezTo>
                  <a:cubicBezTo>
                    <a:pt x="4070" y="1535"/>
                    <a:pt x="3903" y="1401"/>
                    <a:pt x="3736" y="1268"/>
                  </a:cubicBezTo>
                  <a:cubicBezTo>
                    <a:pt x="3403" y="1001"/>
                    <a:pt x="3036" y="767"/>
                    <a:pt x="2636" y="567"/>
                  </a:cubicBezTo>
                  <a:cubicBezTo>
                    <a:pt x="1868" y="200"/>
                    <a:pt x="1001" y="0"/>
                    <a:pt x="13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707;p32">
              <a:extLst>
                <a:ext uri="{FF2B5EF4-FFF2-40B4-BE49-F238E27FC236}">
                  <a16:creationId xmlns:a16="http://schemas.microsoft.com/office/drawing/2014/main" id="{1FD819E4-991F-1144-EB47-15B601BEA0EE}"/>
                </a:ext>
              </a:extLst>
            </p:cNvPr>
            <p:cNvSpPr/>
            <p:nvPr/>
          </p:nvSpPr>
          <p:spPr>
            <a:xfrm>
              <a:off x="4049860" y="2677999"/>
              <a:ext cx="59209" cy="32296"/>
            </a:xfrm>
            <a:custGeom>
              <a:avLst/>
              <a:gdLst/>
              <a:ahLst/>
              <a:cxnLst/>
              <a:rect l="l" t="t" r="r" b="b"/>
              <a:pathLst>
                <a:path w="4004" h="2184" extrusionOk="0">
                  <a:moveTo>
                    <a:pt x="482" y="1"/>
                  </a:moveTo>
                  <a:cubicBezTo>
                    <a:pt x="367" y="1"/>
                    <a:pt x="251" y="6"/>
                    <a:pt x="134" y="15"/>
                  </a:cubicBezTo>
                  <a:cubicBezTo>
                    <a:pt x="34" y="49"/>
                    <a:pt x="1" y="215"/>
                    <a:pt x="134" y="215"/>
                  </a:cubicBezTo>
                  <a:cubicBezTo>
                    <a:pt x="196" y="213"/>
                    <a:pt x="257" y="211"/>
                    <a:pt x="319" y="211"/>
                  </a:cubicBezTo>
                  <a:cubicBezTo>
                    <a:pt x="991" y="211"/>
                    <a:pt x="1658" y="377"/>
                    <a:pt x="2269" y="682"/>
                  </a:cubicBezTo>
                  <a:cubicBezTo>
                    <a:pt x="2836" y="983"/>
                    <a:pt x="3370" y="1483"/>
                    <a:pt x="3803" y="1983"/>
                  </a:cubicBezTo>
                  <a:cubicBezTo>
                    <a:pt x="3837" y="2017"/>
                    <a:pt x="3903" y="2117"/>
                    <a:pt x="3970" y="2184"/>
                  </a:cubicBezTo>
                  <a:cubicBezTo>
                    <a:pt x="3970" y="2150"/>
                    <a:pt x="3970" y="2083"/>
                    <a:pt x="3970" y="2017"/>
                  </a:cubicBezTo>
                  <a:cubicBezTo>
                    <a:pt x="3970" y="1883"/>
                    <a:pt x="4004" y="1750"/>
                    <a:pt x="4004" y="1616"/>
                  </a:cubicBezTo>
                  <a:lnTo>
                    <a:pt x="3970" y="1616"/>
                  </a:lnTo>
                  <a:cubicBezTo>
                    <a:pt x="3503" y="1116"/>
                    <a:pt x="3003" y="749"/>
                    <a:pt x="2402" y="449"/>
                  </a:cubicBezTo>
                  <a:cubicBezTo>
                    <a:pt x="1804" y="164"/>
                    <a:pt x="1157" y="1"/>
                    <a:pt x="48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32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Challenges &amp; Solutions</a:t>
            </a:r>
            <a:endParaRPr dirty="0"/>
          </a:p>
        </p:txBody>
      </p:sp>
      <p:grpSp>
        <p:nvGrpSpPr>
          <p:cNvPr id="1631" name="Google Shape;1631;p32"/>
          <p:cNvGrpSpPr/>
          <p:nvPr/>
        </p:nvGrpSpPr>
        <p:grpSpPr>
          <a:xfrm>
            <a:off x="2683100" y="1330043"/>
            <a:ext cx="1103443" cy="1153972"/>
            <a:chOff x="2683100" y="1330043"/>
            <a:chExt cx="1103443" cy="1153972"/>
          </a:xfrm>
        </p:grpSpPr>
        <p:sp>
          <p:nvSpPr>
            <p:cNvPr id="1632" name="Google Shape;1632;p32"/>
            <p:cNvSpPr/>
            <p:nvPr/>
          </p:nvSpPr>
          <p:spPr>
            <a:xfrm>
              <a:off x="2683100" y="1330043"/>
              <a:ext cx="1103443" cy="1153972"/>
            </a:xfrm>
            <a:custGeom>
              <a:avLst/>
              <a:gdLst/>
              <a:ahLst/>
              <a:cxnLst/>
              <a:rect l="l" t="t" r="r" b="b"/>
              <a:pathLst>
                <a:path w="74620" h="78037" extrusionOk="0">
                  <a:moveTo>
                    <a:pt x="40474" y="0"/>
                  </a:moveTo>
                  <a:cubicBezTo>
                    <a:pt x="39330" y="0"/>
                    <a:pt x="38147" y="47"/>
                    <a:pt x="36926" y="143"/>
                  </a:cubicBezTo>
                  <a:cubicBezTo>
                    <a:pt x="11608" y="2145"/>
                    <a:pt x="1234" y="23327"/>
                    <a:pt x="634" y="37070"/>
                  </a:cubicBezTo>
                  <a:cubicBezTo>
                    <a:pt x="0" y="50813"/>
                    <a:pt x="8806" y="67325"/>
                    <a:pt x="25185" y="71495"/>
                  </a:cubicBezTo>
                  <a:cubicBezTo>
                    <a:pt x="29255" y="72531"/>
                    <a:pt x="33057" y="72920"/>
                    <a:pt x="36473" y="72920"/>
                  </a:cubicBezTo>
                  <a:cubicBezTo>
                    <a:pt x="46804" y="72920"/>
                    <a:pt x="53605" y="69360"/>
                    <a:pt x="53605" y="69360"/>
                  </a:cubicBezTo>
                  <a:cubicBezTo>
                    <a:pt x="53605" y="69360"/>
                    <a:pt x="54839" y="75231"/>
                    <a:pt x="61777" y="77065"/>
                  </a:cubicBezTo>
                  <a:cubicBezTo>
                    <a:pt x="64566" y="77812"/>
                    <a:pt x="67152" y="78037"/>
                    <a:pt x="69251" y="78037"/>
                  </a:cubicBezTo>
                  <a:cubicBezTo>
                    <a:pt x="72400" y="78037"/>
                    <a:pt x="74453" y="77532"/>
                    <a:pt x="74453" y="77532"/>
                  </a:cubicBezTo>
                  <a:cubicBezTo>
                    <a:pt x="74453" y="77532"/>
                    <a:pt x="67515" y="74430"/>
                    <a:pt x="63812" y="64256"/>
                  </a:cubicBezTo>
                  <a:cubicBezTo>
                    <a:pt x="70917" y="54216"/>
                    <a:pt x="74620" y="41373"/>
                    <a:pt x="72752" y="29498"/>
                  </a:cubicBezTo>
                  <a:cubicBezTo>
                    <a:pt x="71006" y="18164"/>
                    <a:pt x="63065" y="0"/>
                    <a:pt x="404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861649" y="2199028"/>
              <a:ext cx="168223" cy="256593"/>
            </a:xfrm>
            <a:custGeom>
              <a:avLst/>
              <a:gdLst/>
              <a:ahLst/>
              <a:cxnLst/>
              <a:rect l="l" t="t" r="r" b="b"/>
              <a:pathLst>
                <a:path w="11376" h="17352" extrusionOk="0">
                  <a:moveTo>
                    <a:pt x="5057" y="1"/>
                  </a:moveTo>
                  <a:cubicBezTo>
                    <a:pt x="3930" y="1"/>
                    <a:pt x="2802" y="128"/>
                    <a:pt x="1702" y="384"/>
                  </a:cubicBezTo>
                  <a:cubicBezTo>
                    <a:pt x="1601" y="418"/>
                    <a:pt x="1501" y="418"/>
                    <a:pt x="1435" y="484"/>
                  </a:cubicBezTo>
                  <a:cubicBezTo>
                    <a:pt x="1335" y="585"/>
                    <a:pt x="1335" y="685"/>
                    <a:pt x="1301" y="818"/>
                  </a:cubicBezTo>
                  <a:cubicBezTo>
                    <a:pt x="334" y="6222"/>
                    <a:pt x="0" y="11726"/>
                    <a:pt x="234" y="17230"/>
                  </a:cubicBezTo>
                  <a:lnTo>
                    <a:pt x="401" y="17130"/>
                  </a:lnTo>
                  <a:cubicBezTo>
                    <a:pt x="1283" y="17278"/>
                    <a:pt x="2181" y="17352"/>
                    <a:pt x="3082" y="17352"/>
                  </a:cubicBezTo>
                  <a:cubicBezTo>
                    <a:pt x="5415" y="17352"/>
                    <a:pt x="7766" y="16858"/>
                    <a:pt x="9907" y="15895"/>
                  </a:cubicBezTo>
                  <a:cubicBezTo>
                    <a:pt x="10041" y="15829"/>
                    <a:pt x="10208" y="15729"/>
                    <a:pt x="10308" y="15595"/>
                  </a:cubicBezTo>
                  <a:cubicBezTo>
                    <a:pt x="10408" y="15428"/>
                    <a:pt x="10408" y="15262"/>
                    <a:pt x="10408" y="15095"/>
                  </a:cubicBezTo>
                  <a:cubicBezTo>
                    <a:pt x="10408" y="10658"/>
                    <a:pt x="11375" y="6255"/>
                    <a:pt x="11242" y="1819"/>
                  </a:cubicBezTo>
                  <a:cubicBezTo>
                    <a:pt x="11242" y="1685"/>
                    <a:pt x="11242" y="1519"/>
                    <a:pt x="11142" y="1418"/>
                  </a:cubicBezTo>
                  <a:cubicBezTo>
                    <a:pt x="11075" y="1252"/>
                    <a:pt x="10908" y="1185"/>
                    <a:pt x="10741" y="1118"/>
                  </a:cubicBezTo>
                  <a:cubicBezTo>
                    <a:pt x="8946" y="379"/>
                    <a:pt x="7003" y="1"/>
                    <a:pt x="50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094953" y="1894718"/>
              <a:ext cx="243195" cy="173842"/>
            </a:xfrm>
            <a:custGeom>
              <a:avLst/>
              <a:gdLst/>
              <a:ahLst/>
              <a:cxnLst/>
              <a:rect l="l" t="t" r="r" b="b"/>
              <a:pathLst>
                <a:path w="16446" h="11756" extrusionOk="0">
                  <a:moveTo>
                    <a:pt x="12259" y="1"/>
                  </a:moveTo>
                  <a:cubicBezTo>
                    <a:pt x="12172" y="1"/>
                    <a:pt x="12087" y="7"/>
                    <a:pt x="12009" y="16"/>
                  </a:cubicBezTo>
                  <a:cubicBezTo>
                    <a:pt x="9407" y="216"/>
                    <a:pt x="6805" y="450"/>
                    <a:pt x="4203" y="683"/>
                  </a:cubicBezTo>
                  <a:lnTo>
                    <a:pt x="4036" y="483"/>
                  </a:lnTo>
                  <a:cubicBezTo>
                    <a:pt x="4036" y="1450"/>
                    <a:pt x="4003" y="2418"/>
                    <a:pt x="4003" y="3352"/>
                  </a:cubicBezTo>
                  <a:cubicBezTo>
                    <a:pt x="3970" y="4119"/>
                    <a:pt x="3903" y="4953"/>
                    <a:pt x="3369" y="5453"/>
                  </a:cubicBezTo>
                  <a:cubicBezTo>
                    <a:pt x="2969" y="5787"/>
                    <a:pt x="701" y="6587"/>
                    <a:pt x="167" y="7021"/>
                  </a:cubicBezTo>
                  <a:cubicBezTo>
                    <a:pt x="100" y="7054"/>
                    <a:pt x="34" y="7121"/>
                    <a:pt x="0" y="7188"/>
                  </a:cubicBezTo>
                  <a:cubicBezTo>
                    <a:pt x="0" y="7288"/>
                    <a:pt x="34" y="7355"/>
                    <a:pt x="67" y="7455"/>
                  </a:cubicBezTo>
                  <a:cubicBezTo>
                    <a:pt x="667" y="8522"/>
                    <a:pt x="1701" y="9323"/>
                    <a:pt x="2769" y="9923"/>
                  </a:cubicBezTo>
                  <a:cubicBezTo>
                    <a:pt x="4677" y="11026"/>
                    <a:pt x="6824" y="11756"/>
                    <a:pt x="8997" y="11756"/>
                  </a:cubicBezTo>
                  <a:cubicBezTo>
                    <a:pt x="9256" y="11756"/>
                    <a:pt x="9515" y="11746"/>
                    <a:pt x="9774" y="11724"/>
                  </a:cubicBezTo>
                  <a:cubicBezTo>
                    <a:pt x="12209" y="11524"/>
                    <a:pt x="14644" y="10323"/>
                    <a:pt x="15978" y="8289"/>
                  </a:cubicBezTo>
                  <a:cubicBezTo>
                    <a:pt x="16145" y="8055"/>
                    <a:pt x="16279" y="7788"/>
                    <a:pt x="16178" y="7521"/>
                  </a:cubicBezTo>
                  <a:cubicBezTo>
                    <a:pt x="16145" y="7388"/>
                    <a:pt x="16445" y="7355"/>
                    <a:pt x="16345" y="7255"/>
                  </a:cubicBezTo>
                  <a:cubicBezTo>
                    <a:pt x="15845" y="6854"/>
                    <a:pt x="14878" y="6487"/>
                    <a:pt x="14310" y="6187"/>
                  </a:cubicBezTo>
                  <a:cubicBezTo>
                    <a:pt x="14044" y="6087"/>
                    <a:pt x="13777" y="5954"/>
                    <a:pt x="13643" y="5754"/>
                  </a:cubicBezTo>
                  <a:cubicBezTo>
                    <a:pt x="13477" y="5553"/>
                    <a:pt x="13443" y="5287"/>
                    <a:pt x="13410" y="5053"/>
                  </a:cubicBezTo>
                  <a:cubicBezTo>
                    <a:pt x="13210" y="3619"/>
                    <a:pt x="13076" y="2184"/>
                    <a:pt x="13010" y="750"/>
                  </a:cubicBezTo>
                  <a:cubicBezTo>
                    <a:pt x="13010" y="583"/>
                    <a:pt x="12976" y="383"/>
                    <a:pt x="12876" y="250"/>
                  </a:cubicBezTo>
                  <a:cubicBezTo>
                    <a:pt x="12753" y="52"/>
                    <a:pt x="12502" y="1"/>
                    <a:pt x="122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153153" y="1894718"/>
              <a:ext cx="138130" cy="79586"/>
            </a:xfrm>
            <a:custGeom>
              <a:avLst/>
              <a:gdLst/>
              <a:ahLst/>
              <a:cxnLst/>
              <a:rect l="l" t="t" r="r" b="b"/>
              <a:pathLst>
                <a:path w="9341" h="5382" extrusionOk="0">
                  <a:moveTo>
                    <a:pt x="8323" y="1"/>
                  </a:moveTo>
                  <a:cubicBezTo>
                    <a:pt x="8236" y="1"/>
                    <a:pt x="8151" y="7"/>
                    <a:pt x="8073" y="16"/>
                  </a:cubicBezTo>
                  <a:cubicBezTo>
                    <a:pt x="5471" y="216"/>
                    <a:pt x="2869" y="450"/>
                    <a:pt x="267" y="683"/>
                  </a:cubicBezTo>
                  <a:lnTo>
                    <a:pt x="100" y="483"/>
                  </a:lnTo>
                  <a:lnTo>
                    <a:pt x="67" y="3352"/>
                  </a:lnTo>
                  <a:cubicBezTo>
                    <a:pt x="34" y="3619"/>
                    <a:pt x="34" y="3885"/>
                    <a:pt x="0" y="4152"/>
                  </a:cubicBezTo>
                  <a:cubicBezTo>
                    <a:pt x="167" y="4252"/>
                    <a:pt x="301" y="4352"/>
                    <a:pt x="467" y="4453"/>
                  </a:cubicBezTo>
                  <a:cubicBezTo>
                    <a:pt x="1753" y="5064"/>
                    <a:pt x="3185" y="5382"/>
                    <a:pt x="4613" y="5382"/>
                  </a:cubicBezTo>
                  <a:cubicBezTo>
                    <a:pt x="5444" y="5382"/>
                    <a:pt x="6274" y="5274"/>
                    <a:pt x="7072" y="5053"/>
                  </a:cubicBezTo>
                  <a:cubicBezTo>
                    <a:pt x="7873" y="4819"/>
                    <a:pt x="8640" y="4453"/>
                    <a:pt x="9340" y="3986"/>
                  </a:cubicBezTo>
                  <a:cubicBezTo>
                    <a:pt x="9207" y="2918"/>
                    <a:pt x="9107" y="1851"/>
                    <a:pt x="9074" y="750"/>
                  </a:cubicBezTo>
                  <a:cubicBezTo>
                    <a:pt x="9074" y="583"/>
                    <a:pt x="9040" y="383"/>
                    <a:pt x="8940" y="250"/>
                  </a:cubicBezTo>
                  <a:cubicBezTo>
                    <a:pt x="8817" y="52"/>
                    <a:pt x="8566" y="1"/>
                    <a:pt x="832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407173" y="2212455"/>
              <a:ext cx="141088" cy="234500"/>
            </a:xfrm>
            <a:custGeom>
              <a:avLst/>
              <a:gdLst/>
              <a:ahLst/>
              <a:cxnLst/>
              <a:rect l="l" t="t" r="r" b="b"/>
              <a:pathLst>
                <a:path w="9541" h="15858" extrusionOk="0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407173" y="2212455"/>
              <a:ext cx="141088" cy="234500"/>
            </a:xfrm>
            <a:custGeom>
              <a:avLst/>
              <a:gdLst/>
              <a:ahLst/>
              <a:cxnLst/>
              <a:rect l="l" t="t" r="r" b="b"/>
              <a:pathLst>
                <a:path w="9541" h="15858" extrusionOk="0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874957" y="1987179"/>
              <a:ext cx="670377" cy="435876"/>
            </a:xfrm>
            <a:custGeom>
              <a:avLst/>
              <a:gdLst/>
              <a:ahLst/>
              <a:cxnLst/>
              <a:rect l="l" t="t" r="r" b="b"/>
              <a:pathLst>
                <a:path w="45334" h="29476" extrusionOk="0">
                  <a:moveTo>
                    <a:pt x="15545" y="1"/>
                  </a:moveTo>
                  <a:cubicBezTo>
                    <a:pt x="15545" y="1"/>
                    <a:pt x="4337" y="3904"/>
                    <a:pt x="2403" y="5738"/>
                  </a:cubicBezTo>
                  <a:cubicBezTo>
                    <a:pt x="468" y="7606"/>
                    <a:pt x="1" y="16179"/>
                    <a:pt x="1" y="16179"/>
                  </a:cubicBezTo>
                  <a:cubicBezTo>
                    <a:pt x="1" y="16179"/>
                    <a:pt x="1469" y="16246"/>
                    <a:pt x="5038" y="16780"/>
                  </a:cubicBezTo>
                  <a:cubicBezTo>
                    <a:pt x="8574" y="17347"/>
                    <a:pt x="10208" y="18347"/>
                    <a:pt x="10208" y="18347"/>
                  </a:cubicBezTo>
                  <a:lnTo>
                    <a:pt x="9508" y="28288"/>
                  </a:lnTo>
                  <a:cubicBezTo>
                    <a:pt x="9508" y="28288"/>
                    <a:pt x="15244" y="29475"/>
                    <a:pt x="21614" y="29475"/>
                  </a:cubicBezTo>
                  <a:cubicBezTo>
                    <a:pt x="22562" y="29475"/>
                    <a:pt x="23525" y="29449"/>
                    <a:pt x="24485" y="29389"/>
                  </a:cubicBezTo>
                  <a:cubicBezTo>
                    <a:pt x="31924" y="28922"/>
                    <a:pt x="37561" y="27821"/>
                    <a:pt x="37561" y="27821"/>
                  </a:cubicBezTo>
                  <a:lnTo>
                    <a:pt x="36294" y="20916"/>
                  </a:lnTo>
                  <a:cubicBezTo>
                    <a:pt x="36294" y="20916"/>
                    <a:pt x="39696" y="18881"/>
                    <a:pt x="41864" y="18114"/>
                  </a:cubicBezTo>
                  <a:cubicBezTo>
                    <a:pt x="44032" y="17347"/>
                    <a:pt x="45333" y="17347"/>
                    <a:pt x="45333" y="17347"/>
                  </a:cubicBezTo>
                  <a:cubicBezTo>
                    <a:pt x="45333" y="17347"/>
                    <a:pt x="45033" y="15545"/>
                    <a:pt x="44633" y="14244"/>
                  </a:cubicBezTo>
                  <a:cubicBezTo>
                    <a:pt x="44266" y="12943"/>
                    <a:pt x="43499" y="10542"/>
                    <a:pt x="43098" y="9141"/>
                  </a:cubicBezTo>
                  <a:cubicBezTo>
                    <a:pt x="42731" y="7773"/>
                    <a:pt x="42631" y="6906"/>
                    <a:pt x="39629" y="4838"/>
                  </a:cubicBezTo>
                  <a:cubicBezTo>
                    <a:pt x="36627" y="2736"/>
                    <a:pt x="30756" y="501"/>
                    <a:pt x="30756" y="501"/>
                  </a:cubicBezTo>
                  <a:cubicBezTo>
                    <a:pt x="30756" y="501"/>
                    <a:pt x="29173" y="3506"/>
                    <a:pt x="23909" y="3506"/>
                  </a:cubicBezTo>
                  <a:cubicBezTo>
                    <a:pt x="23824" y="3506"/>
                    <a:pt x="23738" y="3505"/>
                    <a:pt x="23651" y="3503"/>
                  </a:cubicBezTo>
                  <a:cubicBezTo>
                    <a:pt x="18181" y="3437"/>
                    <a:pt x="15545" y="1"/>
                    <a:pt x="1554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047591" y="1743686"/>
              <a:ext cx="67106" cy="69960"/>
            </a:xfrm>
            <a:custGeom>
              <a:avLst/>
              <a:gdLst/>
              <a:ahLst/>
              <a:cxnLst/>
              <a:rect l="l" t="t" r="r" b="b"/>
              <a:pathLst>
                <a:path w="4538" h="4731" extrusionOk="0">
                  <a:moveTo>
                    <a:pt x="1049" y="1"/>
                  </a:moveTo>
                  <a:cubicBezTo>
                    <a:pt x="942" y="1"/>
                    <a:pt x="833" y="17"/>
                    <a:pt x="735" y="56"/>
                  </a:cubicBezTo>
                  <a:cubicBezTo>
                    <a:pt x="535" y="123"/>
                    <a:pt x="435" y="256"/>
                    <a:pt x="335" y="423"/>
                  </a:cubicBezTo>
                  <a:cubicBezTo>
                    <a:pt x="1" y="1023"/>
                    <a:pt x="34" y="1791"/>
                    <a:pt x="168" y="2491"/>
                  </a:cubicBezTo>
                  <a:cubicBezTo>
                    <a:pt x="234" y="2958"/>
                    <a:pt x="335" y="3459"/>
                    <a:pt x="601" y="3892"/>
                  </a:cubicBezTo>
                  <a:cubicBezTo>
                    <a:pt x="868" y="4326"/>
                    <a:pt x="1302" y="4659"/>
                    <a:pt x="1836" y="4726"/>
                  </a:cubicBezTo>
                  <a:cubicBezTo>
                    <a:pt x="1873" y="4729"/>
                    <a:pt x="1910" y="4730"/>
                    <a:pt x="1948" y="4730"/>
                  </a:cubicBezTo>
                  <a:cubicBezTo>
                    <a:pt x="2349" y="4730"/>
                    <a:pt x="2768" y="4573"/>
                    <a:pt x="3103" y="4359"/>
                  </a:cubicBezTo>
                  <a:cubicBezTo>
                    <a:pt x="3770" y="3959"/>
                    <a:pt x="4271" y="3292"/>
                    <a:pt x="4538" y="2558"/>
                  </a:cubicBezTo>
                  <a:lnTo>
                    <a:pt x="4538" y="2558"/>
                  </a:lnTo>
                  <a:lnTo>
                    <a:pt x="3970" y="2725"/>
                  </a:lnTo>
                  <a:cubicBezTo>
                    <a:pt x="3804" y="2491"/>
                    <a:pt x="3670" y="2258"/>
                    <a:pt x="3503" y="2024"/>
                  </a:cubicBezTo>
                  <a:cubicBezTo>
                    <a:pt x="2970" y="1190"/>
                    <a:pt x="2336" y="256"/>
                    <a:pt x="1269" y="23"/>
                  </a:cubicBezTo>
                  <a:cubicBezTo>
                    <a:pt x="1199" y="9"/>
                    <a:pt x="1125" y="1"/>
                    <a:pt x="10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329735" y="1729506"/>
              <a:ext cx="57716" cy="83520"/>
            </a:xfrm>
            <a:custGeom>
              <a:avLst/>
              <a:gdLst/>
              <a:ahLst/>
              <a:cxnLst/>
              <a:rect l="l" t="t" r="r" b="b"/>
              <a:pathLst>
                <a:path w="3903" h="5648" extrusionOk="0">
                  <a:moveTo>
                    <a:pt x="2750" y="1"/>
                  </a:moveTo>
                  <a:cubicBezTo>
                    <a:pt x="2662" y="1"/>
                    <a:pt x="2577" y="16"/>
                    <a:pt x="2502" y="48"/>
                  </a:cubicBezTo>
                  <a:cubicBezTo>
                    <a:pt x="2369" y="114"/>
                    <a:pt x="2302" y="215"/>
                    <a:pt x="2235" y="315"/>
                  </a:cubicBezTo>
                  <a:cubicBezTo>
                    <a:pt x="1568" y="1115"/>
                    <a:pt x="1034" y="2016"/>
                    <a:pt x="734" y="2983"/>
                  </a:cubicBezTo>
                  <a:lnTo>
                    <a:pt x="0" y="4084"/>
                  </a:lnTo>
                  <a:cubicBezTo>
                    <a:pt x="134" y="4351"/>
                    <a:pt x="267" y="4618"/>
                    <a:pt x="401" y="4918"/>
                  </a:cubicBezTo>
                  <a:cubicBezTo>
                    <a:pt x="467" y="5085"/>
                    <a:pt x="534" y="5251"/>
                    <a:pt x="701" y="5385"/>
                  </a:cubicBezTo>
                  <a:cubicBezTo>
                    <a:pt x="893" y="5577"/>
                    <a:pt x="1205" y="5648"/>
                    <a:pt x="1515" y="5648"/>
                  </a:cubicBezTo>
                  <a:cubicBezTo>
                    <a:pt x="1636" y="5648"/>
                    <a:pt x="1756" y="5637"/>
                    <a:pt x="1868" y="5618"/>
                  </a:cubicBezTo>
                  <a:cubicBezTo>
                    <a:pt x="2635" y="5485"/>
                    <a:pt x="3269" y="4918"/>
                    <a:pt x="3569" y="4251"/>
                  </a:cubicBezTo>
                  <a:cubicBezTo>
                    <a:pt x="3870" y="3617"/>
                    <a:pt x="3903" y="2916"/>
                    <a:pt x="3870" y="2216"/>
                  </a:cubicBezTo>
                  <a:cubicBezTo>
                    <a:pt x="3836" y="1749"/>
                    <a:pt x="3803" y="1282"/>
                    <a:pt x="3636" y="815"/>
                  </a:cubicBezTo>
                  <a:cubicBezTo>
                    <a:pt x="3569" y="581"/>
                    <a:pt x="3469" y="348"/>
                    <a:pt x="3269" y="181"/>
                  </a:cubicBezTo>
                  <a:cubicBezTo>
                    <a:pt x="3133" y="68"/>
                    <a:pt x="2936" y="1"/>
                    <a:pt x="275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3148214" y="2014313"/>
              <a:ext cx="151454" cy="220142"/>
            </a:xfrm>
            <a:custGeom>
              <a:avLst/>
              <a:gdLst/>
              <a:ahLst/>
              <a:cxnLst/>
              <a:rect l="l" t="t" r="r" b="b"/>
              <a:pathLst>
                <a:path w="10242" h="14887" extrusionOk="0">
                  <a:moveTo>
                    <a:pt x="8073" y="1"/>
                  </a:moveTo>
                  <a:cubicBezTo>
                    <a:pt x="5638" y="1"/>
                    <a:pt x="3236" y="134"/>
                    <a:pt x="801" y="401"/>
                  </a:cubicBezTo>
                  <a:cubicBezTo>
                    <a:pt x="568" y="434"/>
                    <a:pt x="334" y="468"/>
                    <a:pt x="168" y="634"/>
                  </a:cubicBezTo>
                  <a:cubicBezTo>
                    <a:pt x="1" y="834"/>
                    <a:pt x="1" y="1135"/>
                    <a:pt x="34" y="1402"/>
                  </a:cubicBezTo>
                  <a:cubicBezTo>
                    <a:pt x="264" y="4915"/>
                    <a:pt x="494" y="8428"/>
                    <a:pt x="724" y="11941"/>
                  </a:cubicBezTo>
                  <a:lnTo>
                    <a:pt x="724" y="11941"/>
                  </a:lnTo>
                  <a:cubicBezTo>
                    <a:pt x="716" y="11931"/>
                    <a:pt x="709" y="11920"/>
                    <a:pt x="701" y="11909"/>
                  </a:cubicBezTo>
                  <a:lnTo>
                    <a:pt x="701" y="11909"/>
                  </a:lnTo>
                  <a:lnTo>
                    <a:pt x="735" y="12109"/>
                  </a:lnTo>
                  <a:cubicBezTo>
                    <a:pt x="731" y="12053"/>
                    <a:pt x="727" y="11997"/>
                    <a:pt x="724" y="11941"/>
                  </a:cubicBezTo>
                  <a:lnTo>
                    <a:pt x="724" y="11941"/>
                  </a:lnTo>
                  <a:cubicBezTo>
                    <a:pt x="2003" y="13779"/>
                    <a:pt x="4255" y="14886"/>
                    <a:pt x="6484" y="14886"/>
                  </a:cubicBezTo>
                  <a:cubicBezTo>
                    <a:pt x="6940" y="14886"/>
                    <a:pt x="7395" y="14840"/>
                    <a:pt x="7840" y="14744"/>
                  </a:cubicBezTo>
                  <a:cubicBezTo>
                    <a:pt x="8707" y="14544"/>
                    <a:pt x="9574" y="14111"/>
                    <a:pt x="9875" y="13310"/>
                  </a:cubicBezTo>
                  <a:cubicBezTo>
                    <a:pt x="10008" y="13010"/>
                    <a:pt x="10041" y="12676"/>
                    <a:pt x="10041" y="12343"/>
                  </a:cubicBezTo>
                  <a:cubicBezTo>
                    <a:pt x="10241" y="8807"/>
                    <a:pt x="10141" y="5304"/>
                    <a:pt x="9808" y="1802"/>
                  </a:cubicBezTo>
                  <a:cubicBezTo>
                    <a:pt x="9741" y="1168"/>
                    <a:pt x="9608" y="468"/>
                    <a:pt x="9041" y="167"/>
                  </a:cubicBezTo>
                  <a:cubicBezTo>
                    <a:pt x="8774" y="1"/>
                    <a:pt x="8407" y="1"/>
                    <a:pt x="80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3092483" y="1587391"/>
              <a:ext cx="260955" cy="358493"/>
            </a:xfrm>
            <a:custGeom>
              <a:avLst/>
              <a:gdLst/>
              <a:ahLst/>
              <a:cxnLst/>
              <a:rect l="l" t="t" r="r" b="b"/>
              <a:pathLst>
                <a:path w="17647" h="24243" extrusionOk="0">
                  <a:moveTo>
                    <a:pt x="11231" y="0"/>
                  </a:moveTo>
                  <a:cubicBezTo>
                    <a:pt x="11045" y="0"/>
                    <a:pt x="10859" y="7"/>
                    <a:pt x="10675" y="19"/>
                  </a:cubicBezTo>
                  <a:cubicBezTo>
                    <a:pt x="9607" y="85"/>
                    <a:pt x="8573" y="319"/>
                    <a:pt x="7539" y="419"/>
                  </a:cubicBezTo>
                  <a:cubicBezTo>
                    <a:pt x="5738" y="586"/>
                    <a:pt x="3837" y="385"/>
                    <a:pt x="2202" y="1086"/>
                  </a:cubicBezTo>
                  <a:cubicBezTo>
                    <a:pt x="1902" y="1086"/>
                    <a:pt x="1602" y="1219"/>
                    <a:pt x="1401" y="1420"/>
                  </a:cubicBezTo>
                  <a:cubicBezTo>
                    <a:pt x="1101" y="1686"/>
                    <a:pt x="934" y="2053"/>
                    <a:pt x="801" y="2420"/>
                  </a:cubicBezTo>
                  <a:cubicBezTo>
                    <a:pt x="0" y="4522"/>
                    <a:pt x="67" y="6857"/>
                    <a:pt x="167" y="9092"/>
                  </a:cubicBezTo>
                  <a:cubicBezTo>
                    <a:pt x="267" y="11260"/>
                    <a:pt x="367" y="13461"/>
                    <a:pt x="467" y="15663"/>
                  </a:cubicBezTo>
                  <a:cubicBezTo>
                    <a:pt x="534" y="17197"/>
                    <a:pt x="634" y="18799"/>
                    <a:pt x="1468" y="20133"/>
                  </a:cubicBezTo>
                  <a:cubicBezTo>
                    <a:pt x="1902" y="20833"/>
                    <a:pt x="2536" y="21400"/>
                    <a:pt x="3203" y="21934"/>
                  </a:cubicBezTo>
                  <a:cubicBezTo>
                    <a:pt x="4800" y="23180"/>
                    <a:pt x="6703" y="24242"/>
                    <a:pt x="8736" y="24242"/>
                  </a:cubicBezTo>
                  <a:cubicBezTo>
                    <a:pt x="8826" y="24242"/>
                    <a:pt x="8916" y="24240"/>
                    <a:pt x="9007" y="24236"/>
                  </a:cubicBezTo>
                  <a:cubicBezTo>
                    <a:pt x="9974" y="24202"/>
                    <a:pt x="11242" y="23802"/>
                    <a:pt x="12109" y="23435"/>
                  </a:cubicBezTo>
                  <a:cubicBezTo>
                    <a:pt x="13277" y="22902"/>
                    <a:pt x="14344" y="21901"/>
                    <a:pt x="15278" y="21000"/>
                  </a:cubicBezTo>
                  <a:cubicBezTo>
                    <a:pt x="15778" y="20466"/>
                    <a:pt x="16245" y="19899"/>
                    <a:pt x="16512" y="19232"/>
                  </a:cubicBezTo>
                  <a:cubicBezTo>
                    <a:pt x="16712" y="18699"/>
                    <a:pt x="16779" y="18098"/>
                    <a:pt x="16846" y="17498"/>
                  </a:cubicBezTo>
                  <a:cubicBezTo>
                    <a:pt x="17313" y="12994"/>
                    <a:pt x="17646" y="8291"/>
                    <a:pt x="16379" y="3921"/>
                  </a:cubicBezTo>
                  <a:cubicBezTo>
                    <a:pt x="15979" y="2487"/>
                    <a:pt x="15011" y="1386"/>
                    <a:pt x="13744" y="619"/>
                  </a:cubicBezTo>
                  <a:cubicBezTo>
                    <a:pt x="12999" y="150"/>
                    <a:pt x="12117" y="0"/>
                    <a:pt x="1123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3107314" y="2087581"/>
              <a:ext cx="418264" cy="368889"/>
            </a:xfrm>
            <a:custGeom>
              <a:avLst/>
              <a:gdLst/>
              <a:ahLst/>
              <a:cxnLst/>
              <a:rect l="l" t="t" r="r" b="b"/>
              <a:pathLst>
                <a:path w="28285" h="24946" extrusionOk="0">
                  <a:moveTo>
                    <a:pt x="13460" y="0"/>
                  </a:moveTo>
                  <a:cubicBezTo>
                    <a:pt x="13368" y="0"/>
                    <a:pt x="13272" y="25"/>
                    <a:pt x="13174" y="82"/>
                  </a:cubicBezTo>
                  <a:cubicBezTo>
                    <a:pt x="12707" y="316"/>
                    <a:pt x="12807" y="1183"/>
                    <a:pt x="12774" y="1617"/>
                  </a:cubicBezTo>
                  <a:cubicBezTo>
                    <a:pt x="12707" y="2484"/>
                    <a:pt x="12574" y="3351"/>
                    <a:pt x="12374" y="4185"/>
                  </a:cubicBezTo>
                  <a:cubicBezTo>
                    <a:pt x="12307" y="4586"/>
                    <a:pt x="12174" y="4986"/>
                    <a:pt x="12040" y="5386"/>
                  </a:cubicBezTo>
                  <a:cubicBezTo>
                    <a:pt x="12040" y="5420"/>
                    <a:pt x="12040" y="5420"/>
                    <a:pt x="12040" y="5420"/>
                  </a:cubicBezTo>
                  <a:cubicBezTo>
                    <a:pt x="11215" y="5556"/>
                    <a:pt x="10396" y="5615"/>
                    <a:pt x="9579" y="5615"/>
                  </a:cubicBezTo>
                  <a:cubicBezTo>
                    <a:pt x="7389" y="5615"/>
                    <a:pt x="5220" y="5187"/>
                    <a:pt x="3034" y="4652"/>
                  </a:cubicBezTo>
                  <a:cubicBezTo>
                    <a:pt x="2658" y="4558"/>
                    <a:pt x="1690" y="4211"/>
                    <a:pt x="969" y="4211"/>
                  </a:cubicBezTo>
                  <a:cubicBezTo>
                    <a:pt x="410" y="4211"/>
                    <a:pt x="0" y="4420"/>
                    <a:pt x="132" y="5119"/>
                  </a:cubicBezTo>
                  <a:cubicBezTo>
                    <a:pt x="232" y="5753"/>
                    <a:pt x="732" y="6153"/>
                    <a:pt x="1266" y="6520"/>
                  </a:cubicBezTo>
                  <a:cubicBezTo>
                    <a:pt x="1266" y="6987"/>
                    <a:pt x="1433" y="7554"/>
                    <a:pt x="1766" y="7955"/>
                  </a:cubicBezTo>
                  <a:cubicBezTo>
                    <a:pt x="2133" y="8388"/>
                    <a:pt x="2633" y="8789"/>
                    <a:pt x="3134" y="9156"/>
                  </a:cubicBezTo>
                  <a:cubicBezTo>
                    <a:pt x="3134" y="9589"/>
                    <a:pt x="3401" y="10056"/>
                    <a:pt x="3667" y="10423"/>
                  </a:cubicBezTo>
                  <a:cubicBezTo>
                    <a:pt x="4168" y="11090"/>
                    <a:pt x="4835" y="11624"/>
                    <a:pt x="5569" y="12024"/>
                  </a:cubicBezTo>
                  <a:cubicBezTo>
                    <a:pt x="6369" y="12458"/>
                    <a:pt x="7270" y="12758"/>
                    <a:pt x="8204" y="12892"/>
                  </a:cubicBezTo>
                  <a:cubicBezTo>
                    <a:pt x="8795" y="13004"/>
                    <a:pt x="9504" y="13140"/>
                    <a:pt x="10171" y="13140"/>
                  </a:cubicBezTo>
                  <a:cubicBezTo>
                    <a:pt x="10296" y="13140"/>
                    <a:pt x="10419" y="13136"/>
                    <a:pt x="10539" y="13125"/>
                  </a:cubicBezTo>
                  <a:cubicBezTo>
                    <a:pt x="10939" y="14893"/>
                    <a:pt x="11640" y="16528"/>
                    <a:pt x="12407" y="18162"/>
                  </a:cubicBezTo>
                  <a:cubicBezTo>
                    <a:pt x="13341" y="20097"/>
                    <a:pt x="14442" y="22398"/>
                    <a:pt x="16176" y="23766"/>
                  </a:cubicBezTo>
                  <a:cubicBezTo>
                    <a:pt x="17211" y="24606"/>
                    <a:pt x="18468" y="24946"/>
                    <a:pt x="19750" y="24946"/>
                  </a:cubicBezTo>
                  <a:cubicBezTo>
                    <a:pt x="20452" y="24946"/>
                    <a:pt x="21162" y="24844"/>
                    <a:pt x="21847" y="24667"/>
                  </a:cubicBezTo>
                  <a:cubicBezTo>
                    <a:pt x="22137" y="24597"/>
                    <a:pt x="22503" y="24576"/>
                    <a:pt x="22912" y="24576"/>
                  </a:cubicBezTo>
                  <a:cubicBezTo>
                    <a:pt x="23601" y="24576"/>
                    <a:pt x="24411" y="24638"/>
                    <a:pt x="25170" y="24638"/>
                  </a:cubicBezTo>
                  <a:cubicBezTo>
                    <a:pt x="26347" y="24638"/>
                    <a:pt x="27405" y="24489"/>
                    <a:pt x="27718" y="23733"/>
                  </a:cubicBezTo>
                  <a:cubicBezTo>
                    <a:pt x="28285" y="22932"/>
                    <a:pt x="26951" y="20964"/>
                    <a:pt x="25717" y="19330"/>
                  </a:cubicBezTo>
                  <a:cubicBezTo>
                    <a:pt x="24749" y="18062"/>
                    <a:pt x="23448" y="16961"/>
                    <a:pt x="22314" y="15860"/>
                  </a:cubicBezTo>
                  <a:cubicBezTo>
                    <a:pt x="21080" y="14626"/>
                    <a:pt x="19946" y="13392"/>
                    <a:pt x="18745" y="12158"/>
                  </a:cubicBezTo>
                  <a:cubicBezTo>
                    <a:pt x="17611" y="11024"/>
                    <a:pt x="16443" y="9956"/>
                    <a:pt x="15309" y="8889"/>
                  </a:cubicBezTo>
                  <a:cubicBezTo>
                    <a:pt x="15376" y="8455"/>
                    <a:pt x="15376" y="7988"/>
                    <a:pt x="15409" y="7554"/>
                  </a:cubicBezTo>
                  <a:cubicBezTo>
                    <a:pt x="15443" y="6721"/>
                    <a:pt x="15342" y="5887"/>
                    <a:pt x="15242" y="5086"/>
                  </a:cubicBezTo>
                  <a:cubicBezTo>
                    <a:pt x="15176" y="4319"/>
                    <a:pt x="15009" y="3552"/>
                    <a:pt x="14842" y="2784"/>
                  </a:cubicBezTo>
                  <a:cubicBezTo>
                    <a:pt x="14642" y="2051"/>
                    <a:pt x="14475" y="1217"/>
                    <a:pt x="14142" y="516"/>
                  </a:cubicBezTo>
                  <a:cubicBezTo>
                    <a:pt x="13990" y="239"/>
                    <a:pt x="13744" y="0"/>
                    <a:pt x="1346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3126019" y="2183502"/>
              <a:ext cx="116422" cy="33124"/>
            </a:xfrm>
            <a:custGeom>
              <a:avLst/>
              <a:gdLst/>
              <a:ahLst/>
              <a:cxnLst/>
              <a:rect l="l" t="t" r="r" b="b"/>
              <a:pathLst>
                <a:path w="7873" h="2240" extrusionOk="0">
                  <a:moveTo>
                    <a:pt x="1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00"/>
                    <a:pt x="34" y="200"/>
                    <a:pt x="34" y="300"/>
                  </a:cubicBezTo>
                  <a:cubicBezTo>
                    <a:pt x="635" y="600"/>
                    <a:pt x="1268" y="834"/>
                    <a:pt x="1902" y="1034"/>
                  </a:cubicBezTo>
                  <a:cubicBezTo>
                    <a:pt x="2736" y="1268"/>
                    <a:pt x="3603" y="1501"/>
                    <a:pt x="4437" y="1701"/>
                  </a:cubicBezTo>
                  <a:cubicBezTo>
                    <a:pt x="5004" y="1801"/>
                    <a:pt x="5571" y="1935"/>
                    <a:pt x="6172" y="2035"/>
                  </a:cubicBezTo>
                  <a:cubicBezTo>
                    <a:pt x="6627" y="2096"/>
                    <a:pt x="7138" y="2239"/>
                    <a:pt x="7604" y="2239"/>
                  </a:cubicBezTo>
                  <a:cubicBezTo>
                    <a:pt x="7650" y="2239"/>
                    <a:pt x="7695" y="2238"/>
                    <a:pt x="7740" y="2235"/>
                  </a:cubicBezTo>
                  <a:cubicBezTo>
                    <a:pt x="7873" y="2202"/>
                    <a:pt x="3103" y="1101"/>
                    <a:pt x="2269" y="867"/>
                  </a:cubicBezTo>
                  <a:cubicBezTo>
                    <a:pt x="1535" y="667"/>
                    <a:pt x="735" y="400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153641" y="2222953"/>
              <a:ext cx="76481" cy="24754"/>
            </a:xfrm>
            <a:custGeom>
              <a:avLst/>
              <a:gdLst/>
              <a:ahLst/>
              <a:cxnLst/>
              <a:rect l="l" t="t" r="r" b="b"/>
              <a:pathLst>
                <a:path w="5172" h="1674" extrusionOk="0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701" y="634"/>
                    <a:pt x="1435" y="901"/>
                    <a:pt x="2169" y="1135"/>
                  </a:cubicBezTo>
                  <a:cubicBezTo>
                    <a:pt x="2669" y="1268"/>
                    <a:pt x="3170" y="1402"/>
                    <a:pt x="3703" y="1502"/>
                  </a:cubicBezTo>
                  <a:cubicBezTo>
                    <a:pt x="3937" y="1568"/>
                    <a:pt x="4204" y="1602"/>
                    <a:pt x="4471" y="1635"/>
                  </a:cubicBezTo>
                  <a:cubicBezTo>
                    <a:pt x="4586" y="1654"/>
                    <a:pt x="4713" y="1674"/>
                    <a:pt x="4838" y="1674"/>
                  </a:cubicBezTo>
                  <a:cubicBezTo>
                    <a:pt x="4929" y="1674"/>
                    <a:pt x="5020" y="1663"/>
                    <a:pt x="5104" y="1635"/>
                  </a:cubicBezTo>
                  <a:cubicBezTo>
                    <a:pt x="5171" y="1602"/>
                    <a:pt x="2736" y="1001"/>
                    <a:pt x="2269" y="868"/>
                  </a:cubicBezTo>
                  <a:cubicBezTo>
                    <a:pt x="1502" y="668"/>
                    <a:pt x="701" y="401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3076706" y="1548073"/>
              <a:ext cx="284630" cy="238877"/>
            </a:xfrm>
            <a:custGeom>
              <a:avLst/>
              <a:gdLst/>
              <a:ahLst/>
              <a:cxnLst/>
              <a:rect l="l" t="t" r="r" b="b"/>
              <a:pathLst>
                <a:path w="19248" h="16154" extrusionOk="0">
                  <a:moveTo>
                    <a:pt x="9574" y="1"/>
                  </a:moveTo>
                  <a:cubicBezTo>
                    <a:pt x="9031" y="1"/>
                    <a:pt x="8489" y="26"/>
                    <a:pt x="7939" y="76"/>
                  </a:cubicBezTo>
                  <a:cubicBezTo>
                    <a:pt x="7172" y="176"/>
                    <a:pt x="6405" y="309"/>
                    <a:pt x="5671" y="576"/>
                  </a:cubicBezTo>
                  <a:cubicBezTo>
                    <a:pt x="3069" y="1410"/>
                    <a:pt x="1134" y="3612"/>
                    <a:pt x="400" y="6080"/>
                  </a:cubicBezTo>
                  <a:cubicBezTo>
                    <a:pt x="0" y="7548"/>
                    <a:pt x="33" y="9082"/>
                    <a:pt x="100" y="10617"/>
                  </a:cubicBezTo>
                  <a:cubicBezTo>
                    <a:pt x="100" y="11584"/>
                    <a:pt x="133" y="12551"/>
                    <a:pt x="167" y="13485"/>
                  </a:cubicBezTo>
                  <a:cubicBezTo>
                    <a:pt x="167" y="13652"/>
                    <a:pt x="167" y="13819"/>
                    <a:pt x="234" y="13986"/>
                  </a:cubicBezTo>
                  <a:cubicBezTo>
                    <a:pt x="467" y="14586"/>
                    <a:pt x="1668" y="15487"/>
                    <a:pt x="1768" y="16154"/>
                  </a:cubicBezTo>
                  <a:lnTo>
                    <a:pt x="1868" y="16020"/>
                  </a:lnTo>
                  <a:cubicBezTo>
                    <a:pt x="2569" y="13652"/>
                    <a:pt x="1701" y="12218"/>
                    <a:pt x="2135" y="9816"/>
                  </a:cubicBezTo>
                  <a:cubicBezTo>
                    <a:pt x="2235" y="9182"/>
                    <a:pt x="2502" y="8515"/>
                    <a:pt x="3102" y="8315"/>
                  </a:cubicBezTo>
                  <a:cubicBezTo>
                    <a:pt x="3259" y="8276"/>
                    <a:pt x="3415" y="8260"/>
                    <a:pt x="3564" y="8260"/>
                  </a:cubicBezTo>
                  <a:cubicBezTo>
                    <a:pt x="3670" y="8260"/>
                    <a:pt x="3773" y="8268"/>
                    <a:pt x="3869" y="8282"/>
                  </a:cubicBezTo>
                  <a:cubicBezTo>
                    <a:pt x="5004" y="8415"/>
                    <a:pt x="5571" y="8715"/>
                    <a:pt x="6638" y="9049"/>
                  </a:cubicBezTo>
                  <a:cubicBezTo>
                    <a:pt x="7510" y="9333"/>
                    <a:pt x="8429" y="9476"/>
                    <a:pt x="9345" y="9476"/>
                  </a:cubicBezTo>
                  <a:cubicBezTo>
                    <a:pt x="10147" y="9476"/>
                    <a:pt x="10946" y="9367"/>
                    <a:pt x="11708" y="9149"/>
                  </a:cubicBezTo>
                  <a:cubicBezTo>
                    <a:pt x="13009" y="8782"/>
                    <a:pt x="14210" y="8115"/>
                    <a:pt x="15578" y="8115"/>
                  </a:cubicBezTo>
                  <a:cubicBezTo>
                    <a:pt x="15978" y="8115"/>
                    <a:pt x="16412" y="8181"/>
                    <a:pt x="16645" y="8482"/>
                  </a:cubicBezTo>
                  <a:cubicBezTo>
                    <a:pt x="16779" y="8648"/>
                    <a:pt x="16812" y="8849"/>
                    <a:pt x="16845" y="9015"/>
                  </a:cubicBezTo>
                  <a:cubicBezTo>
                    <a:pt x="17346" y="11417"/>
                    <a:pt x="17079" y="12985"/>
                    <a:pt x="18080" y="15320"/>
                  </a:cubicBezTo>
                  <a:cubicBezTo>
                    <a:pt x="19114" y="14319"/>
                    <a:pt x="19080" y="12318"/>
                    <a:pt x="19147" y="10917"/>
                  </a:cubicBezTo>
                  <a:cubicBezTo>
                    <a:pt x="19247" y="9549"/>
                    <a:pt x="19147" y="8015"/>
                    <a:pt x="18680" y="6680"/>
                  </a:cubicBezTo>
                  <a:cubicBezTo>
                    <a:pt x="17879" y="4245"/>
                    <a:pt x="16579" y="1777"/>
                    <a:pt x="14077" y="743"/>
                  </a:cubicBezTo>
                  <a:cubicBezTo>
                    <a:pt x="13176" y="343"/>
                    <a:pt x="12175" y="176"/>
                    <a:pt x="11208" y="76"/>
                  </a:cubicBezTo>
                  <a:cubicBezTo>
                    <a:pt x="10658" y="26"/>
                    <a:pt x="10116" y="1"/>
                    <a:pt x="95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3140496" y="1739635"/>
              <a:ext cx="54595" cy="21619"/>
            </a:xfrm>
            <a:custGeom>
              <a:avLst/>
              <a:gdLst/>
              <a:ahLst/>
              <a:cxnLst/>
              <a:rect l="l" t="t" r="r" b="b"/>
              <a:pathLst>
                <a:path w="3692" h="1462" extrusionOk="0">
                  <a:moveTo>
                    <a:pt x="2105" y="0"/>
                  </a:moveTo>
                  <a:cubicBezTo>
                    <a:pt x="1805" y="0"/>
                    <a:pt x="1505" y="42"/>
                    <a:pt x="1223" y="130"/>
                  </a:cubicBezTo>
                  <a:cubicBezTo>
                    <a:pt x="656" y="297"/>
                    <a:pt x="156" y="630"/>
                    <a:pt x="22" y="1197"/>
                  </a:cubicBezTo>
                  <a:cubicBezTo>
                    <a:pt x="0" y="1351"/>
                    <a:pt x="109" y="1462"/>
                    <a:pt x="224" y="1462"/>
                  </a:cubicBezTo>
                  <a:cubicBezTo>
                    <a:pt x="283" y="1462"/>
                    <a:pt x="344" y="1432"/>
                    <a:pt x="389" y="1364"/>
                  </a:cubicBezTo>
                  <a:cubicBezTo>
                    <a:pt x="623" y="997"/>
                    <a:pt x="1123" y="864"/>
                    <a:pt x="1524" y="830"/>
                  </a:cubicBezTo>
                  <a:cubicBezTo>
                    <a:pt x="1657" y="814"/>
                    <a:pt x="1790" y="805"/>
                    <a:pt x="1924" y="805"/>
                  </a:cubicBezTo>
                  <a:cubicBezTo>
                    <a:pt x="2057" y="805"/>
                    <a:pt x="2191" y="814"/>
                    <a:pt x="2324" y="830"/>
                  </a:cubicBezTo>
                  <a:cubicBezTo>
                    <a:pt x="2558" y="864"/>
                    <a:pt x="2791" y="964"/>
                    <a:pt x="3058" y="997"/>
                  </a:cubicBezTo>
                  <a:cubicBezTo>
                    <a:pt x="3139" y="1018"/>
                    <a:pt x="3232" y="1050"/>
                    <a:pt x="3323" y="1050"/>
                  </a:cubicBezTo>
                  <a:cubicBezTo>
                    <a:pt x="3382" y="1050"/>
                    <a:pt x="3439" y="1037"/>
                    <a:pt x="3492" y="997"/>
                  </a:cubicBezTo>
                  <a:cubicBezTo>
                    <a:pt x="3658" y="931"/>
                    <a:pt x="3692" y="764"/>
                    <a:pt x="3625" y="597"/>
                  </a:cubicBezTo>
                  <a:cubicBezTo>
                    <a:pt x="3525" y="330"/>
                    <a:pt x="3158" y="163"/>
                    <a:pt x="2891" y="97"/>
                  </a:cubicBezTo>
                  <a:cubicBezTo>
                    <a:pt x="2639" y="34"/>
                    <a:pt x="2372" y="0"/>
                    <a:pt x="21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3157589" y="1773334"/>
              <a:ext cx="30595" cy="32385"/>
            </a:xfrm>
            <a:custGeom>
              <a:avLst/>
              <a:gdLst/>
              <a:ahLst/>
              <a:cxnLst/>
              <a:rect l="l" t="t" r="r" b="b"/>
              <a:pathLst>
                <a:path w="2069" h="2190" extrusionOk="0">
                  <a:moveTo>
                    <a:pt x="857" y="1"/>
                  </a:moveTo>
                  <a:cubicBezTo>
                    <a:pt x="329" y="1"/>
                    <a:pt x="57" y="496"/>
                    <a:pt x="1" y="920"/>
                  </a:cubicBezTo>
                  <a:cubicBezTo>
                    <a:pt x="1" y="1187"/>
                    <a:pt x="1" y="1420"/>
                    <a:pt x="101" y="1654"/>
                  </a:cubicBezTo>
                  <a:cubicBezTo>
                    <a:pt x="273" y="2013"/>
                    <a:pt x="650" y="2190"/>
                    <a:pt x="1026" y="2190"/>
                  </a:cubicBezTo>
                  <a:cubicBezTo>
                    <a:pt x="1453" y="2190"/>
                    <a:pt x="1878" y="1963"/>
                    <a:pt x="2002" y="1520"/>
                  </a:cubicBezTo>
                  <a:cubicBezTo>
                    <a:pt x="2069" y="1153"/>
                    <a:pt x="1935" y="720"/>
                    <a:pt x="1668" y="386"/>
                  </a:cubicBezTo>
                  <a:cubicBezTo>
                    <a:pt x="1668" y="353"/>
                    <a:pt x="1635" y="353"/>
                    <a:pt x="1602" y="319"/>
                  </a:cubicBezTo>
                  <a:cubicBezTo>
                    <a:pt x="1468" y="186"/>
                    <a:pt x="1335" y="86"/>
                    <a:pt x="1168" y="53"/>
                  </a:cubicBezTo>
                  <a:cubicBezTo>
                    <a:pt x="1056" y="17"/>
                    <a:pt x="952" y="1"/>
                    <a:pt x="8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257724" y="1738822"/>
              <a:ext cx="54595" cy="21471"/>
            </a:xfrm>
            <a:custGeom>
              <a:avLst/>
              <a:gdLst/>
              <a:ahLst/>
              <a:cxnLst/>
              <a:rect l="l" t="t" r="r" b="b"/>
              <a:pathLst>
                <a:path w="3692" h="1452" extrusionOk="0">
                  <a:moveTo>
                    <a:pt x="1602" y="0"/>
                  </a:moveTo>
                  <a:cubicBezTo>
                    <a:pt x="1390" y="0"/>
                    <a:pt x="1185" y="19"/>
                    <a:pt x="1001" y="52"/>
                  </a:cubicBezTo>
                  <a:cubicBezTo>
                    <a:pt x="701" y="118"/>
                    <a:pt x="467" y="218"/>
                    <a:pt x="234" y="385"/>
                  </a:cubicBezTo>
                  <a:cubicBezTo>
                    <a:pt x="100" y="485"/>
                    <a:pt x="0" y="619"/>
                    <a:pt x="33" y="785"/>
                  </a:cubicBezTo>
                  <a:cubicBezTo>
                    <a:pt x="67" y="952"/>
                    <a:pt x="200" y="1052"/>
                    <a:pt x="400" y="1052"/>
                  </a:cubicBezTo>
                  <a:cubicBezTo>
                    <a:pt x="500" y="1052"/>
                    <a:pt x="667" y="1019"/>
                    <a:pt x="801" y="986"/>
                  </a:cubicBezTo>
                  <a:cubicBezTo>
                    <a:pt x="934" y="919"/>
                    <a:pt x="1068" y="885"/>
                    <a:pt x="1201" y="852"/>
                  </a:cubicBezTo>
                  <a:cubicBezTo>
                    <a:pt x="1468" y="785"/>
                    <a:pt x="1701" y="785"/>
                    <a:pt x="1935" y="785"/>
                  </a:cubicBezTo>
                  <a:cubicBezTo>
                    <a:pt x="2202" y="819"/>
                    <a:pt x="2469" y="852"/>
                    <a:pt x="2702" y="952"/>
                  </a:cubicBezTo>
                  <a:cubicBezTo>
                    <a:pt x="2936" y="1052"/>
                    <a:pt x="3169" y="1152"/>
                    <a:pt x="3302" y="1352"/>
                  </a:cubicBezTo>
                  <a:cubicBezTo>
                    <a:pt x="3349" y="1422"/>
                    <a:pt x="3412" y="1451"/>
                    <a:pt x="3472" y="1451"/>
                  </a:cubicBezTo>
                  <a:cubicBezTo>
                    <a:pt x="3585" y="1451"/>
                    <a:pt x="3691" y="1349"/>
                    <a:pt x="3669" y="1219"/>
                  </a:cubicBezTo>
                  <a:cubicBezTo>
                    <a:pt x="3455" y="309"/>
                    <a:pt x="2467" y="0"/>
                    <a:pt x="16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264629" y="1769341"/>
              <a:ext cx="31083" cy="33080"/>
            </a:xfrm>
            <a:custGeom>
              <a:avLst/>
              <a:gdLst/>
              <a:ahLst/>
              <a:cxnLst/>
              <a:rect l="l" t="t" r="r" b="b"/>
              <a:pathLst>
                <a:path w="2102" h="2237" extrusionOk="0">
                  <a:moveTo>
                    <a:pt x="1119" y="0"/>
                  </a:moveTo>
                  <a:cubicBezTo>
                    <a:pt x="988" y="0"/>
                    <a:pt x="848" y="37"/>
                    <a:pt x="701" y="122"/>
                  </a:cubicBezTo>
                  <a:cubicBezTo>
                    <a:pt x="534" y="222"/>
                    <a:pt x="400" y="323"/>
                    <a:pt x="300" y="489"/>
                  </a:cubicBezTo>
                  <a:cubicBezTo>
                    <a:pt x="300" y="523"/>
                    <a:pt x="267" y="556"/>
                    <a:pt x="267" y="589"/>
                  </a:cubicBezTo>
                  <a:cubicBezTo>
                    <a:pt x="67" y="923"/>
                    <a:pt x="0" y="1390"/>
                    <a:pt x="167" y="1757"/>
                  </a:cubicBezTo>
                  <a:cubicBezTo>
                    <a:pt x="324" y="2085"/>
                    <a:pt x="652" y="2237"/>
                    <a:pt x="992" y="2237"/>
                  </a:cubicBezTo>
                  <a:cubicBezTo>
                    <a:pt x="1446" y="2237"/>
                    <a:pt x="1920" y="1967"/>
                    <a:pt x="2035" y="1490"/>
                  </a:cubicBezTo>
                  <a:cubicBezTo>
                    <a:pt x="2102" y="1257"/>
                    <a:pt x="2068" y="990"/>
                    <a:pt x="2002" y="756"/>
                  </a:cubicBezTo>
                  <a:cubicBezTo>
                    <a:pt x="1874" y="398"/>
                    <a:pt x="1549" y="0"/>
                    <a:pt x="11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3213320" y="1758769"/>
              <a:ext cx="49346" cy="85634"/>
            </a:xfrm>
            <a:custGeom>
              <a:avLst/>
              <a:gdLst/>
              <a:ahLst/>
              <a:cxnLst/>
              <a:rect l="l" t="t" r="r" b="b"/>
              <a:pathLst>
                <a:path w="3337" h="5791" extrusionOk="0">
                  <a:moveTo>
                    <a:pt x="812" y="0"/>
                  </a:moveTo>
                  <a:cubicBezTo>
                    <a:pt x="788" y="0"/>
                    <a:pt x="768" y="11"/>
                    <a:pt x="768" y="37"/>
                  </a:cubicBezTo>
                  <a:cubicBezTo>
                    <a:pt x="568" y="1371"/>
                    <a:pt x="1068" y="2705"/>
                    <a:pt x="1902" y="3739"/>
                  </a:cubicBezTo>
                  <a:cubicBezTo>
                    <a:pt x="2169" y="4040"/>
                    <a:pt x="2436" y="4307"/>
                    <a:pt x="2670" y="4607"/>
                  </a:cubicBezTo>
                  <a:cubicBezTo>
                    <a:pt x="2803" y="4807"/>
                    <a:pt x="2970" y="5040"/>
                    <a:pt x="2770" y="5241"/>
                  </a:cubicBezTo>
                  <a:cubicBezTo>
                    <a:pt x="2636" y="5341"/>
                    <a:pt x="2469" y="5374"/>
                    <a:pt x="2336" y="5407"/>
                  </a:cubicBezTo>
                  <a:cubicBezTo>
                    <a:pt x="2198" y="5421"/>
                    <a:pt x="2054" y="5429"/>
                    <a:pt x="1907" y="5429"/>
                  </a:cubicBezTo>
                  <a:cubicBezTo>
                    <a:pt x="1698" y="5429"/>
                    <a:pt x="1483" y="5413"/>
                    <a:pt x="1269" y="5374"/>
                  </a:cubicBezTo>
                  <a:cubicBezTo>
                    <a:pt x="935" y="5344"/>
                    <a:pt x="601" y="5203"/>
                    <a:pt x="242" y="5203"/>
                  </a:cubicBezTo>
                  <a:cubicBezTo>
                    <a:pt x="206" y="5203"/>
                    <a:pt x="170" y="5204"/>
                    <a:pt x="134" y="5207"/>
                  </a:cubicBezTo>
                  <a:cubicBezTo>
                    <a:pt x="68" y="5207"/>
                    <a:pt x="1" y="5307"/>
                    <a:pt x="68" y="5407"/>
                  </a:cubicBezTo>
                  <a:cubicBezTo>
                    <a:pt x="335" y="5641"/>
                    <a:pt x="768" y="5708"/>
                    <a:pt x="1135" y="5741"/>
                  </a:cubicBezTo>
                  <a:cubicBezTo>
                    <a:pt x="1335" y="5774"/>
                    <a:pt x="1527" y="5791"/>
                    <a:pt x="1719" y="5791"/>
                  </a:cubicBezTo>
                  <a:cubicBezTo>
                    <a:pt x="1911" y="5791"/>
                    <a:pt x="2102" y="5774"/>
                    <a:pt x="2303" y="5741"/>
                  </a:cubicBezTo>
                  <a:cubicBezTo>
                    <a:pt x="2936" y="5607"/>
                    <a:pt x="3337" y="5140"/>
                    <a:pt x="2936" y="4573"/>
                  </a:cubicBezTo>
                  <a:cubicBezTo>
                    <a:pt x="2469" y="3840"/>
                    <a:pt x="1836" y="3306"/>
                    <a:pt x="1469" y="2505"/>
                  </a:cubicBezTo>
                  <a:cubicBezTo>
                    <a:pt x="1102" y="1738"/>
                    <a:pt x="1002" y="904"/>
                    <a:pt x="902" y="70"/>
                  </a:cubicBezTo>
                  <a:cubicBezTo>
                    <a:pt x="902" y="29"/>
                    <a:pt x="851" y="0"/>
                    <a:pt x="81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178305" y="1864864"/>
              <a:ext cx="103113" cy="25494"/>
            </a:xfrm>
            <a:custGeom>
              <a:avLst/>
              <a:gdLst/>
              <a:ahLst/>
              <a:cxnLst/>
              <a:rect l="l" t="t" r="r" b="b"/>
              <a:pathLst>
                <a:path w="6973" h="1724" extrusionOk="0">
                  <a:moveTo>
                    <a:pt x="6972" y="0"/>
                  </a:moveTo>
                  <a:cubicBezTo>
                    <a:pt x="6772" y="67"/>
                    <a:pt x="6572" y="100"/>
                    <a:pt x="6405" y="100"/>
                  </a:cubicBezTo>
                  <a:cubicBezTo>
                    <a:pt x="5571" y="234"/>
                    <a:pt x="4737" y="300"/>
                    <a:pt x="3903" y="334"/>
                  </a:cubicBezTo>
                  <a:cubicBezTo>
                    <a:pt x="3103" y="367"/>
                    <a:pt x="2336" y="367"/>
                    <a:pt x="1568" y="367"/>
                  </a:cubicBezTo>
                  <a:cubicBezTo>
                    <a:pt x="1435" y="359"/>
                    <a:pt x="1304" y="355"/>
                    <a:pt x="1177" y="355"/>
                  </a:cubicBezTo>
                  <a:cubicBezTo>
                    <a:pt x="765" y="355"/>
                    <a:pt x="383" y="399"/>
                    <a:pt x="1" y="501"/>
                  </a:cubicBezTo>
                  <a:cubicBezTo>
                    <a:pt x="67" y="534"/>
                    <a:pt x="101" y="601"/>
                    <a:pt x="167" y="634"/>
                  </a:cubicBezTo>
                  <a:cubicBezTo>
                    <a:pt x="1070" y="1359"/>
                    <a:pt x="2190" y="1723"/>
                    <a:pt x="3298" y="1723"/>
                  </a:cubicBezTo>
                  <a:cubicBezTo>
                    <a:pt x="4689" y="1723"/>
                    <a:pt x="6063" y="1151"/>
                    <a:pt x="6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>
            <a:off x="5180861" y="1377420"/>
            <a:ext cx="1280050" cy="1201880"/>
            <a:chOff x="5180861" y="1377420"/>
            <a:chExt cx="1280050" cy="1201880"/>
          </a:xfrm>
        </p:grpSpPr>
        <p:sp>
          <p:nvSpPr>
            <p:cNvPr id="1654" name="Google Shape;1654;p32"/>
            <p:cNvSpPr/>
            <p:nvPr/>
          </p:nvSpPr>
          <p:spPr>
            <a:xfrm>
              <a:off x="5180861" y="1377420"/>
              <a:ext cx="1280050" cy="1172131"/>
            </a:xfrm>
            <a:custGeom>
              <a:avLst/>
              <a:gdLst/>
              <a:ahLst/>
              <a:cxnLst/>
              <a:rect l="l" t="t" r="r" b="b"/>
              <a:pathLst>
                <a:path w="86563" h="79265" extrusionOk="0">
                  <a:moveTo>
                    <a:pt x="48715" y="1"/>
                  </a:moveTo>
                  <a:cubicBezTo>
                    <a:pt x="46819" y="1"/>
                    <a:pt x="44867" y="114"/>
                    <a:pt x="42865" y="342"/>
                  </a:cubicBezTo>
                  <a:cubicBezTo>
                    <a:pt x="20615" y="2877"/>
                    <a:pt x="8273" y="22591"/>
                    <a:pt x="7172" y="36034"/>
                  </a:cubicBezTo>
                  <a:cubicBezTo>
                    <a:pt x="5805" y="53013"/>
                    <a:pt x="14811" y="63354"/>
                    <a:pt x="14811" y="63354"/>
                  </a:cubicBezTo>
                  <a:cubicBezTo>
                    <a:pt x="14811" y="63354"/>
                    <a:pt x="11676" y="66923"/>
                    <a:pt x="8407" y="68624"/>
                  </a:cubicBezTo>
                  <a:cubicBezTo>
                    <a:pt x="3536" y="71159"/>
                    <a:pt x="1" y="71926"/>
                    <a:pt x="1" y="71926"/>
                  </a:cubicBezTo>
                  <a:cubicBezTo>
                    <a:pt x="1" y="71926"/>
                    <a:pt x="4411" y="73856"/>
                    <a:pt x="9725" y="73856"/>
                  </a:cubicBezTo>
                  <a:cubicBezTo>
                    <a:pt x="10256" y="73856"/>
                    <a:pt x="10796" y="73837"/>
                    <a:pt x="11342" y="73794"/>
                  </a:cubicBezTo>
                  <a:cubicBezTo>
                    <a:pt x="17380" y="73327"/>
                    <a:pt x="22250" y="71459"/>
                    <a:pt x="22250" y="71459"/>
                  </a:cubicBezTo>
                  <a:cubicBezTo>
                    <a:pt x="22250" y="71459"/>
                    <a:pt x="31964" y="79265"/>
                    <a:pt x="46234" y="79265"/>
                  </a:cubicBezTo>
                  <a:cubicBezTo>
                    <a:pt x="49860" y="79265"/>
                    <a:pt x="53779" y="78761"/>
                    <a:pt x="57909" y="77497"/>
                  </a:cubicBezTo>
                  <a:cubicBezTo>
                    <a:pt x="78323" y="71226"/>
                    <a:pt x="86562" y="53313"/>
                    <a:pt x="83861" y="31864"/>
                  </a:cubicBezTo>
                  <a:cubicBezTo>
                    <a:pt x="81311" y="11527"/>
                    <a:pt x="67878" y="1"/>
                    <a:pt x="487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5393449" y="1801961"/>
              <a:ext cx="402516" cy="545378"/>
            </a:xfrm>
            <a:custGeom>
              <a:avLst/>
              <a:gdLst/>
              <a:ahLst/>
              <a:cxnLst/>
              <a:rect l="l" t="t" r="r" b="b"/>
              <a:pathLst>
                <a:path w="27220" h="36881" extrusionOk="0">
                  <a:moveTo>
                    <a:pt x="5796" y="0"/>
                  </a:moveTo>
                  <a:cubicBezTo>
                    <a:pt x="5681" y="0"/>
                    <a:pt x="5565" y="109"/>
                    <a:pt x="5538" y="218"/>
                  </a:cubicBezTo>
                  <a:cubicBezTo>
                    <a:pt x="5371" y="952"/>
                    <a:pt x="5605" y="1719"/>
                    <a:pt x="5738" y="2453"/>
                  </a:cubicBezTo>
                  <a:cubicBezTo>
                    <a:pt x="5871" y="3254"/>
                    <a:pt x="6372" y="5155"/>
                    <a:pt x="6539" y="5955"/>
                  </a:cubicBezTo>
                  <a:cubicBezTo>
                    <a:pt x="6072" y="4788"/>
                    <a:pt x="4971" y="2620"/>
                    <a:pt x="4370" y="1552"/>
                  </a:cubicBezTo>
                  <a:cubicBezTo>
                    <a:pt x="4137" y="1152"/>
                    <a:pt x="3870" y="552"/>
                    <a:pt x="3336" y="518"/>
                  </a:cubicBezTo>
                  <a:cubicBezTo>
                    <a:pt x="2769" y="518"/>
                    <a:pt x="2836" y="1052"/>
                    <a:pt x="2969" y="1452"/>
                  </a:cubicBezTo>
                  <a:cubicBezTo>
                    <a:pt x="3136" y="2053"/>
                    <a:pt x="3336" y="2620"/>
                    <a:pt x="3603" y="3187"/>
                  </a:cubicBezTo>
                  <a:cubicBezTo>
                    <a:pt x="3903" y="3854"/>
                    <a:pt x="4137" y="4521"/>
                    <a:pt x="4404" y="5188"/>
                  </a:cubicBezTo>
                  <a:cubicBezTo>
                    <a:pt x="4671" y="5789"/>
                    <a:pt x="4937" y="6356"/>
                    <a:pt x="5171" y="6956"/>
                  </a:cubicBezTo>
                  <a:cubicBezTo>
                    <a:pt x="5037" y="6756"/>
                    <a:pt x="4837" y="6589"/>
                    <a:pt x="4704" y="6356"/>
                  </a:cubicBezTo>
                  <a:cubicBezTo>
                    <a:pt x="4337" y="5822"/>
                    <a:pt x="3937" y="5288"/>
                    <a:pt x="3536" y="4788"/>
                  </a:cubicBezTo>
                  <a:cubicBezTo>
                    <a:pt x="3203" y="4321"/>
                    <a:pt x="2836" y="3787"/>
                    <a:pt x="2402" y="3420"/>
                  </a:cubicBezTo>
                  <a:cubicBezTo>
                    <a:pt x="2220" y="3261"/>
                    <a:pt x="1976" y="3087"/>
                    <a:pt x="1745" y="3087"/>
                  </a:cubicBezTo>
                  <a:cubicBezTo>
                    <a:pt x="1636" y="3087"/>
                    <a:pt x="1531" y="3125"/>
                    <a:pt x="1435" y="3220"/>
                  </a:cubicBezTo>
                  <a:cubicBezTo>
                    <a:pt x="1201" y="3487"/>
                    <a:pt x="1368" y="3821"/>
                    <a:pt x="1468" y="4121"/>
                  </a:cubicBezTo>
                  <a:cubicBezTo>
                    <a:pt x="1835" y="5222"/>
                    <a:pt x="2536" y="6222"/>
                    <a:pt x="3103" y="7223"/>
                  </a:cubicBezTo>
                  <a:cubicBezTo>
                    <a:pt x="3370" y="7657"/>
                    <a:pt x="3570" y="8157"/>
                    <a:pt x="3837" y="8591"/>
                  </a:cubicBezTo>
                  <a:cubicBezTo>
                    <a:pt x="3470" y="8290"/>
                    <a:pt x="3036" y="8024"/>
                    <a:pt x="2702" y="7723"/>
                  </a:cubicBezTo>
                  <a:cubicBezTo>
                    <a:pt x="2235" y="7356"/>
                    <a:pt x="1802" y="7023"/>
                    <a:pt x="1301" y="6723"/>
                  </a:cubicBezTo>
                  <a:cubicBezTo>
                    <a:pt x="1093" y="6592"/>
                    <a:pt x="783" y="6360"/>
                    <a:pt x="498" y="6360"/>
                  </a:cubicBezTo>
                  <a:cubicBezTo>
                    <a:pt x="418" y="6360"/>
                    <a:pt x="340" y="6379"/>
                    <a:pt x="267" y="6422"/>
                  </a:cubicBezTo>
                  <a:cubicBezTo>
                    <a:pt x="1" y="6589"/>
                    <a:pt x="34" y="6823"/>
                    <a:pt x="134" y="7090"/>
                  </a:cubicBezTo>
                  <a:cubicBezTo>
                    <a:pt x="401" y="7857"/>
                    <a:pt x="2769" y="10359"/>
                    <a:pt x="3336" y="10992"/>
                  </a:cubicBezTo>
                  <a:cubicBezTo>
                    <a:pt x="3770" y="11493"/>
                    <a:pt x="4837" y="12360"/>
                    <a:pt x="4904" y="12427"/>
                  </a:cubicBezTo>
                  <a:cubicBezTo>
                    <a:pt x="4904" y="13628"/>
                    <a:pt x="5004" y="14795"/>
                    <a:pt x="5071" y="15996"/>
                  </a:cubicBezTo>
                  <a:cubicBezTo>
                    <a:pt x="5138" y="17631"/>
                    <a:pt x="5238" y="19265"/>
                    <a:pt x="5404" y="20866"/>
                  </a:cubicBezTo>
                  <a:cubicBezTo>
                    <a:pt x="5738" y="23868"/>
                    <a:pt x="6305" y="26870"/>
                    <a:pt x="7306" y="29739"/>
                  </a:cubicBezTo>
                  <a:cubicBezTo>
                    <a:pt x="7773" y="31073"/>
                    <a:pt x="8373" y="32441"/>
                    <a:pt x="9074" y="33709"/>
                  </a:cubicBezTo>
                  <a:cubicBezTo>
                    <a:pt x="9641" y="34676"/>
                    <a:pt x="10308" y="35677"/>
                    <a:pt x="11309" y="36277"/>
                  </a:cubicBezTo>
                  <a:cubicBezTo>
                    <a:pt x="12012" y="36709"/>
                    <a:pt x="12775" y="36881"/>
                    <a:pt x="13560" y="36881"/>
                  </a:cubicBezTo>
                  <a:cubicBezTo>
                    <a:pt x="15379" y="36881"/>
                    <a:pt x="17309" y="35956"/>
                    <a:pt x="18847" y="35210"/>
                  </a:cubicBezTo>
                  <a:cubicBezTo>
                    <a:pt x="20248" y="34509"/>
                    <a:pt x="21549" y="33709"/>
                    <a:pt x="22817" y="32775"/>
                  </a:cubicBezTo>
                  <a:cubicBezTo>
                    <a:pt x="24018" y="31874"/>
                    <a:pt x="25252" y="30873"/>
                    <a:pt x="26186" y="29672"/>
                  </a:cubicBezTo>
                  <a:cubicBezTo>
                    <a:pt x="26209" y="29678"/>
                    <a:pt x="26232" y="29681"/>
                    <a:pt x="26254" y="29681"/>
                  </a:cubicBezTo>
                  <a:cubicBezTo>
                    <a:pt x="26363" y="29681"/>
                    <a:pt x="26464" y="29616"/>
                    <a:pt x="26520" y="29506"/>
                  </a:cubicBezTo>
                  <a:cubicBezTo>
                    <a:pt x="27220" y="27804"/>
                    <a:pt x="26486" y="25636"/>
                    <a:pt x="25786" y="24068"/>
                  </a:cubicBezTo>
                  <a:cubicBezTo>
                    <a:pt x="25385" y="23134"/>
                    <a:pt x="24918" y="22200"/>
                    <a:pt x="24385" y="21333"/>
                  </a:cubicBezTo>
                  <a:cubicBezTo>
                    <a:pt x="24114" y="20904"/>
                    <a:pt x="23812" y="20658"/>
                    <a:pt x="23428" y="20658"/>
                  </a:cubicBezTo>
                  <a:cubicBezTo>
                    <a:pt x="23245" y="20658"/>
                    <a:pt x="23043" y="20714"/>
                    <a:pt x="22817" y="20833"/>
                  </a:cubicBezTo>
                  <a:cubicBezTo>
                    <a:pt x="21116" y="21733"/>
                    <a:pt x="19548" y="22968"/>
                    <a:pt x="18047" y="24169"/>
                  </a:cubicBezTo>
                  <a:cubicBezTo>
                    <a:pt x="16779" y="25203"/>
                    <a:pt x="15545" y="26337"/>
                    <a:pt x="14444" y="27571"/>
                  </a:cubicBezTo>
                  <a:cubicBezTo>
                    <a:pt x="14411" y="27538"/>
                    <a:pt x="14411" y="27471"/>
                    <a:pt x="14378" y="27438"/>
                  </a:cubicBezTo>
                  <a:cubicBezTo>
                    <a:pt x="14011" y="26737"/>
                    <a:pt x="13677" y="26003"/>
                    <a:pt x="13377" y="25269"/>
                  </a:cubicBezTo>
                  <a:cubicBezTo>
                    <a:pt x="12676" y="23735"/>
                    <a:pt x="12109" y="22134"/>
                    <a:pt x="11575" y="20533"/>
                  </a:cubicBezTo>
                  <a:cubicBezTo>
                    <a:pt x="11075" y="18998"/>
                    <a:pt x="10641" y="17464"/>
                    <a:pt x="10308" y="15896"/>
                  </a:cubicBezTo>
                  <a:cubicBezTo>
                    <a:pt x="10074" y="14762"/>
                    <a:pt x="9774" y="13361"/>
                    <a:pt x="9641" y="11526"/>
                  </a:cubicBezTo>
                  <a:cubicBezTo>
                    <a:pt x="9908" y="11092"/>
                    <a:pt x="11609" y="7423"/>
                    <a:pt x="11809" y="6956"/>
                  </a:cubicBezTo>
                  <a:cubicBezTo>
                    <a:pt x="11876" y="6823"/>
                    <a:pt x="11942" y="6689"/>
                    <a:pt x="11976" y="6556"/>
                  </a:cubicBezTo>
                  <a:cubicBezTo>
                    <a:pt x="12009" y="6322"/>
                    <a:pt x="11942" y="6089"/>
                    <a:pt x="11742" y="5955"/>
                  </a:cubicBezTo>
                  <a:cubicBezTo>
                    <a:pt x="11638" y="5851"/>
                    <a:pt x="11508" y="5799"/>
                    <a:pt x="11376" y="5799"/>
                  </a:cubicBezTo>
                  <a:cubicBezTo>
                    <a:pt x="11297" y="5799"/>
                    <a:pt x="11217" y="5818"/>
                    <a:pt x="11142" y="5855"/>
                  </a:cubicBezTo>
                  <a:cubicBezTo>
                    <a:pt x="11008" y="5922"/>
                    <a:pt x="10875" y="6022"/>
                    <a:pt x="10775" y="6122"/>
                  </a:cubicBezTo>
                  <a:cubicBezTo>
                    <a:pt x="10241" y="6589"/>
                    <a:pt x="9707" y="7023"/>
                    <a:pt x="9207" y="7490"/>
                  </a:cubicBezTo>
                  <a:cubicBezTo>
                    <a:pt x="9074" y="7623"/>
                    <a:pt x="8940" y="7723"/>
                    <a:pt x="8840" y="7823"/>
                  </a:cubicBezTo>
                  <a:cubicBezTo>
                    <a:pt x="8773" y="7323"/>
                    <a:pt x="7372" y="2653"/>
                    <a:pt x="7006" y="1786"/>
                  </a:cubicBezTo>
                  <a:cubicBezTo>
                    <a:pt x="6772" y="1152"/>
                    <a:pt x="6572" y="285"/>
                    <a:pt x="5871" y="18"/>
                  </a:cubicBezTo>
                  <a:cubicBezTo>
                    <a:pt x="5847" y="6"/>
                    <a:pt x="5821" y="0"/>
                    <a:pt x="579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5728367" y="1539127"/>
              <a:ext cx="568742" cy="590406"/>
            </a:xfrm>
            <a:custGeom>
              <a:avLst/>
              <a:gdLst/>
              <a:ahLst/>
              <a:cxnLst/>
              <a:rect l="l" t="t" r="r" b="b"/>
              <a:pathLst>
                <a:path w="38461" h="39926" extrusionOk="0">
                  <a:moveTo>
                    <a:pt x="12376" y="1"/>
                  </a:moveTo>
                  <a:cubicBezTo>
                    <a:pt x="10277" y="1"/>
                    <a:pt x="8214" y="442"/>
                    <a:pt x="6471" y="1481"/>
                  </a:cubicBezTo>
                  <a:cubicBezTo>
                    <a:pt x="2902" y="3583"/>
                    <a:pt x="801" y="8219"/>
                    <a:pt x="2335" y="12055"/>
                  </a:cubicBezTo>
                  <a:cubicBezTo>
                    <a:pt x="2669" y="12923"/>
                    <a:pt x="3202" y="13723"/>
                    <a:pt x="3536" y="14591"/>
                  </a:cubicBezTo>
                  <a:cubicBezTo>
                    <a:pt x="4103" y="16058"/>
                    <a:pt x="4236" y="17659"/>
                    <a:pt x="3836" y="19161"/>
                  </a:cubicBezTo>
                  <a:cubicBezTo>
                    <a:pt x="3269" y="21395"/>
                    <a:pt x="1334" y="23697"/>
                    <a:pt x="734" y="25932"/>
                  </a:cubicBezTo>
                  <a:cubicBezTo>
                    <a:pt x="0" y="28667"/>
                    <a:pt x="901" y="31703"/>
                    <a:pt x="2669" y="33971"/>
                  </a:cubicBezTo>
                  <a:cubicBezTo>
                    <a:pt x="4437" y="36206"/>
                    <a:pt x="7372" y="37307"/>
                    <a:pt x="10074" y="38208"/>
                  </a:cubicBezTo>
                  <a:cubicBezTo>
                    <a:pt x="12809" y="39075"/>
                    <a:pt x="15645" y="39442"/>
                    <a:pt x="18513" y="39675"/>
                  </a:cubicBezTo>
                  <a:cubicBezTo>
                    <a:pt x="19954" y="39814"/>
                    <a:pt x="21405" y="39926"/>
                    <a:pt x="22845" y="39926"/>
                  </a:cubicBezTo>
                  <a:cubicBezTo>
                    <a:pt x="24172" y="39926"/>
                    <a:pt x="25490" y="39831"/>
                    <a:pt x="26786" y="39575"/>
                  </a:cubicBezTo>
                  <a:cubicBezTo>
                    <a:pt x="29454" y="39041"/>
                    <a:pt x="31990" y="37807"/>
                    <a:pt x="34058" y="36039"/>
                  </a:cubicBezTo>
                  <a:cubicBezTo>
                    <a:pt x="35759" y="34572"/>
                    <a:pt x="37160" y="32737"/>
                    <a:pt x="37794" y="30569"/>
                  </a:cubicBezTo>
                  <a:cubicBezTo>
                    <a:pt x="38461" y="28434"/>
                    <a:pt x="38294" y="25999"/>
                    <a:pt x="37093" y="24097"/>
                  </a:cubicBezTo>
                  <a:cubicBezTo>
                    <a:pt x="35692" y="21829"/>
                    <a:pt x="33257" y="20495"/>
                    <a:pt x="32023" y="18126"/>
                  </a:cubicBezTo>
                  <a:cubicBezTo>
                    <a:pt x="30655" y="15625"/>
                    <a:pt x="30822" y="12889"/>
                    <a:pt x="30755" y="10021"/>
                  </a:cubicBezTo>
                  <a:cubicBezTo>
                    <a:pt x="30689" y="8053"/>
                    <a:pt x="30255" y="6085"/>
                    <a:pt x="29555" y="4250"/>
                  </a:cubicBezTo>
                  <a:cubicBezTo>
                    <a:pt x="29254" y="3483"/>
                    <a:pt x="28854" y="2715"/>
                    <a:pt x="28287" y="2148"/>
                  </a:cubicBezTo>
                  <a:cubicBezTo>
                    <a:pt x="27086" y="914"/>
                    <a:pt x="25218" y="647"/>
                    <a:pt x="23484" y="614"/>
                  </a:cubicBezTo>
                  <a:cubicBezTo>
                    <a:pt x="21749" y="614"/>
                    <a:pt x="20048" y="614"/>
                    <a:pt x="18447" y="1148"/>
                  </a:cubicBezTo>
                  <a:cubicBezTo>
                    <a:pt x="16571" y="434"/>
                    <a:pt x="14456" y="1"/>
                    <a:pt x="123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5671645" y="2002971"/>
              <a:ext cx="208164" cy="265879"/>
            </a:xfrm>
            <a:custGeom>
              <a:avLst/>
              <a:gdLst/>
              <a:ahLst/>
              <a:cxnLst/>
              <a:rect l="l" t="t" r="r" b="b"/>
              <a:pathLst>
                <a:path w="14077" h="17980" extrusionOk="0">
                  <a:moveTo>
                    <a:pt x="14077" y="0"/>
                  </a:moveTo>
                  <a:cubicBezTo>
                    <a:pt x="12542" y="334"/>
                    <a:pt x="11008" y="701"/>
                    <a:pt x="9473" y="1034"/>
                  </a:cubicBezTo>
                  <a:cubicBezTo>
                    <a:pt x="8873" y="1168"/>
                    <a:pt x="8273" y="1301"/>
                    <a:pt x="7772" y="1601"/>
                  </a:cubicBezTo>
                  <a:cubicBezTo>
                    <a:pt x="7105" y="1968"/>
                    <a:pt x="6605" y="2569"/>
                    <a:pt x="6104" y="3136"/>
                  </a:cubicBezTo>
                  <a:cubicBezTo>
                    <a:pt x="4136" y="5438"/>
                    <a:pt x="2102" y="7706"/>
                    <a:pt x="0" y="9907"/>
                  </a:cubicBezTo>
                  <a:cubicBezTo>
                    <a:pt x="2402" y="11242"/>
                    <a:pt x="4303" y="13443"/>
                    <a:pt x="5237" y="16045"/>
                  </a:cubicBezTo>
                  <a:cubicBezTo>
                    <a:pt x="5504" y="16679"/>
                    <a:pt x="5671" y="17379"/>
                    <a:pt x="6004" y="17980"/>
                  </a:cubicBezTo>
                  <a:cubicBezTo>
                    <a:pt x="6738" y="17146"/>
                    <a:pt x="7305" y="16145"/>
                    <a:pt x="7839" y="15144"/>
                  </a:cubicBezTo>
                  <a:cubicBezTo>
                    <a:pt x="8840" y="13276"/>
                    <a:pt x="9874" y="11408"/>
                    <a:pt x="10474" y="9374"/>
                  </a:cubicBezTo>
                  <a:cubicBezTo>
                    <a:pt x="10941" y="7773"/>
                    <a:pt x="11141" y="6071"/>
                    <a:pt x="11508" y="4470"/>
                  </a:cubicBezTo>
                  <a:cubicBezTo>
                    <a:pt x="11909" y="2836"/>
                    <a:pt x="12342" y="1568"/>
                    <a:pt x="13543" y="401"/>
                  </a:cubicBezTo>
                  <a:lnTo>
                    <a:pt x="1407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5737239" y="1994232"/>
              <a:ext cx="453326" cy="585067"/>
            </a:xfrm>
            <a:custGeom>
              <a:avLst/>
              <a:gdLst/>
              <a:ahLst/>
              <a:cxnLst/>
              <a:rect l="l" t="t" r="r" b="b"/>
              <a:pathLst>
                <a:path w="30656" h="39565" extrusionOk="0">
                  <a:moveTo>
                    <a:pt x="14018" y="1"/>
                  </a:moveTo>
                  <a:cubicBezTo>
                    <a:pt x="12821" y="1"/>
                    <a:pt x="11630" y="116"/>
                    <a:pt x="10475" y="358"/>
                  </a:cubicBezTo>
                  <a:lnTo>
                    <a:pt x="10541" y="24"/>
                  </a:lnTo>
                  <a:lnTo>
                    <a:pt x="10541" y="24"/>
                  </a:lnTo>
                  <a:cubicBezTo>
                    <a:pt x="9374" y="725"/>
                    <a:pt x="7906" y="825"/>
                    <a:pt x="6905" y="1725"/>
                  </a:cubicBezTo>
                  <a:cubicBezTo>
                    <a:pt x="6472" y="2092"/>
                    <a:pt x="6172" y="2559"/>
                    <a:pt x="5905" y="3026"/>
                  </a:cubicBezTo>
                  <a:cubicBezTo>
                    <a:pt x="4003" y="6129"/>
                    <a:pt x="2402" y="9398"/>
                    <a:pt x="1168" y="12833"/>
                  </a:cubicBezTo>
                  <a:cubicBezTo>
                    <a:pt x="568" y="14435"/>
                    <a:pt x="34" y="16102"/>
                    <a:pt x="34" y="17837"/>
                  </a:cubicBezTo>
                  <a:cubicBezTo>
                    <a:pt x="1" y="19538"/>
                    <a:pt x="534" y="21339"/>
                    <a:pt x="1768" y="22540"/>
                  </a:cubicBezTo>
                  <a:cubicBezTo>
                    <a:pt x="2135" y="22907"/>
                    <a:pt x="2569" y="23207"/>
                    <a:pt x="2736" y="23674"/>
                  </a:cubicBezTo>
                  <a:cubicBezTo>
                    <a:pt x="2936" y="24108"/>
                    <a:pt x="2836" y="24642"/>
                    <a:pt x="2769" y="25109"/>
                  </a:cubicBezTo>
                  <a:cubicBezTo>
                    <a:pt x="2069" y="29379"/>
                    <a:pt x="1735" y="33715"/>
                    <a:pt x="1735" y="38051"/>
                  </a:cubicBezTo>
                  <a:cubicBezTo>
                    <a:pt x="1735" y="38318"/>
                    <a:pt x="1768" y="38585"/>
                    <a:pt x="1935" y="38785"/>
                  </a:cubicBezTo>
                  <a:cubicBezTo>
                    <a:pt x="2069" y="38919"/>
                    <a:pt x="2302" y="38985"/>
                    <a:pt x="2502" y="39019"/>
                  </a:cubicBezTo>
                  <a:cubicBezTo>
                    <a:pt x="4726" y="39383"/>
                    <a:pt x="6983" y="39564"/>
                    <a:pt x="9240" y="39564"/>
                  </a:cubicBezTo>
                  <a:cubicBezTo>
                    <a:pt x="14633" y="39564"/>
                    <a:pt x="20033" y="38530"/>
                    <a:pt x="25018" y="36484"/>
                  </a:cubicBezTo>
                  <a:cubicBezTo>
                    <a:pt x="25252" y="36417"/>
                    <a:pt x="25485" y="36284"/>
                    <a:pt x="25585" y="36083"/>
                  </a:cubicBezTo>
                  <a:cubicBezTo>
                    <a:pt x="25719" y="35883"/>
                    <a:pt x="25686" y="35616"/>
                    <a:pt x="25652" y="35383"/>
                  </a:cubicBezTo>
                  <a:cubicBezTo>
                    <a:pt x="25485" y="33848"/>
                    <a:pt x="25085" y="32347"/>
                    <a:pt x="25085" y="30813"/>
                  </a:cubicBezTo>
                  <a:cubicBezTo>
                    <a:pt x="25052" y="26276"/>
                    <a:pt x="25552" y="22207"/>
                    <a:pt x="26319" y="18171"/>
                  </a:cubicBezTo>
                  <a:cubicBezTo>
                    <a:pt x="27087" y="14134"/>
                    <a:pt x="27754" y="10565"/>
                    <a:pt x="30422" y="7430"/>
                  </a:cubicBezTo>
                  <a:cubicBezTo>
                    <a:pt x="30522" y="7296"/>
                    <a:pt x="30656" y="7129"/>
                    <a:pt x="30622" y="6963"/>
                  </a:cubicBezTo>
                  <a:cubicBezTo>
                    <a:pt x="30589" y="6796"/>
                    <a:pt x="30456" y="6395"/>
                    <a:pt x="30322" y="6329"/>
                  </a:cubicBezTo>
                  <a:cubicBezTo>
                    <a:pt x="27353" y="4394"/>
                    <a:pt x="24451" y="2559"/>
                    <a:pt x="21116" y="1325"/>
                  </a:cubicBezTo>
                  <a:cubicBezTo>
                    <a:pt x="18902" y="476"/>
                    <a:pt x="16450" y="1"/>
                    <a:pt x="1401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834402" y="1880641"/>
              <a:ext cx="231365" cy="282693"/>
            </a:xfrm>
            <a:custGeom>
              <a:avLst/>
              <a:gdLst/>
              <a:ahLst/>
              <a:cxnLst/>
              <a:rect l="l" t="t" r="r" b="b"/>
              <a:pathLst>
                <a:path w="15646" h="19117" extrusionOk="0">
                  <a:moveTo>
                    <a:pt x="11843" y="1"/>
                  </a:moveTo>
                  <a:cubicBezTo>
                    <a:pt x="9308" y="601"/>
                    <a:pt x="6772" y="1202"/>
                    <a:pt x="4237" y="1769"/>
                  </a:cubicBezTo>
                  <a:lnTo>
                    <a:pt x="4004" y="1535"/>
                  </a:lnTo>
                  <a:lnTo>
                    <a:pt x="4004" y="1535"/>
                  </a:lnTo>
                  <a:cubicBezTo>
                    <a:pt x="4137" y="3370"/>
                    <a:pt x="4137" y="5238"/>
                    <a:pt x="4037" y="7106"/>
                  </a:cubicBezTo>
                  <a:cubicBezTo>
                    <a:pt x="4037" y="7306"/>
                    <a:pt x="4037" y="7506"/>
                    <a:pt x="3937" y="7706"/>
                  </a:cubicBezTo>
                  <a:cubicBezTo>
                    <a:pt x="3870" y="7873"/>
                    <a:pt x="3737" y="8006"/>
                    <a:pt x="3603" y="8173"/>
                  </a:cubicBezTo>
                  <a:cubicBezTo>
                    <a:pt x="2336" y="9608"/>
                    <a:pt x="1369" y="11275"/>
                    <a:pt x="768" y="13110"/>
                  </a:cubicBezTo>
                  <a:cubicBezTo>
                    <a:pt x="201" y="14711"/>
                    <a:pt x="1" y="16646"/>
                    <a:pt x="1102" y="17947"/>
                  </a:cubicBezTo>
                  <a:cubicBezTo>
                    <a:pt x="1837" y="18746"/>
                    <a:pt x="2971" y="19116"/>
                    <a:pt x="4062" y="19116"/>
                  </a:cubicBezTo>
                  <a:cubicBezTo>
                    <a:pt x="4110" y="19116"/>
                    <a:pt x="4157" y="19116"/>
                    <a:pt x="4204" y="19114"/>
                  </a:cubicBezTo>
                  <a:cubicBezTo>
                    <a:pt x="5338" y="19048"/>
                    <a:pt x="6405" y="18614"/>
                    <a:pt x="7406" y="18080"/>
                  </a:cubicBezTo>
                  <a:cubicBezTo>
                    <a:pt x="11009" y="16179"/>
                    <a:pt x="13978" y="13077"/>
                    <a:pt x="15645" y="9374"/>
                  </a:cubicBezTo>
                  <a:cubicBezTo>
                    <a:pt x="13844" y="8974"/>
                    <a:pt x="12543" y="7273"/>
                    <a:pt x="12043" y="5505"/>
                  </a:cubicBezTo>
                  <a:cubicBezTo>
                    <a:pt x="11542" y="3737"/>
                    <a:pt x="11676" y="1835"/>
                    <a:pt x="1184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893593" y="1880641"/>
              <a:ext cx="115934" cy="86389"/>
            </a:xfrm>
            <a:custGeom>
              <a:avLst/>
              <a:gdLst/>
              <a:ahLst/>
              <a:cxnLst/>
              <a:rect l="l" t="t" r="r" b="b"/>
              <a:pathLst>
                <a:path w="7840" h="5842" extrusionOk="0">
                  <a:moveTo>
                    <a:pt x="7840" y="1"/>
                  </a:moveTo>
                  <a:lnTo>
                    <a:pt x="7840" y="1"/>
                  </a:lnTo>
                  <a:cubicBezTo>
                    <a:pt x="5305" y="601"/>
                    <a:pt x="2769" y="1202"/>
                    <a:pt x="234" y="1769"/>
                  </a:cubicBezTo>
                  <a:lnTo>
                    <a:pt x="1" y="1535"/>
                  </a:lnTo>
                  <a:lnTo>
                    <a:pt x="1" y="1535"/>
                  </a:lnTo>
                  <a:cubicBezTo>
                    <a:pt x="101" y="2936"/>
                    <a:pt x="134" y="4370"/>
                    <a:pt x="101" y="5771"/>
                  </a:cubicBezTo>
                  <a:cubicBezTo>
                    <a:pt x="452" y="5819"/>
                    <a:pt x="802" y="5841"/>
                    <a:pt x="1149" y="5841"/>
                  </a:cubicBezTo>
                  <a:cubicBezTo>
                    <a:pt x="2746" y="5841"/>
                    <a:pt x="4298" y="5374"/>
                    <a:pt x="5805" y="4771"/>
                  </a:cubicBezTo>
                  <a:cubicBezTo>
                    <a:pt x="6439" y="4504"/>
                    <a:pt x="7106" y="4204"/>
                    <a:pt x="7740" y="3770"/>
                  </a:cubicBezTo>
                  <a:cubicBezTo>
                    <a:pt x="7640" y="2536"/>
                    <a:pt x="7740" y="1235"/>
                    <a:pt x="784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6044032" y="1760307"/>
              <a:ext cx="74011" cy="57612"/>
            </a:xfrm>
            <a:custGeom>
              <a:avLst/>
              <a:gdLst/>
              <a:ahLst/>
              <a:cxnLst/>
              <a:rect l="l" t="t" r="r" b="b"/>
              <a:pathLst>
                <a:path w="5005" h="3896" extrusionOk="0">
                  <a:moveTo>
                    <a:pt x="3520" y="1"/>
                  </a:moveTo>
                  <a:cubicBezTo>
                    <a:pt x="3278" y="1"/>
                    <a:pt x="3035" y="56"/>
                    <a:pt x="2803" y="133"/>
                  </a:cubicBezTo>
                  <a:cubicBezTo>
                    <a:pt x="1869" y="400"/>
                    <a:pt x="1035" y="1000"/>
                    <a:pt x="468" y="1767"/>
                  </a:cubicBezTo>
                  <a:lnTo>
                    <a:pt x="1" y="2401"/>
                  </a:lnTo>
                  <a:cubicBezTo>
                    <a:pt x="34" y="2902"/>
                    <a:pt x="301" y="3369"/>
                    <a:pt x="735" y="3635"/>
                  </a:cubicBezTo>
                  <a:cubicBezTo>
                    <a:pt x="1031" y="3826"/>
                    <a:pt x="1394" y="3895"/>
                    <a:pt x="1764" y="3895"/>
                  </a:cubicBezTo>
                  <a:cubicBezTo>
                    <a:pt x="1978" y="3895"/>
                    <a:pt x="2195" y="3872"/>
                    <a:pt x="2402" y="3836"/>
                  </a:cubicBezTo>
                  <a:cubicBezTo>
                    <a:pt x="3003" y="3736"/>
                    <a:pt x="3603" y="3535"/>
                    <a:pt x="4104" y="3168"/>
                  </a:cubicBezTo>
                  <a:cubicBezTo>
                    <a:pt x="4604" y="2768"/>
                    <a:pt x="4971" y="2201"/>
                    <a:pt x="5004" y="1567"/>
                  </a:cubicBezTo>
                  <a:cubicBezTo>
                    <a:pt x="5004" y="934"/>
                    <a:pt x="4637" y="300"/>
                    <a:pt x="4037" y="100"/>
                  </a:cubicBezTo>
                  <a:cubicBezTo>
                    <a:pt x="3869" y="30"/>
                    <a:pt x="3695" y="1"/>
                    <a:pt x="35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805805" y="1581580"/>
              <a:ext cx="258973" cy="349251"/>
            </a:xfrm>
            <a:custGeom>
              <a:avLst/>
              <a:gdLst/>
              <a:ahLst/>
              <a:cxnLst/>
              <a:rect l="l" t="t" r="r" b="b"/>
              <a:pathLst>
                <a:path w="17513" h="23618" extrusionOk="0">
                  <a:moveTo>
                    <a:pt x="10670" y="1"/>
                  </a:moveTo>
                  <a:cubicBezTo>
                    <a:pt x="8836" y="1"/>
                    <a:pt x="6998" y="681"/>
                    <a:pt x="5137" y="845"/>
                  </a:cubicBezTo>
                  <a:cubicBezTo>
                    <a:pt x="3870" y="912"/>
                    <a:pt x="2502" y="1279"/>
                    <a:pt x="1801" y="2346"/>
                  </a:cubicBezTo>
                  <a:lnTo>
                    <a:pt x="2135" y="2213"/>
                  </a:lnTo>
                  <a:lnTo>
                    <a:pt x="2135" y="2213"/>
                  </a:lnTo>
                  <a:cubicBezTo>
                    <a:pt x="1001" y="5515"/>
                    <a:pt x="0" y="8918"/>
                    <a:pt x="34" y="12387"/>
                  </a:cubicBezTo>
                  <a:cubicBezTo>
                    <a:pt x="100" y="15889"/>
                    <a:pt x="1334" y="19492"/>
                    <a:pt x="3970" y="21760"/>
                  </a:cubicBezTo>
                  <a:cubicBezTo>
                    <a:pt x="4437" y="22127"/>
                    <a:pt x="4904" y="22494"/>
                    <a:pt x="5437" y="22761"/>
                  </a:cubicBezTo>
                  <a:cubicBezTo>
                    <a:pt x="6520" y="23334"/>
                    <a:pt x="7748" y="23618"/>
                    <a:pt x="8966" y="23618"/>
                  </a:cubicBezTo>
                  <a:cubicBezTo>
                    <a:pt x="11013" y="23618"/>
                    <a:pt x="13035" y="22815"/>
                    <a:pt x="14310" y="21226"/>
                  </a:cubicBezTo>
                  <a:cubicBezTo>
                    <a:pt x="15545" y="19759"/>
                    <a:pt x="16545" y="17657"/>
                    <a:pt x="16912" y="15789"/>
                  </a:cubicBezTo>
                  <a:cubicBezTo>
                    <a:pt x="17513" y="13021"/>
                    <a:pt x="17446" y="10018"/>
                    <a:pt x="17446" y="7216"/>
                  </a:cubicBezTo>
                  <a:cubicBezTo>
                    <a:pt x="17446" y="6016"/>
                    <a:pt x="17212" y="4881"/>
                    <a:pt x="16579" y="3881"/>
                  </a:cubicBezTo>
                  <a:cubicBezTo>
                    <a:pt x="15611" y="2380"/>
                    <a:pt x="13643" y="478"/>
                    <a:pt x="11875" y="111"/>
                  </a:cubicBezTo>
                  <a:cubicBezTo>
                    <a:pt x="11474" y="33"/>
                    <a:pt x="11072" y="1"/>
                    <a:pt x="10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783610" y="1563688"/>
              <a:ext cx="302375" cy="221295"/>
            </a:xfrm>
            <a:custGeom>
              <a:avLst/>
              <a:gdLst/>
              <a:ahLst/>
              <a:cxnLst/>
              <a:rect l="l" t="t" r="r" b="b"/>
              <a:pathLst>
                <a:path w="20448" h="14965" extrusionOk="0">
                  <a:moveTo>
                    <a:pt x="9037" y="0"/>
                  </a:moveTo>
                  <a:cubicBezTo>
                    <a:pt x="6937" y="0"/>
                    <a:pt x="4785" y="352"/>
                    <a:pt x="3269" y="1722"/>
                  </a:cubicBezTo>
                  <a:cubicBezTo>
                    <a:pt x="1501" y="3289"/>
                    <a:pt x="1034" y="5858"/>
                    <a:pt x="667" y="8226"/>
                  </a:cubicBezTo>
                  <a:lnTo>
                    <a:pt x="0" y="8193"/>
                  </a:lnTo>
                  <a:lnTo>
                    <a:pt x="0" y="8193"/>
                  </a:lnTo>
                  <a:cubicBezTo>
                    <a:pt x="628" y="8363"/>
                    <a:pt x="1273" y="8442"/>
                    <a:pt x="1922" y="8442"/>
                  </a:cubicBezTo>
                  <a:cubicBezTo>
                    <a:pt x="3683" y="8442"/>
                    <a:pt x="5469" y="7861"/>
                    <a:pt x="7005" y="6959"/>
                  </a:cubicBezTo>
                  <a:cubicBezTo>
                    <a:pt x="9140" y="5758"/>
                    <a:pt x="10908" y="4057"/>
                    <a:pt x="12642" y="2355"/>
                  </a:cubicBezTo>
                  <a:cubicBezTo>
                    <a:pt x="13276" y="4724"/>
                    <a:pt x="13843" y="6959"/>
                    <a:pt x="14877" y="9160"/>
                  </a:cubicBezTo>
                  <a:cubicBezTo>
                    <a:pt x="15778" y="11095"/>
                    <a:pt x="17379" y="14397"/>
                    <a:pt x="19414" y="14964"/>
                  </a:cubicBezTo>
                  <a:cubicBezTo>
                    <a:pt x="20081" y="13330"/>
                    <a:pt x="20448" y="10361"/>
                    <a:pt x="20448" y="8593"/>
                  </a:cubicBezTo>
                  <a:cubicBezTo>
                    <a:pt x="20448" y="6792"/>
                    <a:pt x="19948" y="4991"/>
                    <a:pt x="18847" y="3590"/>
                  </a:cubicBezTo>
                  <a:cubicBezTo>
                    <a:pt x="17846" y="2289"/>
                    <a:pt x="16378" y="1355"/>
                    <a:pt x="14811" y="821"/>
                  </a:cubicBezTo>
                  <a:cubicBezTo>
                    <a:pt x="13243" y="287"/>
                    <a:pt x="11575" y="87"/>
                    <a:pt x="9941" y="20"/>
                  </a:cubicBezTo>
                  <a:cubicBezTo>
                    <a:pt x="9642" y="8"/>
                    <a:pt x="9340" y="0"/>
                    <a:pt x="903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6103223" y="2186933"/>
              <a:ext cx="148984" cy="343351"/>
            </a:xfrm>
            <a:custGeom>
              <a:avLst/>
              <a:gdLst/>
              <a:ahLst/>
              <a:cxnLst/>
              <a:rect l="l" t="t" r="r" b="b"/>
              <a:pathLst>
                <a:path w="10075" h="23219" extrusionOk="0">
                  <a:moveTo>
                    <a:pt x="5796" y="1"/>
                  </a:moveTo>
                  <a:cubicBezTo>
                    <a:pt x="3769" y="1"/>
                    <a:pt x="1673" y="673"/>
                    <a:pt x="201" y="2036"/>
                  </a:cubicBezTo>
                  <a:cubicBezTo>
                    <a:pt x="1" y="2236"/>
                    <a:pt x="134" y="2570"/>
                    <a:pt x="367" y="2670"/>
                  </a:cubicBezTo>
                  <a:cubicBezTo>
                    <a:pt x="334" y="4138"/>
                    <a:pt x="534" y="5639"/>
                    <a:pt x="634" y="7073"/>
                  </a:cubicBezTo>
                  <a:cubicBezTo>
                    <a:pt x="768" y="8841"/>
                    <a:pt x="834" y="10609"/>
                    <a:pt x="935" y="12377"/>
                  </a:cubicBezTo>
                  <a:cubicBezTo>
                    <a:pt x="1068" y="15846"/>
                    <a:pt x="1168" y="19315"/>
                    <a:pt x="1201" y="22785"/>
                  </a:cubicBezTo>
                  <a:cubicBezTo>
                    <a:pt x="1201" y="23018"/>
                    <a:pt x="1368" y="23185"/>
                    <a:pt x="1602" y="23185"/>
                  </a:cubicBezTo>
                  <a:cubicBezTo>
                    <a:pt x="1854" y="23207"/>
                    <a:pt x="2108" y="23218"/>
                    <a:pt x="2363" y="23218"/>
                  </a:cubicBezTo>
                  <a:cubicBezTo>
                    <a:pt x="4396" y="23218"/>
                    <a:pt x="6461" y="22510"/>
                    <a:pt x="7973" y="21117"/>
                  </a:cubicBezTo>
                  <a:cubicBezTo>
                    <a:pt x="8773" y="20383"/>
                    <a:pt x="9274" y="19482"/>
                    <a:pt x="9441" y="18381"/>
                  </a:cubicBezTo>
                  <a:cubicBezTo>
                    <a:pt x="9607" y="16947"/>
                    <a:pt x="9707" y="15479"/>
                    <a:pt x="9808" y="14045"/>
                  </a:cubicBezTo>
                  <a:cubicBezTo>
                    <a:pt x="9974" y="11143"/>
                    <a:pt x="10074" y="8207"/>
                    <a:pt x="10008" y="5272"/>
                  </a:cubicBezTo>
                  <a:cubicBezTo>
                    <a:pt x="10008" y="4538"/>
                    <a:pt x="10008" y="3804"/>
                    <a:pt x="9974" y="3104"/>
                  </a:cubicBezTo>
                  <a:cubicBezTo>
                    <a:pt x="9941" y="2570"/>
                    <a:pt x="9974" y="1970"/>
                    <a:pt x="9741" y="1469"/>
                  </a:cubicBezTo>
                  <a:cubicBezTo>
                    <a:pt x="9341" y="502"/>
                    <a:pt x="8073" y="268"/>
                    <a:pt x="7139" y="102"/>
                  </a:cubicBezTo>
                  <a:cubicBezTo>
                    <a:pt x="6700" y="35"/>
                    <a:pt x="6250" y="1"/>
                    <a:pt x="57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6088599" y="2073164"/>
              <a:ext cx="173472" cy="243033"/>
            </a:xfrm>
            <a:custGeom>
              <a:avLst/>
              <a:gdLst/>
              <a:ahLst/>
              <a:cxnLst/>
              <a:rect l="l" t="t" r="r" b="b"/>
              <a:pathLst>
                <a:path w="11731" h="16435" extrusionOk="0">
                  <a:moveTo>
                    <a:pt x="4676" y="0"/>
                  </a:moveTo>
                  <a:cubicBezTo>
                    <a:pt x="1430" y="0"/>
                    <a:pt x="0" y="7402"/>
                    <a:pt x="356" y="9697"/>
                  </a:cubicBezTo>
                  <a:cubicBezTo>
                    <a:pt x="723" y="12065"/>
                    <a:pt x="1223" y="16435"/>
                    <a:pt x="1223" y="16435"/>
                  </a:cubicBezTo>
                  <a:cubicBezTo>
                    <a:pt x="1223" y="16435"/>
                    <a:pt x="3291" y="15301"/>
                    <a:pt x="6960" y="14400"/>
                  </a:cubicBezTo>
                  <a:cubicBezTo>
                    <a:pt x="9046" y="13895"/>
                    <a:pt x="10267" y="13802"/>
                    <a:pt x="10883" y="13802"/>
                  </a:cubicBezTo>
                  <a:cubicBezTo>
                    <a:pt x="11243" y="13802"/>
                    <a:pt x="11397" y="13833"/>
                    <a:pt x="11397" y="13833"/>
                  </a:cubicBezTo>
                  <a:cubicBezTo>
                    <a:pt x="11397" y="13833"/>
                    <a:pt x="11564" y="12532"/>
                    <a:pt x="11497" y="11331"/>
                  </a:cubicBezTo>
                  <a:cubicBezTo>
                    <a:pt x="11430" y="10097"/>
                    <a:pt x="11731" y="6295"/>
                    <a:pt x="10396" y="4326"/>
                  </a:cubicBezTo>
                  <a:cubicBezTo>
                    <a:pt x="9062" y="2358"/>
                    <a:pt x="4992" y="23"/>
                    <a:pt x="4992" y="23"/>
                  </a:cubicBezTo>
                  <a:cubicBezTo>
                    <a:pt x="4885" y="8"/>
                    <a:pt x="4780" y="0"/>
                    <a:pt x="467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5926641" y="1744825"/>
              <a:ext cx="30595" cy="36954"/>
            </a:xfrm>
            <a:custGeom>
              <a:avLst/>
              <a:gdLst/>
              <a:ahLst/>
              <a:cxnLst/>
              <a:rect l="l" t="t" r="r" b="b"/>
              <a:pathLst>
                <a:path w="2069" h="2499" extrusionOk="0">
                  <a:moveTo>
                    <a:pt x="1166" y="0"/>
                  </a:moveTo>
                  <a:cubicBezTo>
                    <a:pt x="1043" y="0"/>
                    <a:pt x="910" y="34"/>
                    <a:pt x="768" y="113"/>
                  </a:cubicBezTo>
                  <a:cubicBezTo>
                    <a:pt x="601" y="179"/>
                    <a:pt x="468" y="346"/>
                    <a:pt x="368" y="479"/>
                  </a:cubicBezTo>
                  <a:cubicBezTo>
                    <a:pt x="334" y="513"/>
                    <a:pt x="334" y="546"/>
                    <a:pt x="301" y="580"/>
                  </a:cubicBezTo>
                  <a:cubicBezTo>
                    <a:pt x="67" y="980"/>
                    <a:pt x="1" y="1480"/>
                    <a:pt x="134" y="1914"/>
                  </a:cubicBezTo>
                  <a:cubicBezTo>
                    <a:pt x="272" y="2311"/>
                    <a:pt x="619" y="2498"/>
                    <a:pt x="980" y="2498"/>
                  </a:cubicBezTo>
                  <a:cubicBezTo>
                    <a:pt x="1409" y="2498"/>
                    <a:pt x="1857" y="2235"/>
                    <a:pt x="2002" y="1747"/>
                  </a:cubicBezTo>
                  <a:cubicBezTo>
                    <a:pt x="2069" y="1480"/>
                    <a:pt x="2069" y="1180"/>
                    <a:pt x="2002" y="913"/>
                  </a:cubicBezTo>
                  <a:cubicBezTo>
                    <a:pt x="1923" y="467"/>
                    <a:pt x="1617" y="0"/>
                    <a:pt x="11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5845255" y="1741675"/>
              <a:ext cx="29117" cy="37205"/>
            </a:xfrm>
            <a:custGeom>
              <a:avLst/>
              <a:gdLst/>
              <a:ahLst/>
              <a:cxnLst/>
              <a:rect l="l" t="t" r="r" b="b"/>
              <a:pathLst>
                <a:path w="1969" h="2516" extrusionOk="0">
                  <a:moveTo>
                    <a:pt x="1005" y="0"/>
                  </a:moveTo>
                  <a:cubicBezTo>
                    <a:pt x="868" y="0"/>
                    <a:pt x="721" y="48"/>
                    <a:pt x="568" y="159"/>
                  </a:cubicBezTo>
                  <a:cubicBezTo>
                    <a:pt x="434" y="259"/>
                    <a:pt x="301" y="426"/>
                    <a:pt x="234" y="592"/>
                  </a:cubicBezTo>
                  <a:cubicBezTo>
                    <a:pt x="201" y="626"/>
                    <a:pt x="201" y="659"/>
                    <a:pt x="168" y="692"/>
                  </a:cubicBezTo>
                  <a:cubicBezTo>
                    <a:pt x="34" y="1126"/>
                    <a:pt x="1" y="1626"/>
                    <a:pt x="168" y="2027"/>
                  </a:cubicBezTo>
                  <a:cubicBezTo>
                    <a:pt x="329" y="2363"/>
                    <a:pt x="626" y="2515"/>
                    <a:pt x="932" y="2515"/>
                  </a:cubicBezTo>
                  <a:cubicBezTo>
                    <a:pt x="1385" y="2515"/>
                    <a:pt x="1856" y="2184"/>
                    <a:pt x="1935" y="1626"/>
                  </a:cubicBezTo>
                  <a:cubicBezTo>
                    <a:pt x="1969" y="1360"/>
                    <a:pt x="1935" y="1059"/>
                    <a:pt x="1835" y="826"/>
                  </a:cubicBezTo>
                  <a:cubicBezTo>
                    <a:pt x="1711" y="404"/>
                    <a:pt x="1402" y="0"/>
                    <a:pt x="10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5864493" y="1746437"/>
              <a:ext cx="36022" cy="76910"/>
            </a:xfrm>
            <a:custGeom>
              <a:avLst/>
              <a:gdLst/>
              <a:ahLst/>
              <a:cxnLst/>
              <a:rect l="l" t="t" r="r" b="b"/>
              <a:pathLst>
                <a:path w="2436" h="5201" extrusionOk="0">
                  <a:moveTo>
                    <a:pt x="2168" y="1"/>
                  </a:moveTo>
                  <a:cubicBezTo>
                    <a:pt x="2150" y="1"/>
                    <a:pt x="2136" y="11"/>
                    <a:pt x="2136" y="37"/>
                  </a:cubicBezTo>
                  <a:cubicBezTo>
                    <a:pt x="2002" y="437"/>
                    <a:pt x="2035" y="837"/>
                    <a:pt x="2035" y="1238"/>
                  </a:cubicBezTo>
                  <a:cubicBezTo>
                    <a:pt x="2035" y="1705"/>
                    <a:pt x="2035" y="2138"/>
                    <a:pt x="2069" y="2572"/>
                  </a:cubicBezTo>
                  <a:cubicBezTo>
                    <a:pt x="2069" y="2772"/>
                    <a:pt x="2136" y="3039"/>
                    <a:pt x="2069" y="3206"/>
                  </a:cubicBezTo>
                  <a:cubicBezTo>
                    <a:pt x="2069" y="3266"/>
                    <a:pt x="2081" y="3278"/>
                    <a:pt x="2062" y="3278"/>
                  </a:cubicBezTo>
                  <a:cubicBezTo>
                    <a:pt x="2049" y="3278"/>
                    <a:pt x="2022" y="3273"/>
                    <a:pt x="1969" y="3273"/>
                  </a:cubicBezTo>
                  <a:cubicBezTo>
                    <a:pt x="1835" y="3239"/>
                    <a:pt x="1735" y="3239"/>
                    <a:pt x="1635" y="3239"/>
                  </a:cubicBezTo>
                  <a:cubicBezTo>
                    <a:pt x="1202" y="3206"/>
                    <a:pt x="768" y="3206"/>
                    <a:pt x="334" y="3172"/>
                  </a:cubicBezTo>
                  <a:cubicBezTo>
                    <a:pt x="268" y="3172"/>
                    <a:pt x="201" y="3239"/>
                    <a:pt x="201" y="3273"/>
                  </a:cubicBezTo>
                  <a:cubicBezTo>
                    <a:pt x="1" y="3806"/>
                    <a:pt x="234" y="4407"/>
                    <a:pt x="668" y="4774"/>
                  </a:cubicBezTo>
                  <a:cubicBezTo>
                    <a:pt x="868" y="4940"/>
                    <a:pt x="1135" y="5074"/>
                    <a:pt x="1435" y="5141"/>
                  </a:cubicBezTo>
                  <a:cubicBezTo>
                    <a:pt x="1569" y="5160"/>
                    <a:pt x="1747" y="5201"/>
                    <a:pt x="1912" y="5201"/>
                  </a:cubicBezTo>
                  <a:cubicBezTo>
                    <a:pt x="2035" y="5201"/>
                    <a:pt x="2150" y="5178"/>
                    <a:pt x="2236" y="5107"/>
                  </a:cubicBezTo>
                  <a:cubicBezTo>
                    <a:pt x="2269" y="5074"/>
                    <a:pt x="2269" y="4974"/>
                    <a:pt x="2202" y="4940"/>
                  </a:cubicBezTo>
                  <a:cubicBezTo>
                    <a:pt x="2035" y="4874"/>
                    <a:pt x="1802" y="4907"/>
                    <a:pt x="1602" y="4874"/>
                  </a:cubicBezTo>
                  <a:cubicBezTo>
                    <a:pt x="1368" y="4840"/>
                    <a:pt x="1101" y="4740"/>
                    <a:pt x="901" y="4607"/>
                  </a:cubicBezTo>
                  <a:cubicBezTo>
                    <a:pt x="563" y="4330"/>
                    <a:pt x="366" y="3911"/>
                    <a:pt x="443" y="3481"/>
                  </a:cubicBezTo>
                  <a:lnTo>
                    <a:pt x="443" y="3481"/>
                  </a:lnTo>
                  <a:cubicBezTo>
                    <a:pt x="874" y="3516"/>
                    <a:pt x="1307" y="3575"/>
                    <a:pt x="1769" y="3606"/>
                  </a:cubicBezTo>
                  <a:cubicBezTo>
                    <a:pt x="1864" y="3606"/>
                    <a:pt x="1981" y="3628"/>
                    <a:pt x="2089" y="3628"/>
                  </a:cubicBezTo>
                  <a:cubicBezTo>
                    <a:pt x="2170" y="3628"/>
                    <a:pt x="2245" y="3616"/>
                    <a:pt x="2302" y="3573"/>
                  </a:cubicBezTo>
                  <a:cubicBezTo>
                    <a:pt x="2436" y="3439"/>
                    <a:pt x="2436" y="3273"/>
                    <a:pt x="2436" y="3106"/>
                  </a:cubicBezTo>
                  <a:cubicBezTo>
                    <a:pt x="2436" y="2605"/>
                    <a:pt x="2436" y="2072"/>
                    <a:pt x="2402" y="1538"/>
                  </a:cubicBezTo>
                  <a:cubicBezTo>
                    <a:pt x="2402" y="1038"/>
                    <a:pt x="2402" y="537"/>
                    <a:pt x="2236" y="70"/>
                  </a:cubicBezTo>
                  <a:cubicBezTo>
                    <a:pt x="2236" y="29"/>
                    <a:pt x="2197" y="1"/>
                    <a:pt x="216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86200" y="1823919"/>
              <a:ext cx="92747" cy="55054"/>
            </a:xfrm>
            <a:custGeom>
              <a:avLst/>
              <a:gdLst/>
              <a:ahLst/>
              <a:cxnLst/>
              <a:rect l="l" t="t" r="r" b="b"/>
              <a:pathLst>
                <a:path w="6272" h="372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971" y="134"/>
                    <a:pt x="5671" y="234"/>
                    <a:pt x="5404" y="334"/>
                  </a:cubicBezTo>
                  <a:cubicBezTo>
                    <a:pt x="4837" y="534"/>
                    <a:pt x="4237" y="734"/>
                    <a:pt x="3636" y="901"/>
                  </a:cubicBezTo>
                  <a:cubicBezTo>
                    <a:pt x="2435" y="1201"/>
                    <a:pt x="1201" y="1435"/>
                    <a:pt x="0" y="1769"/>
                  </a:cubicBezTo>
                  <a:cubicBezTo>
                    <a:pt x="431" y="2845"/>
                    <a:pt x="1797" y="3723"/>
                    <a:pt x="3001" y="3723"/>
                  </a:cubicBezTo>
                  <a:cubicBezTo>
                    <a:pt x="3103" y="3723"/>
                    <a:pt x="3204" y="3716"/>
                    <a:pt x="3303" y="3703"/>
                  </a:cubicBezTo>
                  <a:cubicBezTo>
                    <a:pt x="4203" y="3536"/>
                    <a:pt x="4804" y="2936"/>
                    <a:pt x="5304" y="2202"/>
                  </a:cubicBezTo>
                  <a:cubicBezTo>
                    <a:pt x="5771" y="1535"/>
                    <a:pt x="6071" y="801"/>
                    <a:pt x="62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32110" y="1709485"/>
              <a:ext cx="28451" cy="22965"/>
            </a:xfrm>
            <a:custGeom>
              <a:avLst/>
              <a:gdLst/>
              <a:ahLst/>
              <a:cxnLst/>
              <a:rect l="l" t="t" r="r" b="b"/>
              <a:pathLst>
                <a:path w="1924" h="1553" extrusionOk="0">
                  <a:moveTo>
                    <a:pt x="931" y="845"/>
                  </a:moveTo>
                  <a:lnTo>
                    <a:pt x="931" y="845"/>
                  </a:lnTo>
                  <a:cubicBezTo>
                    <a:pt x="926" y="850"/>
                    <a:pt x="923" y="857"/>
                    <a:pt x="923" y="868"/>
                  </a:cubicBezTo>
                  <a:lnTo>
                    <a:pt x="923" y="868"/>
                  </a:lnTo>
                  <a:cubicBezTo>
                    <a:pt x="923" y="856"/>
                    <a:pt x="927" y="849"/>
                    <a:pt x="931" y="845"/>
                  </a:cubicBezTo>
                  <a:close/>
                  <a:moveTo>
                    <a:pt x="1490" y="1"/>
                  </a:moveTo>
                  <a:cubicBezTo>
                    <a:pt x="1390" y="34"/>
                    <a:pt x="1290" y="34"/>
                    <a:pt x="1190" y="67"/>
                  </a:cubicBezTo>
                  <a:cubicBezTo>
                    <a:pt x="990" y="134"/>
                    <a:pt x="790" y="268"/>
                    <a:pt x="623" y="401"/>
                  </a:cubicBezTo>
                  <a:cubicBezTo>
                    <a:pt x="489" y="501"/>
                    <a:pt x="323" y="635"/>
                    <a:pt x="223" y="801"/>
                  </a:cubicBezTo>
                  <a:cubicBezTo>
                    <a:pt x="123" y="968"/>
                    <a:pt x="56" y="1168"/>
                    <a:pt x="22" y="1335"/>
                  </a:cubicBezTo>
                  <a:cubicBezTo>
                    <a:pt x="1" y="1465"/>
                    <a:pt x="92" y="1553"/>
                    <a:pt x="185" y="1553"/>
                  </a:cubicBezTo>
                  <a:cubicBezTo>
                    <a:pt x="236" y="1553"/>
                    <a:pt x="288" y="1527"/>
                    <a:pt x="323" y="1468"/>
                  </a:cubicBezTo>
                  <a:cubicBezTo>
                    <a:pt x="423" y="1335"/>
                    <a:pt x="523" y="1235"/>
                    <a:pt x="623" y="1135"/>
                  </a:cubicBezTo>
                  <a:cubicBezTo>
                    <a:pt x="690" y="1068"/>
                    <a:pt x="756" y="1001"/>
                    <a:pt x="823" y="935"/>
                  </a:cubicBezTo>
                  <a:cubicBezTo>
                    <a:pt x="823" y="935"/>
                    <a:pt x="890" y="901"/>
                    <a:pt x="923" y="868"/>
                  </a:cubicBezTo>
                  <a:cubicBezTo>
                    <a:pt x="940" y="851"/>
                    <a:pt x="940" y="843"/>
                    <a:pt x="936" y="843"/>
                  </a:cubicBezTo>
                  <a:cubicBezTo>
                    <a:pt x="934" y="843"/>
                    <a:pt x="933" y="844"/>
                    <a:pt x="931" y="845"/>
                  </a:cubicBezTo>
                  <a:lnTo>
                    <a:pt x="931" y="845"/>
                  </a:lnTo>
                  <a:cubicBezTo>
                    <a:pt x="941" y="835"/>
                    <a:pt x="956" y="835"/>
                    <a:pt x="956" y="835"/>
                  </a:cubicBezTo>
                  <a:cubicBezTo>
                    <a:pt x="1123" y="735"/>
                    <a:pt x="1257" y="668"/>
                    <a:pt x="1390" y="568"/>
                  </a:cubicBezTo>
                  <a:cubicBezTo>
                    <a:pt x="1457" y="534"/>
                    <a:pt x="1557" y="501"/>
                    <a:pt x="1624" y="468"/>
                  </a:cubicBezTo>
                  <a:cubicBezTo>
                    <a:pt x="1657" y="468"/>
                    <a:pt x="1690" y="434"/>
                    <a:pt x="1724" y="434"/>
                  </a:cubicBezTo>
                  <a:cubicBezTo>
                    <a:pt x="1757" y="401"/>
                    <a:pt x="1790" y="368"/>
                    <a:pt x="1824" y="334"/>
                  </a:cubicBezTo>
                  <a:cubicBezTo>
                    <a:pt x="1924" y="268"/>
                    <a:pt x="1890" y="101"/>
                    <a:pt x="1790" y="67"/>
                  </a:cubicBezTo>
                  <a:cubicBezTo>
                    <a:pt x="1757" y="34"/>
                    <a:pt x="1724" y="34"/>
                    <a:pt x="16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939121" y="1719347"/>
              <a:ext cx="32917" cy="19165"/>
            </a:xfrm>
            <a:custGeom>
              <a:avLst/>
              <a:gdLst/>
              <a:ahLst/>
              <a:cxnLst/>
              <a:rect l="l" t="t" r="r" b="b"/>
              <a:pathLst>
                <a:path w="2226" h="1296" extrusionOk="0">
                  <a:moveTo>
                    <a:pt x="758" y="1"/>
                  </a:moveTo>
                  <a:cubicBezTo>
                    <a:pt x="524" y="34"/>
                    <a:pt x="324" y="68"/>
                    <a:pt x="124" y="168"/>
                  </a:cubicBezTo>
                  <a:cubicBezTo>
                    <a:pt x="1" y="229"/>
                    <a:pt x="105" y="405"/>
                    <a:pt x="227" y="405"/>
                  </a:cubicBezTo>
                  <a:cubicBezTo>
                    <a:pt x="237" y="405"/>
                    <a:pt x="247" y="404"/>
                    <a:pt x="257" y="401"/>
                  </a:cubicBezTo>
                  <a:cubicBezTo>
                    <a:pt x="306" y="391"/>
                    <a:pt x="352" y="387"/>
                    <a:pt x="397" y="387"/>
                  </a:cubicBezTo>
                  <a:cubicBezTo>
                    <a:pt x="505" y="387"/>
                    <a:pt x="607" y="411"/>
                    <a:pt x="724" y="435"/>
                  </a:cubicBezTo>
                  <a:cubicBezTo>
                    <a:pt x="758" y="435"/>
                    <a:pt x="825" y="468"/>
                    <a:pt x="858" y="468"/>
                  </a:cubicBezTo>
                  <a:cubicBezTo>
                    <a:pt x="891" y="468"/>
                    <a:pt x="891" y="468"/>
                    <a:pt x="925" y="501"/>
                  </a:cubicBezTo>
                  <a:lnTo>
                    <a:pt x="958" y="501"/>
                  </a:lnTo>
                  <a:cubicBezTo>
                    <a:pt x="991" y="535"/>
                    <a:pt x="1025" y="535"/>
                    <a:pt x="1025" y="535"/>
                  </a:cubicBezTo>
                  <a:cubicBezTo>
                    <a:pt x="1025" y="535"/>
                    <a:pt x="1067" y="549"/>
                    <a:pt x="1078" y="549"/>
                  </a:cubicBezTo>
                  <a:lnTo>
                    <a:pt x="1078" y="549"/>
                  </a:lnTo>
                  <a:cubicBezTo>
                    <a:pt x="1114" y="569"/>
                    <a:pt x="1164" y="574"/>
                    <a:pt x="1191" y="601"/>
                  </a:cubicBezTo>
                  <a:cubicBezTo>
                    <a:pt x="1225" y="635"/>
                    <a:pt x="1258" y="635"/>
                    <a:pt x="1292" y="668"/>
                  </a:cubicBezTo>
                  <a:cubicBezTo>
                    <a:pt x="1292" y="668"/>
                    <a:pt x="1325" y="701"/>
                    <a:pt x="1325" y="701"/>
                  </a:cubicBezTo>
                  <a:cubicBezTo>
                    <a:pt x="1358" y="701"/>
                    <a:pt x="1358" y="701"/>
                    <a:pt x="1358" y="735"/>
                  </a:cubicBezTo>
                  <a:cubicBezTo>
                    <a:pt x="1425" y="768"/>
                    <a:pt x="1492" y="835"/>
                    <a:pt x="1558" y="902"/>
                  </a:cubicBezTo>
                  <a:cubicBezTo>
                    <a:pt x="1558" y="902"/>
                    <a:pt x="1558" y="927"/>
                    <a:pt x="1580" y="933"/>
                  </a:cubicBezTo>
                  <a:lnTo>
                    <a:pt x="1580" y="933"/>
                  </a:lnTo>
                  <a:cubicBezTo>
                    <a:pt x="1597" y="958"/>
                    <a:pt x="1633" y="1006"/>
                    <a:pt x="1630" y="1006"/>
                  </a:cubicBezTo>
                  <a:cubicBezTo>
                    <a:pt x="1630" y="1006"/>
                    <a:pt x="1628" y="1005"/>
                    <a:pt x="1625" y="1002"/>
                  </a:cubicBezTo>
                  <a:lnTo>
                    <a:pt x="1625" y="1002"/>
                  </a:lnTo>
                  <a:cubicBezTo>
                    <a:pt x="1658" y="1035"/>
                    <a:pt x="1692" y="1068"/>
                    <a:pt x="1725" y="1102"/>
                  </a:cubicBezTo>
                  <a:cubicBezTo>
                    <a:pt x="1725" y="1102"/>
                    <a:pt x="1725" y="1132"/>
                    <a:pt x="1754" y="1135"/>
                  </a:cubicBezTo>
                  <a:lnTo>
                    <a:pt x="1754" y="1135"/>
                  </a:lnTo>
                  <a:cubicBezTo>
                    <a:pt x="1763" y="1152"/>
                    <a:pt x="1803" y="1207"/>
                    <a:pt x="1798" y="1207"/>
                  </a:cubicBezTo>
                  <a:cubicBezTo>
                    <a:pt x="1798" y="1207"/>
                    <a:pt x="1796" y="1206"/>
                    <a:pt x="1792" y="1202"/>
                  </a:cubicBezTo>
                  <a:lnTo>
                    <a:pt x="1792" y="1202"/>
                  </a:lnTo>
                  <a:cubicBezTo>
                    <a:pt x="1826" y="1235"/>
                    <a:pt x="1892" y="1268"/>
                    <a:pt x="1925" y="1268"/>
                  </a:cubicBezTo>
                  <a:cubicBezTo>
                    <a:pt x="1953" y="1287"/>
                    <a:pt x="1981" y="1295"/>
                    <a:pt x="2008" y="1295"/>
                  </a:cubicBezTo>
                  <a:cubicBezTo>
                    <a:pt x="2076" y="1295"/>
                    <a:pt x="2135" y="1241"/>
                    <a:pt x="2159" y="1168"/>
                  </a:cubicBezTo>
                  <a:cubicBezTo>
                    <a:pt x="2226" y="935"/>
                    <a:pt x="2092" y="701"/>
                    <a:pt x="1925" y="535"/>
                  </a:cubicBezTo>
                  <a:cubicBezTo>
                    <a:pt x="1792" y="368"/>
                    <a:pt x="1592" y="234"/>
                    <a:pt x="1392" y="134"/>
                  </a:cubicBezTo>
                  <a:cubicBezTo>
                    <a:pt x="1191" y="68"/>
                    <a:pt x="991" y="1"/>
                    <a:pt x="75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886200" y="1829346"/>
              <a:ext cx="78448" cy="31778"/>
            </a:xfrm>
            <a:custGeom>
              <a:avLst/>
              <a:gdLst/>
              <a:ahLst/>
              <a:cxnLst/>
              <a:rect l="l" t="t" r="r" b="b"/>
              <a:pathLst>
                <a:path w="5305" h="2149" extrusionOk="0">
                  <a:moveTo>
                    <a:pt x="5304" y="1"/>
                  </a:moveTo>
                  <a:lnTo>
                    <a:pt x="5304" y="1"/>
                  </a:lnTo>
                  <a:cubicBezTo>
                    <a:pt x="4770" y="201"/>
                    <a:pt x="4203" y="367"/>
                    <a:pt x="3636" y="534"/>
                  </a:cubicBezTo>
                  <a:cubicBezTo>
                    <a:pt x="2435" y="834"/>
                    <a:pt x="1201" y="1101"/>
                    <a:pt x="0" y="1402"/>
                  </a:cubicBezTo>
                  <a:cubicBezTo>
                    <a:pt x="100" y="1668"/>
                    <a:pt x="267" y="1902"/>
                    <a:pt x="467" y="2135"/>
                  </a:cubicBezTo>
                  <a:cubicBezTo>
                    <a:pt x="575" y="2144"/>
                    <a:pt x="687" y="2149"/>
                    <a:pt x="801" y="2149"/>
                  </a:cubicBezTo>
                  <a:cubicBezTo>
                    <a:pt x="1113" y="2149"/>
                    <a:pt x="1442" y="2118"/>
                    <a:pt x="1735" y="2069"/>
                  </a:cubicBezTo>
                  <a:cubicBezTo>
                    <a:pt x="2335" y="1969"/>
                    <a:pt x="2936" y="1835"/>
                    <a:pt x="3503" y="1602"/>
                  </a:cubicBezTo>
                  <a:cubicBezTo>
                    <a:pt x="4037" y="1402"/>
                    <a:pt x="4537" y="1068"/>
                    <a:pt x="4904" y="634"/>
                  </a:cubicBezTo>
                  <a:cubicBezTo>
                    <a:pt x="5071" y="434"/>
                    <a:pt x="5204" y="234"/>
                    <a:pt x="530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32"/>
          <p:cNvGrpSpPr/>
          <p:nvPr/>
        </p:nvGrpSpPr>
        <p:grpSpPr>
          <a:xfrm>
            <a:off x="3865396" y="2082376"/>
            <a:ext cx="1463476" cy="1909953"/>
            <a:chOff x="3865396" y="2082376"/>
            <a:chExt cx="1463476" cy="1909953"/>
          </a:xfrm>
        </p:grpSpPr>
        <p:sp>
          <p:nvSpPr>
            <p:cNvPr id="1674" name="Google Shape;1674;p32"/>
            <p:cNvSpPr/>
            <p:nvPr/>
          </p:nvSpPr>
          <p:spPr>
            <a:xfrm>
              <a:off x="4061704" y="2082376"/>
              <a:ext cx="1049188" cy="1909953"/>
            </a:xfrm>
            <a:custGeom>
              <a:avLst/>
              <a:gdLst/>
              <a:ahLst/>
              <a:cxnLst/>
              <a:rect l="l" t="t" r="r" b="b"/>
              <a:pathLst>
                <a:path w="70951" h="129160" extrusionOk="0">
                  <a:moveTo>
                    <a:pt x="4904" y="1"/>
                  </a:moveTo>
                  <a:cubicBezTo>
                    <a:pt x="2202" y="1"/>
                    <a:pt x="0" y="2202"/>
                    <a:pt x="0" y="4904"/>
                  </a:cubicBezTo>
                  <a:lnTo>
                    <a:pt x="0" y="124290"/>
                  </a:lnTo>
                  <a:cubicBezTo>
                    <a:pt x="0" y="126992"/>
                    <a:pt x="2202" y="129160"/>
                    <a:pt x="4904" y="129160"/>
                  </a:cubicBezTo>
                  <a:lnTo>
                    <a:pt x="66081" y="129160"/>
                  </a:lnTo>
                  <a:cubicBezTo>
                    <a:pt x="68783" y="129160"/>
                    <a:pt x="70951" y="126992"/>
                    <a:pt x="70951" y="124290"/>
                  </a:cubicBezTo>
                  <a:lnTo>
                    <a:pt x="70951" y="4904"/>
                  </a:lnTo>
                  <a:cubicBezTo>
                    <a:pt x="70951" y="2202"/>
                    <a:pt x="68783" y="1"/>
                    <a:pt x="66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4115468" y="2139098"/>
              <a:ext cx="942156" cy="1797007"/>
            </a:xfrm>
            <a:custGeom>
              <a:avLst/>
              <a:gdLst/>
              <a:ahLst/>
              <a:cxnLst/>
              <a:rect l="l" t="t" r="r" b="b"/>
              <a:pathLst>
                <a:path w="63713" h="121522" extrusionOk="0">
                  <a:moveTo>
                    <a:pt x="4503" y="1"/>
                  </a:moveTo>
                  <a:cubicBezTo>
                    <a:pt x="2002" y="1"/>
                    <a:pt x="0" y="2002"/>
                    <a:pt x="0" y="4504"/>
                  </a:cubicBezTo>
                  <a:lnTo>
                    <a:pt x="0" y="117018"/>
                  </a:lnTo>
                  <a:cubicBezTo>
                    <a:pt x="0" y="119520"/>
                    <a:pt x="2002" y="121521"/>
                    <a:pt x="4503" y="121521"/>
                  </a:cubicBezTo>
                  <a:lnTo>
                    <a:pt x="59209" y="121521"/>
                  </a:lnTo>
                  <a:cubicBezTo>
                    <a:pt x="61678" y="121521"/>
                    <a:pt x="63712" y="119486"/>
                    <a:pt x="63712" y="117018"/>
                  </a:cubicBezTo>
                  <a:lnTo>
                    <a:pt x="63712" y="4504"/>
                  </a:lnTo>
                  <a:cubicBezTo>
                    <a:pt x="63712" y="2002"/>
                    <a:pt x="61678" y="1"/>
                    <a:pt x="5920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4346303" y="3461000"/>
              <a:ext cx="524853" cy="475034"/>
            </a:xfrm>
            <a:custGeom>
              <a:avLst/>
              <a:gdLst/>
              <a:ahLst/>
              <a:cxnLst/>
              <a:rect l="l" t="t" r="r" b="b"/>
              <a:pathLst>
                <a:path w="35493" h="32124" extrusionOk="0">
                  <a:moveTo>
                    <a:pt x="12476" y="0"/>
                  </a:moveTo>
                  <a:cubicBezTo>
                    <a:pt x="12476" y="67"/>
                    <a:pt x="12543" y="534"/>
                    <a:pt x="12676" y="1334"/>
                  </a:cubicBezTo>
                  <a:lnTo>
                    <a:pt x="1368" y="1835"/>
                  </a:lnTo>
                  <a:cubicBezTo>
                    <a:pt x="1368" y="1835"/>
                    <a:pt x="1068" y="9774"/>
                    <a:pt x="601" y="18714"/>
                  </a:cubicBezTo>
                  <a:cubicBezTo>
                    <a:pt x="200" y="26319"/>
                    <a:pt x="34" y="30889"/>
                    <a:pt x="0" y="32123"/>
                  </a:cubicBezTo>
                  <a:lnTo>
                    <a:pt x="15011" y="32123"/>
                  </a:lnTo>
                  <a:lnTo>
                    <a:pt x="16212" y="17646"/>
                  </a:lnTo>
                  <a:cubicBezTo>
                    <a:pt x="16412" y="18647"/>
                    <a:pt x="16612" y="19648"/>
                    <a:pt x="16812" y="20582"/>
                  </a:cubicBezTo>
                  <a:cubicBezTo>
                    <a:pt x="18080" y="26753"/>
                    <a:pt x="19081" y="30422"/>
                    <a:pt x="19548" y="32123"/>
                  </a:cubicBezTo>
                  <a:lnTo>
                    <a:pt x="35492" y="32123"/>
                  </a:lnTo>
                  <a:cubicBezTo>
                    <a:pt x="34892" y="29288"/>
                    <a:pt x="32824" y="19548"/>
                    <a:pt x="31656" y="13176"/>
                  </a:cubicBezTo>
                  <a:cubicBezTo>
                    <a:pt x="30255" y="5604"/>
                    <a:pt x="29021" y="2936"/>
                    <a:pt x="29021" y="2936"/>
                  </a:cubicBez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005958" y="2714996"/>
              <a:ext cx="278715" cy="395152"/>
            </a:xfrm>
            <a:custGeom>
              <a:avLst/>
              <a:gdLst/>
              <a:ahLst/>
              <a:cxnLst/>
              <a:rect l="l" t="t" r="r" b="b"/>
              <a:pathLst>
                <a:path w="18848" h="26722" extrusionOk="0">
                  <a:moveTo>
                    <a:pt x="7086" y="1"/>
                  </a:moveTo>
                  <a:cubicBezTo>
                    <a:pt x="6548" y="1"/>
                    <a:pt x="5998" y="373"/>
                    <a:pt x="5672" y="882"/>
                  </a:cubicBezTo>
                  <a:cubicBezTo>
                    <a:pt x="5438" y="1283"/>
                    <a:pt x="5271" y="1750"/>
                    <a:pt x="5105" y="2183"/>
                  </a:cubicBezTo>
                  <a:cubicBezTo>
                    <a:pt x="5038" y="2183"/>
                    <a:pt x="4971" y="2150"/>
                    <a:pt x="4904" y="2150"/>
                  </a:cubicBezTo>
                  <a:cubicBezTo>
                    <a:pt x="4867" y="2147"/>
                    <a:pt x="4829" y="2145"/>
                    <a:pt x="4791" y="2145"/>
                  </a:cubicBezTo>
                  <a:cubicBezTo>
                    <a:pt x="4462" y="2145"/>
                    <a:pt x="4136" y="2271"/>
                    <a:pt x="3837" y="2450"/>
                  </a:cubicBezTo>
                  <a:cubicBezTo>
                    <a:pt x="3503" y="2617"/>
                    <a:pt x="3203" y="2850"/>
                    <a:pt x="2903" y="3084"/>
                  </a:cubicBezTo>
                  <a:cubicBezTo>
                    <a:pt x="2603" y="3351"/>
                    <a:pt x="2369" y="3618"/>
                    <a:pt x="2169" y="3951"/>
                  </a:cubicBezTo>
                  <a:cubicBezTo>
                    <a:pt x="2102" y="4018"/>
                    <a:pt x="2136" y="4118"/>
                    <a:pt x="2202" y="4151"/>
                  </a:cubicBezTo>
                  <a:cubicBezTo>
                    <a:pt x="1168" y="7687"/>
                    <a:pt x="701" y="11423"/>
                    <a:pt x="334" y="15093"/>
                  </a:cubicBezTo>
                  <a:cubicBezTo>
                    <a:pt x="168" y="16894"/>
                    <a:pt x="1" y="18728"/>
                    <a:pt x="168" y="20530"/>
                  </a:cubicBezTo>
                  <a:cubicBezTo>
                    <a:pt x="268" y="22064"/>
                    <a:pt x="535" y="23799"/>
                    <a:pt x="1435" y="25066"/>
                  </a:cubicBezTo>
                  <a:cubicBezTo>
                    <a:pt x="2270" y="26281"/>
                    <a:pt x="3486" y="26722"/>
                    <a:pt x="4785" y="26722"/>
                  </a:cubicBezTo>
                  <a:cubicBezTo>
                    <a:pt x="6341" y="26722"/>
                    <a:pt x="8017" y="26091"/>
                    <a:pt x="9308" y="25400"/>
                  </a:cubicBezTo>
                  <a:cubicBezTo>
                    <a:pt x="10775" y="24633"/>
                    <a:pt x="12176" y="23699"/>
                    <a:pt x="13511" y="22698"/>
                  </a:cubicBezTo>
                  <a:cubicBezTo>
                    <a:pt x="14711" y="21797"/>
                    <a:pt x="15946" y="20830"/>
                    <a:pt x="16946" y="19696"/>
                  </a:cubicBezTo>
                  <a:cubicBezTo>
                    <a:pt x="18047" y="18428"/>
                    <a:pt x="18848" y="16927"/>
                    <a:pt x="18648" y="15226"/>
                  </a:cubicBezTo>
                  <a:cubicBezTo>
                    <a:pt x="18447" y="13458"/>
                    <a:pt x="17480" y="11824"/>
                    <a:pt x="16746" y="10222"/>
                  </a:cubicBezTo>
                  <a:cubicBezTo>
                    <a:pt x="16679" y="10122"/>
                    <a:pt x="16579" y="10089"/>
                    <a:pt x="16479" y="10089"/>
                  </a:cubicBezTo>
                  <a:cubicBezTo>
                    <a:pt x="16279" y="9822"/>
                    <a:pt x="15979" y="9622"/>
                    <a:pt x="15645" y="9589"/>
                  </a:cubicBezTo>
                  <a:cubicBezTo>
                    <a:pt x="15592" y="9583"/>
                    <a:pt x="15539" y="9580"/>
                    <a:pt x="15487" y="9580"/>
                  </a:cubicBezTo>
                  <a:cubicBezTo>
                    <a:pt x="14317" y="9580"/>
                    <a:pt x="13277" y="10954"/>
                    <a:pt x="12543" y="11657"/>
                  </a:cubicBezTo>
                  <a:cubicBezTo>
                    <a:pt x="10709" y="13391"/>
                    <a:pt x="8774" y="14959"/>
                    <a:pt x="6906" y="16627"/>
                  </a:cubicBezTo>
                  <a:lnTo>
                    <a:pt x="6872" y="16393"/>
                  </a:lnTo>
                  <a:cubicBezTo>
                    <a:pt x="6739" y="15026"/>
                    <a:pt x="6572" y="13658"/>
                    <a:pt x="6405" y="12257"/>
                  </a:cubicBezTo>
                  <a:cubicBezTo>
                    <a:pt x="6172" y="10356"/>
                    <a:pt x="6005" y="8354"/>
                    <a:pt x="5638" y="6453"/>
                  </a:cubicBezTo>
                  <a:cubicBezTo>
                    <a:pt x="6372" y="5686"/>
                    <a:pt x="7039" y="4852"/>
                    <a:pt x="7540" y="3951"/>
                  </a:cubicBezTo>
                  <a:cubicBezTo>
                    <a:pt x="8107" y="2984"/>
                    <a:pt x="8774" y="1550"/>
                    <a:pt x="8040" y="515"/>
                  </a:cubicBezTo>
                  <a:cubicBezTo>
                    <a:pt x="7767" y="152"/>
                    <a:pt x="7429" y="1"/>
                    <a:pt x="708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4182053" y="2736851"/>
              <a:ext cx="293014" cy="311824"/>
            </a:xfrm>
            <a:custGeom>
              <a:avLst/>
              <a:gdLst/>
              <a:ahLst/>
              <a:cxnLst/>
              <a:rect l="l" t="t" r="r" b="b"/>
              <a:pathLst>
                <a:path w="19815" h="21087" extrusionOk="0">
                  <a:moveTo>
                    <a:pt x="16577" y="0"/>
                  </a:moveTo>
                  <a:cubicBezTo>
                    <a:pt x="14428" y="0"/>
                    <a:pt x="10838" y="677"/>
                    <a:pt x="8006" y="2840"/>
                  </a:cubicBezTo>
                  <a:cubicBezTo>
                    <a:pt x="5071" y="5108"/>
                    <a:pt x="0" y="9912"/>
                    <a:pt x="0" y="9912"/>
                  </a:cubicBezTo>
                  <a:cubicBezTo>
                    <a:pt x="0" y="9912"/>
                    <a:pt x="2102" y="15583"/>
                    <a:pt x="2669" y="17317"/>
                  </a:cubicBezTo>
                  <a:cubicBezTo>
                    <a:pt x="3236" y="19052"/>
                    <a:pt x="4170" y="21087"/>
                    <a:pt x="4170" y="21087"/>
                  </a:cubicBezTo>
                  <a:lnTo>
                    <a:pt x="13410" y="16216"/>
                  </a:lnTo>
                  <a:lnTo>
                    <a:pt x="19815" y="305"/>
                  </a:lnTo>
                  <a:cubicBezTo>
                    <a:pt x="19815" y="305"/>
                    <a:pt x="18947" y="72"/>
                    <a:pt x="16879" y="5"/>
                  </a:cubicBezTo>
                  <a:cubicBezTo>
                    <a:pt x="16782" y="2"/>
                    <a:pt x="16681" y="0"/>
                    <a:pt x="1657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4440996" y="2623466"/>
              <a:ext cx="184504" cy="197324"/>
            </a:xfrm>
            <a:custGeom>
              <a:avLst/>
              <a:gdLst/>
              <a:ahLst/>
              <a:cxnLst/>
              <a:rect l="l" t="t" r="r" b="b"/>
              <a:pathLst>
                <a:path w="12477" h="13344" extrusionOk="0">
                  <a:moveTo>
                    <a:pt x="11576" y="1"/>
                  </a:moveTo>
                  <a:cubicBezTo>
                    <a:pt x="8874" y="1368"/>
                    <a:pt x="5905" y="2202"/>
                    <a:pt x="2870" y="2436"/>
                  </a:cubicBezTo>
                  <a:lnTo>
                    <a:pt x="2870" y="2569"/>
                  </a:lnTo>
                  <a:cubicBezTo>
                    <a:pt x="2970" y="5038"/>
                    <a:pt x="2036" y="7506"/>
                    <a:pt x="334" y="9274"/>
                  </a:cubicBezTo>
                  <a:cubicBezTo>
                    <a:pt x="201" y="9407"/>
                    <a:pt x="101" y="9507"/>
                    <a:pt x="34" y="9674"/>
                  </a:cubicBezTo>
                  <a:cubicBezTo>
                    <a:pt x="1" y="9774"/>
                    <a:pt x="1" y="9908"/>
                    <a:pt x="1" y="10008"/>
                  </a:cubicBezTo>
                  <a:cubicBezTo>
                    <a:pt x="68" y="11075"/>
                    <a:pt x="801" y="12043"/>
                    <a:pt x="1702" y="12610"/>
                  </a:cubicBezTo>
                  <a:cubicBezTo>
                    <a:pt x="2636" y="13177"/>
                    <a:pt x="3737" y="13344"/>
                    <a:pt x="4838" y="13344"/>
                  </a:cubicBezTo>
                  <a:cubicBezTo>
                    <a:pt x="7740" y="13277"/>
                    <a:pt x="10575" y="11776"/>
                    <a:pt x="12243" y="9374"/>
                  </a:cubicBezTo>
                  <a:cubicBezTo>
                    <a:pt x="12343" y="9241"/>
                    <a:pt x="12443" y="9074"/>
                    <a:pt x="12443" y="8907"/>
                  </a:cubicBezTo>
                  <a:cubicBezTo>
                    <a:pt x="12476" y="8740"/>
                    <a:pt x="12410" y="8573"/>
                    <a:pt x="12343" y="8407"/>
                  </a:cubicBezTo>
                  <a:cubicBezTo>
                    <a:pt x="11409" y="5738"/>
                    <a:pt x="11142" y="2803"/>
                    <a:pt x="1157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4465661" y="2623466"/>
              <a:ext cx="146515" cy="111439"/>
            </a:xfrm>
            <a:custGeom>
              <a:avLst/>
              <a:gdLst/>
              <a:ahLst/>
              <a:cxnLst/>
              <a:rect l="l" t="t" r="r" b="b"/>
              <a:pathLst>
                <a:path w="9908" h="7536" extrusionOk="0">
                  <a:moveTo>
                    <a:pt x="9908" y="1"/>
                  </a:moveTo>
                  <a:lnTo>
                    <a:pt x="9908" y="1"/>
                  </a:lnTo>
                  <a:cubicBezTo>
                    <a:pt x="7206" y="1368"/>
                    <a:pt x="4237" y="2202"/>
                    <a:pt x="1202" y="2436"/>
                  </a:cubicBezTo>
                  <a:lnTo>
                    <a:pt x="1202" y="2569"/>
                  </a:lnTo>
                  <a:cubicBezTo>
                    <a:pt x="1268" y="4270"/>
                    <a:pt x="835" y="5972"/>
                    <a:pt x="1" y="7439"/>
                  </a:cubicBezTo>
                  <a:cubicBezTo>
                    <a:pt x="201" y="7473"/>
                    <a:pt x="401" y="7506"/>
                    <a:pt x="635" y="7506"/>
                  </a:cubicBezTo>
                  <a:cubicBezTo>
                    <a:pt x="921" y="7526"/>
                    <a:pt x="1208" y="7536"/>
                    <a:pt x="1495" y="7536"/>
                  </a:cubicBezTo>
                  <a:cubicBezTo>
                    <a:pt x="3586" y="7536"/>
                    <a:pt x="5692" y="7010"/>
                    <a:pt x="7539" y="6072"/>
                  </a:cubicBezTo>
                  <a:cubicBezTo>
                    <a:pt x="8340" y="5671"/>
                    <a:pt x="9141" y="5204"/>
                    <a:pt x="9841" y="4604"/>
                  </a:cubicBezTo>
                  <a:cubicBezTo>
                    <a:pt x="9641" y="3070"/>
                    <a:pt x="9674" y="1535"/>
                    <a:pt x="990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4406470" y="2337876"/>
              <a:ext cx="266885" cy="357724"/>
            </a:xfrm>
            <a:custGeom>
              <a:avLst/>
              <a:gdLst/>
              <a:ahLst/>
              <a:cxnLst/>
              <a:rect l="l" t="t" r="r" b="b"/>
              <a:pathLst>
                <a:path w="18048" h="24191" extrusionOk="0">
                  <a:moveTo>
                    <a:pt x="8549" y="1"/>
                  </a:moveTo>
                  <a:cubicBezTo>
                    <a:pt x="7877" y="1"/>
                    <a:pt x="7206" y="12"/>
                    <a:pt x="6539" y="34"/>
                  </a:cubicBezTo>
                  <a:cubicBezTo>
                    <a:pt x="5205" y="68"/>
                    <a:pt x="3770" y="201"/>
                    <a:pt x="2770" y="1068"/>
                  </a:cubicBezTo>
                  <a:lnTo>
                    <a:pt x="2836" y="768"/>
                  </a:lnTo>
                  <a:lnTo>
                    <a:pt x="2836" y="768"/>
                  </a:lnTo>
                  <a:cubicBezTo>
                    <a:pt x="668" y="4771"/>
                    <a:pt x="68" y="9374"/>
                    <a:pt x="1" y="13911"/>
                  </a:cubicBezTo>
                  <a:cubicBezTo>
                    <a:pt x="1" y="15946"/>
                    <a:pt x="101" y="18014"/>
                    <a:pt x="868" y="19915"/>
                  </a:cubicBezTo>
                  <a:cubicBezTo>
                    <a:pt x="1602" y="21816"/>
                    <a:pt x="3136" y="23518"/>
                    <a:pt x="5138" y="24018"/>
                  </a:cubicBezTo>
                  <a:cubicBezTo>
                    <a:pt x="5608" y="24137"/>
                    <a:pt x="6083" y="24190"/>
                    <a:pt x="6559" y="24190"/>
                  </a:cubicBezTo>
                  <a:cubicBezTo>
                    <a:pt x="8078" y="24190"/>
                    <a:pt x="9604" y="23652"/>
                    <a:pt x="10975" y="23017"/>
                  </a:cubicBezTo>
                  <a:cubicBezTo>
                    <a:pt x="12009" y="22517"/>
                    <a:pt x="13010" y="21983"/>
                    <a:pt x="13844" y="21249"/>
                  </a:cubicBezTo>
                  <a:cubicBezTo>
                    <a:pt x="15412" y="19848"/>
                    <a:pt x="16279" y="17880"/>
                    <a:pt x="16846" y="15912"/>
                  </a:cubicBezTo>
                  <a:cubicBezTo>
                    <a:pt x="17947" y="12043"/>
                    <a:pt x="18047" y="7906"/>
                    <a:pt x="17146" y="4004"/>
                  </a:cubicBezTo>
                  <a:cubicBezTo>
                    <a:pt x="16880" y="2870"/>
                    <a:pt x="16446" y="1669"/>
                    <a:pt x="15479" y="968"/>
                  </a:cubicBezTo>
                  <a:cubicBezTo>
                    <a:pt x="14678" y="334"/>
                    <a:pt x="13611" y="234"/>
                    <a:pt x="12577" y="134"/>
                  </a:cubicBezTo>
                  <a:cubicBezTo>
                    <a:pt x="11242" y="45"/>
                    <a:pt x="9893" y="1"/>
                    <a:pt x="85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643233" y="2512492"/>
              <a:ext cx="73997" cy="64621"/>
            </a:xfrm>
            <a:custGeom>
              <a:avLst/>
              <a:gdLst/>
              <a:ahLst/>
              <a:cxnLst/>
              <a:rect l="l" t="t" r="r" b="b"/>
              <a:pathLst>
                <a:path w="5004" h="4370" extrusionOk="0">
                  <a:moveTo>
                    <a:pt x="3369" y="0"/>
                  </a:moveTo>
                  <a:cubicBezTo>
                    <a:pt x="2669" y="0"/>
                    <a:pt x="2035" y="301"/>
                    <a:pt x="1468" y="734"/>
                  </a:cubicBezTo>
                  <a:cubicBezTo>
                    <a:pt x="1034" y="1034"/>
                    <a:pt x="667" y="1435"/>
                    <a:pt x="334" y="1868"/>
                  </a:cubicBezTo>
                  <a:lnTo>
                    <a:pt x="267" y="1368"/>
                  </a:lnTo>
                  <a:cubicBezTo>
                    <a:pt x="67" y="2002"/>
                    <a:pt x="0" y="2636"/>
                    <a:pt x="100" y="3269"/>
                  </a:cubicBezTo>
                  <a:cubicBezTo>
                    <a:pt x="134" y="3636"/>
                    <a:pt x="267" y="4070"/>
                    <a:pt x="601" y="4237"/>
                  </a:cubicBezTo>
                  <a:cubicBezTo>
                    <a:pt x="768" y="4337"/>
                    <a:pt x="934" y="4337"/>
                    <a:pt x="1101" y="4370"/>
                  </a:cubicBezTo>
                  <a:cubicBezTo>
                    <a:pt x="1435" y="4370"/>
                    <a:pt x="1768" y="4303"/>
                    <a:pt x="2068" y="4237"/>
                  </a:cubicBezTo>
                  <a:cubicBezTo>
                    <a:pt x="2736" y="4103"/>
                    <a:pt x="3403" y="3970"/>
                    <a:pt x="3936" y="3570"/>
                  </a:cubicBezTo>
                  <a:cubicBezTo>
                    <a:pt x="4270" y="3269"/>
                    <a:pt x="4537" y="2836"/>
                    <a:pt x="4704" y="2402"/>
                  </a:cubicBezTo>
                  <a:cubicBezTo>
                    <a:pt x="4870" y="2002"/>
                    <a:pt x="5004" y="1568"/>
                    <a:pt x="4904" y="1134"/>
                  </a:cubicBezTo>
                  <a:cubicBezTo>
                    <a:pt x="4770" y="467"/>
                    <a:pt x="4070" y="34"/>
                    <a:pt x="336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4532245" y="2483628"/>
              <a:ext cx="33568" cy="40030"/>
            </a:xfrm>
            <a:custGeom>
              <a:avLst/>
              <a:gdLst/>
              <a:ahLst/>
              <a:cxnLst/>
              <a:rect l="l" t="t" r="r" b="b"/>
              <a:pathLst>
                <a:path w="2270" h="2707" extrusionOk="0">
                  <a:moveTo>
                    <a:pt x="1369" y="1"/>
                  </a:moveTo>
                  <a:cubicBezTo>
                    <a:pt x="1256" y="1"/>
                    <a:pt x="1134" y="27"/>
                    <a:pt x="1002" y="84"/>
                  </a:cubicBezTo>
                  <a:cubicBezTo>
                    <a:pt x="802" y="151"/>
                    <a:pt x="668" y="284"/>
                    <a:pt x="535" y="418"/>
                  </a:cubicBezTo>
                  <a:cubicBezTo>
                    <a:pt x="501" y="485"/>
                    <a:pt x="468" y="518"/>
                    <a:pt x="435" y="551"/>
                  </a:cubicBezTo>
                  <a:cubicBezTo>
                    <a:pt x="168" y="952"/>
                    <a:pt x="1" y="1485"/>
                    <a:pt x="101" y="1952"/>
                  </a:cubicBezTo>
                  <a:cubicBezTo>
                    <a:pt x="219" y="2457"/>
                    <a:pt x="642" y="2707"/>
                    <a:pt x="1079" y="2707"/>
                  </a:cubicBezTo>
                  <a:cubicBezTo>
                    <a:pt x="1510" y="2707"/>
                    <a:pt x="1954" y="2465"/>
                    <a:pt x="2136" y="1986"/>
                  </a:cubicBezTo>
                  <a:cubicBezTo>
                    <a:pt x="2269" y="1719"/>
                    <a:pt x="2269" y="1419"/>
                    <a:pt x="2236" y="1118"/>
                  </a:cubicBezTo>
                  <a:cubicBezTo>
                    <a:pt x="2208" y="594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4445447" y="2470246"/>
              <a:ext cx="30093" cy="40444"/>
            </a:xfrm>
            <a:custGeom>
              <a:avLst/>
              <a:gdLst/>
              <a:ahLst/>
              <a:cxnLst/>
              <a:rect l="l" t="t" r="r" b="b"/>
              <a:pathLst>
                <a:path w="2035" h="2735" extrusionOk="0">
                  <a:moveTo>
                    <a:pt x="1128" y="1"/>
                  </a:moveTo>
                  <a:cubicBezTo>
                    <a:pt x="1007" y="1"/>
                    <a:pt x="875" y="37"/>
                    <a:pt x="734" y="122"/>
                  </a:cubicBezTo>
                  <a:cubicBezTo>
                    <a:pt x="567" y="222"/>
                    <a:pt x="467" y="355"/>
                    <a:pt x="367" y="556"/>
                  </a:cubicBezTo>
                  <a:cubicBezTo>
                    <a:pt x="334" y="589"/>
                    <a:pt x="300" y="622"/>
                    <a:pt x="300" y="656"/>
                  </a:cubicBezTo>
                  <a:cubicBezTo>
                    <a:pt x="67" y="1089"/>
                    <a:pt x="0" y="1656"/>
                    <a:pt x="134" y="2090"/>
                  </a:cubicBezTo>
                  <a:cubicBezTo>
                    <a:pt x="285" y="2529"/>
                    <a:pt x="629" y="2734"/>
                    <a:pt x="981" y="2734"/>
                  </a:cubicBezTo>
                  <a:cubicBezTo>
                    <a:pt x="1404" y="2734"/>
                    <a:pt x="1841" y="2437"/>
                    <a:pt x="1968" y="1890"/>
                  </a:cubicBezTo>
                  <a:cubicBezTo>
                    <a:pt x="2035" y="1590"/>
                    <a:pt x="2035" y="1290"/>
                    <a:pt x="1968" y="989"/>
                  </a:cubicBezTo>
                  <a:cubicBezTo>
                    <a:pt x="1889" y="516"/>
                    <a:pt x="1582" y="1"/>
                    <a:pt x="11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4460737" y="2576119"/>
              <a:ext cx="85339" cy="59505"/>
            </a:xfrm>
            <a:custGeom>
              <a:avLst/>
              <a:gdLst/>
              <a:ahLst/>
              <a:cxnLst/>
              <a:rect l="l" t="t" r="r" b="b"/>
              <a:pathLst>
                <a:path w="5771" h="4024" extrusionOk="0">
                  <a:moveTo>
                    <a:pt x="167" y="0"/>
                  </a:moveTo>
                  <a:lnTo>
                    <a:pt x="0" y="34"/>
                  </a:lnTo>
                  <a:cubicBezTo>
                    <a:pt x="467" y="668"/>
                    <a:pt x="667" y="1535"/>
                    <a:pt x="534" y="2335"/>
                  </a:cubicBezTo>
                  <a:cubicBezTo>
                    <a:pt x="467" y="2602"/>
                    <a:pt x="367" y="2902"/>
                    <a:pt x="434" y="3169"/>
                  </a:cubicBezTo>
                  <a:cubicBezTo>
                    <a:pt x="567" y="3703"/>
                    <a:pt x="1168" y="3937"/>
                    <a:pt x="1735" y="4003"/>
                  </a:cubicBezTo>
                  <a:cubicBezTo>
                    <a:pt x="1870" y="4017"/>
                    <a:pt x="2005" y="4023"/>
                    <a:pt x="2141" y="4023"/>
                  </a:cubicBezTo>
                  <a:cubicBezTo>
                    <a:pt x="3341" y="4023"/>
                    <a:pt x="4528" y="3498"/>
                    <a:pt x="5337" y="2569"/>
                  </a:cubicBezTo>
                  <a:cubicBezTo>
                    <a:pt x="5571" y="2302"/>
                    <a:pt x="5771" y="1968"/>
                    <a:pt x="5771" y="1602"/>
                  </a:cubicBezTo>
                  <a:cubicBezTo>
                    <a:pt x="5771" y="1135"/>
                    <a:pt x="5471" y="734"/>
                    <a:pt x="5070" y="534"/>
                  </a:cubicBezTo>
                  <a:cubicBezTo>
                    <a:pt x="4670" y="301"/>
                    <a:pt x="4237" y="234"/>
                    <a:pt x="3770" y="201"/>
                  </a:cubicBezTo>
                  <a:cubicBezTo>
                    <a:pt x="2569" y="67"/>
                    <a:pt x="1368" y="0"/>
                    <a:pt x="1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4493282" y="2596303"/>
              <a:ext cx="52791" cy="39512"/>
            </a:xfrm>
            <a:custGeom>
              <a:avLst/>
              <a:gdLst/>
              <a:ahLst/>
              <a:cxnLst/>
              <a:rect l="l" t="t" r="r" b="b"/>
              <a:pathLst>
                <a:path w="3570" h="2672" extrusionOk="0">
                  <a:moveTo>
                    <a:pt x="2890" y="0"/>
                  </a:moveTo>
                  <a:cubicBezTo>
                    <a:pt x="2749" y="0"/>
                    <a:pt x="2609" y="11"/>
                    <a:pt x="2469" y="36"/>
                  </a:cubicBezTo>
                  <a:cubicBezTo>
                    <a:pt x="1935" y="103"/>
                    <a:pt x="1502" y="437"/>
                    <a:pt x="1102" y="804"/>
                  </a:cubicBezTo>
                  <a:cubicBezTo>
                    <a:pt x="568" y="1337"/>
                    <a:pt x="234" y="1971"/>
                    <a:pt x="1" y="2672"/>
                  </a:cubicBezTo>
                  <a:cubicBezTo>
                    <a:pt x="1168" y="2638"/>
                    <a:pt x="2369" y="2105"/>
                    <a:pt x="3136" y="1237"/>
                  </a:cubicBezTo>
                  <a:cubicBezTo>
                    <a:pt x="3370" y="937"/>
                    <a:pt x="3570" y="603"/>
                    <a:pt x="3570" y="237"/>
                  </a:cubicBezTo>
                  <a:cubicBezTo>
                    <a:pt x="3570" y="170"/>
                    <a:pt x="3570" y="103"/>
                    <a:pt x="3570" y="70"/>
                  </a:cubicBezTo>
                  <a:cubicBezTo>
                    <a:pt x="3343" y="28"/>
                    <a:pt x="3116" y="0"/>
                    <a:pt x="289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4450874" y="2464198"/>
              <a:ext cx="56237" cy="90677"/>
            </a:xfrm>
            <a:custGeom>
              <a:avLst/>
              <a:gdLst/>
              <a:ahLst/>
              <a:cxnLst/>
              <a:rect l="l" t="t" r="r" b="b"/>
              <a:pathLst>
                <a:path w="3803" h="6132" extrusionOk="0">
                  <a:moveTo>
                    <a:pt x="3702" y="1"/>
                  </a:moveTo>
                  <a:cubicBezTo>
                    <a:pt x="3660" y="1"/>
                    <a:pt x="3618" y="19"/>
                    <a:pt x="3603" y="64"/>
                  </a:cubicBezTo>
                  <a:cubicBezTo>
                    <a:pt x="3436" y="1065"/>
                    <a:pt x="3269" y="2065"/>
                    <a:pt x="2969" y="3033"/>
                  </a:cubicBezTo>
                  <a:cubicBezTo>
                    <a:pt x="2869" y="3400"/>
                    <a:pt x="2735" y="3833"/>
                    <a:pt x="2435" y="4067"/>
                  </a:cubicBezTo>
                  <a:cubicBezTo>
                    <a:pt x="2245" y="4241"/>
                    <a:pt x="2025" y="4280"/>
                    <a:pt x="1797" y="4280"/>
                  </a:cubicBezTo>
                  <a:cubicBezTo>
                    <a:pt x="1612" y="4280"/>
                    <a:pt x="1420" y="4254"/>
                    <a:pt x="1235" y="4254"/>
                  </a:cubicBezTo>
                  <a:cubicBezTo>
                    <a:pt x="1167" y="4254"/>
                    <a:pt x="1100" y="4258"/>
                    <a:pt x="1034" y="4267"/>
                  </a:cubicBezTo>
                  <a:cubicBezTo>
                    <a:pt x="334" y="4367"/>
                    <a:pt x="0" y="5068"/>
                    <a:pt x="567" y="5568"/>
                  </a:cubicBezTo>
                  <a:cubicBezTo>
                    <a:pt x="901" y="5835"/>
                    <a:pt x="1334" y="6002"/>
                    <a:pt x="1735" y="6068"/>
                  </a:cubicBezTo>
                  <a:cubicBezTo>
                    <a:pt x="1892" y="6100"/>
                    <a:pt x="2079" y="6131"/>
                    <a:pt x="2267" y="6131"/>
                  </a:cubicBezTo>
                  <a:cubicBezTo>
                    <a:pt x="2479" y="6131"/>
                    <a:pt x="2692" y="6092"/>
                    <a:pt x="2869" y="5968"/>
                  </a:cubicBezTo>
                  <a:cubicBezTo>
                    <a:pt x="2902" y="5935"/>
                    <a:pt x="2869" y="5868"/>
                    <a:pt x="2835" y="5835"/>
                  </a:cubicBezTo>
                  <a:cubicBezTo>
                    <a:pt x="2669" y="5768"/>
                    <a:pt x="2569" y="5768"/>
                    <a:pt x="2368" y="5768"/>
                  </a:cubicBezTo>
                  <a:cubicBezTo>
                    <a:pt x="2135" y="5768"/>
                    <a:pt x="1901" y="5735"/>
                    <a:pt x="1668" y="5668"/>
                  </a:cubicBezTo>
                  <a:cubicBezTo>
                    <a:pt x="1334" y="5601"/>
                    <a:pt x="734" y="5435"/>
                    <a:pt x="667" y="5068"/>
                  </a:cubicBezTo>
                  <a:cubicBezTo>
                    <a:pt x="567" y="4692"/>
                    <a:pt x="992" y="4617"/>
                    <a:pt x="1338" y="4617"/>
                  </a:cubicBezTo>
                  <a:cubicBezTo>
                    <a:pt x="1453" y="4617"/>
                    <a:pt x="1559" y="4626"/>
                    <a:pt x="1635" y="4634"/>
                  </a:cubicBezTo>
                  <a:cubicBezTo>
                    <a:pt x="1968" y="4634"/>
                    <a:pt x="2268" y="4601"/>
                    <a:pt x="2569" y="4400"/>
                  </a:cubicBezTo>
                  <a:cubicBezTo>
                    <a:pt x="3102" y="4000"/>
                    <a:pt x="3269" y="3300"/>
                    <a:pt x="3402" y="2699"/>
                  </a:cubicBezTo>
                  <a:cubicBezTo>
                    <a:pt x="3636" y="1832"/>
                    <a:pt x="3803" y="965"/>
                    <a:pt x="3803" y="64"/>
                  </a:cubicBezTo>
                  <a:cubicBezTo>
                    <a:pt x="3803" y="27"/>
                    <a:pt x="3753" y="1"/>
                    <a:pt x="370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4551985" y="2452310"/>
              <a:ext cx="33553" cy="21900"/>
            </a:xfrm>
            <a:custGeom>
              <a:avLst/>
              <a:gdLst/>
              <a:ahLst/>
              <a:cxnLst/>
              <a:rect l="l" t="t" r="r" b="b"/>
              <a:pathLst>
                <a:path w="2269" h="1481" extrusionOk="0">
                  <a:moveTo>
                    <a:pt x="1332" y="922"/>
                  </a:moveTo>
                  <a:lnTo>
                    <a:pt x="1332" y="922"/>
                  </a:lnTo>
                  <a:cubicBezTo>
                    <a:pt x="1337" y="925"/>
                    <a:pt x="1346" y="931"/>
                    <a:pt x="1354" y="939"/>
                  </a:cubicBezTo>
                  <a:lnTo>
                    <a:pt x="1354" y="939"/>
                  </a:lnTo>
                  <a:cubicBezTo>
                    <a:pt x="1349" y="935"/>
                    <a:pt x="1341" y="929"/>
                    <a:pt x="1332" y="922"/>
                  </a:cubicBezTo>
                  <a:close/>
                  <a:moveTo>
                    <a:pt x="1354" y="939"/>
                  </a:moveTo>
                  <a:cubicBezTo>
                    <a:pt x="1356" y="941"/>
                    <a:pt x="1357" y="943"/>
                    <a:pt x="1357" y="943"/>
                  </a:cubicBezTo>
                  <a:lnTo>
                    <a:pt x="1357" y="943"/>
                  </a:lnTo>
                  <a:cubicBezTo>
                    <a:pt x="1356" y="942"/>
                    <a:pt x="1355" y="941"/>
                    <a:pt x="1354" y="939"/>
                  </a:cubicBezTo>
                  <a:close/>
                  <a:moveTo>
                    <a:pt x="767" y="1"/>
                  </a:moveTo>
                  <a:cubicBezTo>
                    <a:pt x="534" y="1"/>
                    <a:pt x="300" y="67"/>
                    <a:pt x="100" y="167"/>
                  </a:cubicBezTo>
                  <a:cubicBezTo>
                    <a:pt x="34" y="201"/>
                    <a:pt x="0" y="268"/>
                    <a:pt x="0" y="334"/>
                  </a:cubicBezTo>
                  <a:cubicBezTo>
                    <a:pt x="34" y="434"/>
                    <a:pt x="100" y="468"/>
                    <a:pt x="167" y="468"/>
                  </a:cubicBezTo>
                  <a:cubicBezTo>
                    <a:pt x="334" y="501"/>
                    <a:pt x="501" y="534"/>
                    <a:pt x="667" y="601"/>
                  </a:cubicBezTo>
                  <a:cubicBezTo>
                    <a:pt x="734" y="601"/>
                    <a:pt x="767" y="634"/>
                    <a:pt x="801" y="634"/>
                  </a:cubicBezTo>
                  <a:cubicBezTo>
                    <a:pt x="823" y="646"/>
                    <a:pt x="830" y="649"/>
                    <a:pt x="832" y="649"/>
                  </a:cubicBezTo>
                  <a:cubicBezTo>
                    <a:pt x="834" y="649"/>
                    <a:pt x="812" y="634"/>
                    <a:pt x="834" y="634"/>
                  </a:cubicBezTo>
                  <a:cubicBezTo>
                    <a:pt x="834" y="668"/>
                    <a:pt x="868" y="668"/>
                    <a:pt x="868" y="668"/>
                  </a:cubicBezTo>
                  <a:cubicBezTo>
                    <a:pt x="968" y="701"/>
                    <a:pt x="1068" y="768"/>
                    <a:pt x="1134" y="801"/>
                  </a:cubicBezTo>
                  <a:cubicBezTo>
                    <a:pt x="1168" y="835"/>
                    <a:pt x="1201" y="835"/>
                    <a:pt x="1268" y="868"/>
                  </a:cubicBezTo>
                  <a:cubicBezTo>
                    <a:pt x="1268" y="901"/>
                    <a:pt x="1301" y="901"/>
                    <a:pt x="1301" y="901"/>
                  </a:cubicBezTo>
                  <a:cubicBezTo>
                    <a:pt x="1301" y="901"/>
                    <a:pt x="1317" y="912"/>
                    <a:pt x="1332" y="922"/>
                  </a:cubicBezTo>
                  <a:lnTo>
                    <a:pt x="1332" y="922"/>
                  </a:lnTo>
                  <a:cubicBezTo>
                    <a:pt x="1330" y="921"/>
                    <a:pt x="1328" y="921"/>
                    <a:pt x="1327" y="921"/>
                  </a:cubicBezTo>
                  <a:cubicBezTo>
                    <a:pt x="1324" y="921"/>
                    <a:pt x="1325" y="925"/>
                    <a:pt x="1335" y="935"/>
                  </a:cubicBezTo>
                  <a:cubicBezTo>
                    <a:pt x="1348" y="941"/>
                    <a:pt x="1355" y="944"/>
                    <a:pt x="1357" y="944"/>
                  </a:cubicBezTo>
                  <a:cubicBezTo>
                    <a:pt x="1357" y="944"/>
                    <a:pt x="1358" y="944"/>
                    <a:pt x="1357" y="943"/>
                  </a:cubicBezTo>
                  <a:lnTo>
                    <a:pt x="1357" y="943"/>
                  </a:lnTo>
                  <a:cubicBezTo>
                    <a:pt x="1363" y="951"/>
                    <a:pt x="1368" y="959"/>
                    <a:pt x="1368" y="968"/>
                  </a:cubicBezTo>
                  <a:cubicBezTo>
                    <a:pt x="1401" y="968"/>
                    <a:pt x="1401" y="1001"/>
                    <a:pt x="1435" y="1001"/>
                  </a:cubicBezTo>
                  <a:cubicBezTo>
                    <a:pt x="1468" y="1035"/>
                    <a:pt x="1501" y="1068"/>
                    <a:pt x="1535" y="1101"/>
                  </a:cubicBezTo>
                  <a:cubicBezTo>
                    <a:pt x="1568" y="1135"/>
                    <a:pt x="1635" y="1202"/>
                    <a:pt x="1668" y="1235"/>
                  </a:cubicBezTo>
                  <a:cubicBezTo>
                    <a:pt x="1657" y="1224"/>
                    <a:pt x="1653" y="1220"/>
                    <a:pt x="1655" y="1220"/>
                  </a:cubicBezTo>
                  <a:lnTo>
                    <a:pt x="1655" y="1220"/>
                  </a:lnTo>
                  <a:cubicBezTo>
                    <a:pt x="1657" y="1220"/>
                    <a:pt x="1679" y="1235"/>
                    <a:pt x="1701" y="1235"/>
                  </a:cubicBezTo>
                  <a:cubicBezTo>
                    <a:pt x="1701" y="1235"/>
                    <a:pt x="1735" y="1268"/>
                    <a:pt x="1735" y="1268"/>
                  </a:cubicBezTo>
                  <a:cubicBezTo>
                    <a:pt x="1768" y="1302"/>
                    <a:pt x="1802" y="1368"/>
                    <a:pt x="1868" y="1402"/>
                  </a:cubicBezTo>
                  <a:cubicBezTo>
                    <a:pt x="1902" y="1402"/>
                    <a:pt x="1935" y="1435"/>
                    <a:pt x="1968" y="1435"/>
                  </a:cubicBezTo>
                  <a:cubicBezTo>
                    <a:pt x="1985" y="1452"/>
                    <a:pt x="1977" y="1452"/>
                    <a:pt x="1973" y="1452"/>
                  </a:cubicBezTo>
                  <a:cubicBezTo>
                    <a:pt x="1968" y="1452"/>
                    <a:pt x="1968" y="1452"/>
                    <a:pt x="2002" y="1468"/>
                  </a:cubicBezTo>
                  <a:cubicBezTo>
                    <a:pt x="2027" y="1477"/>
                    <a:pt x="2052" y="1481"/>
                    <a:pt x="2076" y="1481"/>
                  </a:cubicBezTo>
                  <a:cubicBezTo>
                    <a:pt x="2148" y="1481"/>
                    <a:pt x="2210" y="1443"/>
                    <a:pt x="2235" y="1368"/>
                  </a:cubicBezTo>
                  <a:cubicBezTo>
                    <a:pt x="2269" y="1302"/>
                    <a:pt x="2269" y="1235"/>
                    <a:pt x="2269" y="1202"/>
                  </a:cubicBezTo>
                  <a:cubicBezTo>
                    <a:pt x="2269" y="1135"/>
                    <a:pt x="2235" y="1068"/>
                    <a:pt x="2235" y="1001"/>
                  </a:cubicBezTo>
                  <a:cubicBezTo>
                    <a:pt x="2168" y="868"/>
                    <a:pt x="2135" y="768"/>
                    <a:pt x="2035" y="634"/>
                  </a:cubicBezTo>
                  <a:cubicBezTo>
                    <a:pt x="1902" y="468"/>
                    <a:pt x="1668" y="301"/>
                    <a:pt x="1468" y="201"/>
                  </a:cubicBezTo>
                  <a:cubicBezTo>
                    <a:pt x="1268" y="101"/>
                    <a:pt x="1001" y="34"/>
                    <a:pt x="76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4439030" y="2434359"/>
              <a:ext cx="35032" cy="18958"/>
            </a:xfrm>
            <a:custGeom>
              <a:avLst/>
              <a:gdLst/>
              <a:ahLst/>
              <a:cxnLst/>
              <a:rect l="l" t="t" r="r" b="b"/>
              <a:pathLst>
                <a:path w="2369" h="1282" extrusionOk="0">
                  <a:moveTo>
                    <a:pt x="1139" y="881"/>
                  </a:moveTo>
                  <a:cubicBezTo>
                    <a:pt x="1127" y="886"/>
                    <a:pt x="1116" y="891"/>
                    <a:pt x="1116" y="891"/>
                  </a:cubicBezTo>
                  <a:cubicBezTo>
                    <a:pt x="1115" y="891"/>
                    <a:pt x="1121" y="888"/>
                    <a:pt x="1135" y="881"/>
                  </a:cubicBezTo>
                  <a:cubicBezTo>
                    <a:pt x="1136" y="881"/>
                    <a:pt x="1137" y="881"/>
                    <a:pt x="1139" y="881"/>
                  </a:cubicBezTo>
                  <a:close/>
                  <a:moveTo>
                    <a:pt x="1493" y="0"/>
                  </a:moveTo>
                  <a:cubicBezTo>
                    <a:pt x="1354" y="0"/>
                    <a:pt x="1219" y="24"/>
                    <a:pt x="1101" y="47"/>
                  </a:cubicBezTo>
                  <a:cubicBezTo>
                    <a:pt x="768" y="114"/>
                    <a:pt x="467" y="247"/>
                    <a:pt x="267" y="514"/>
                  </a:cubicBezTo>
                  <a:cubicBezTo>
                    <a:pt x="134" y="648"/>
                    <a:pt x="0" y="881"/>
                    <a:pt x="34" y="1048"/>
                  </a:cubicBezTo>
                  <a:cubicBezTo>
                    <a:pt x="67" y="1148"/>
                    <a:pt x="134" y="1248"/>
                    <a:pt x="234" y="1248"/>
                  </a:cubicBezTo>
                  <a:cubicBezTo>
                    <a:pt x="234" y="1248"/>
                    <a:pt x="297" y="1269"/>
                    <a:pt x="290" y="1278"/>
                  </a:cubicBezTo>
                  <a:lnTo>
                    <a:pt x="290" y="1278"/>
                  </a:lnTo>
                  <a:cubicBezTo>
                    <a:pt x="276" y="1273"/>
                    <a:pt x="253" y="1267"/>
                    <a:pt x="246" y="1267"/>
                  </a:cubicBezTo>
                  <a:cubicBezTo>
                    <a:pt x="241" y="1267"/>
                    <a:pt x="245" y="1270"/>
                    <a:pt x="267" y="1281"/>
                  </a:cubicBezTo>
                  <a:cubicBezTo>
                    <a:pt x="281" y="1281"/>
                    <a:pt x="288" y="1280"/>
                    <a:pt x="290" y="1278"/>
                  </a:cubicBezTo>
                  <a:lnTo>
                    <a:pt x="290" y="1278"/>
                  </a:lnTo>
                  <a:cubicBezTo>
                    <a:pt x="296" y="1280"/>
                    <a:pt x="301" y="1281"/>
                    <a:pt x="301" y="1281"/>
                  </a:cubicBezTo>
                  <a:cubicBezTo>
                    <a:pt x="367" y="1281"/>
                    <a:pt x="434" y="1281"/>
                    <a:pt x="501" y="1215"/>
                  </a:cubicBezTo>
                  <a:cubicBezTo>
                    <a:pt x="634" y="1181"/>
                    <a:pt x="734" y="1081"/>
                    <a:pt x="834" y="1015"/>
                  </a:cubicBezTo>
                  <a:lnTo>
                    <a:pt x="901" y="1015"/>
                  </a:lnTo>
                  <a:cubicBezTo>
                    <a:pt x="903" y="1013"/>
                    <a:pt x="904" y="1012"/>
                    <a:pt x="905" y="1011"/>
                  </a:cubicBezTo>
                  <a:lnTo>
                    <a:pt x="905" y="1011"/>
                  </a:lnTo>
                  <a:cubicBezTo>
                    <a:pt x="949" y="1001"/>
                    <a:pt x="981" y="974"/>
                    <a:pt x="1035" y="948"/>
                  </a:cubicBezTo>
                  <a:lnTo>
                    <a:pt x="1101" y="914"/>
                  </a:lnTo>
                  <a:lnTo>
                    <a:pt x="1168" y="881"/>
                  </a:lnTo>
                  <a:cubicBezTo>
                    <a:pt x="1169" y="880"/>
                    <a:pt x="1170" y="879"/>
                    <a:pt x="1170" y="879"/>
                  </a:cubicBezTo>
                  <a:lnTo>
                    <a:pt x="1170" y="879"/>
                  </a:lnTo>
                  <a:cubicBezTo>
                    <a:pt x="1234" y="870"/>
                    <a:pt x="1313" y="842"/>
                    <a:pt x="1368" y="814"/>
                  </a:cubicBezTo>
                  <a:cubicBezTo>
                    <a:pt x="1468" y="781"/>
                    <a:pt x="1535" y="781"/>
                    <a:pt x="1635" y="748"/>
                  </a:cubicBezTo>
                  <a:cubicBezTo>
                    <a:pt x="1802" y="714"/>
                    <a:pt x="1969" y="648"/>
                    <a:pt x="2169" y="581"/>
                  </a:cubicBezTo>
                  <a:cubicBezTo>
                    <a:pt x="2269" y="581"/>
                    <a:pt x="2369" y="447"/>
                    <a:pt x="2369" y="347"/>
                  </a:cubicBezTo>
                  <a:cubicBezTo>
                    <a:pt x="2369" y="214"/>
                    <a:pt x="2269" y="114"/>
                    <a:pt x="2169" y="81"/>
                  </a:cubicBezTo>
                  <a:cubicBezTo>
                    <a:pt x="2002" y="47"/>
                    <a:pt x="1835" y="47"/>
                    <a:pt x="1668" y="14"/>
                  </a:cubicBezTo>
                  <a:cubicBezTo>
                    <a:pt x="1610" y="4"/>
                    <a:pt x="1551" y="0"/>
                    <a:pt x="149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4412872" y="2265968"/>
              <a:ext cx="303883" cy="267816"/>
            </a:xfrm>
            <a:custGeom>
              <a:avLst/>
              <a:gdLst/>
              <a:ahLst/>
              <a:cxnLst/>
              <a:rect l="l" t="t" r="r" b="b"/>
              <a:pathLst>
                <a:path w="20550" h="18111" extrusionOk="0">
                  <a:moveTo>
                    <a:pt x="3814" y="1"/>
                  </a:moveTo>
                  <a:cubicBezTo>
                    <a:pt x="3299" y="1"/>
                    <a:pt x="2782" y="178"/>
                    <a:pt x="2303" y="561"/>
                  </a:cubicBezTo>
                  <a:cubicBezTo>
                    <a:pt x="1169" y="1428"/>
                    <a:pt x="869" y="3029"/>
                    <a:pt x="902" y="4397"/>
                  </a:cubicBezTo>
                  <a:cubicBezTo>
                    <a:pt x="902" y="4830"/>
                    <a:pt x="969" y="5297"/>
                    <a:pt x="1069" y="5731"/>
                  </a:cubicBezTo>
                  <a:cubicBezTo>
                    <a:pt x="1002" y="5898"/>
                    <a:pt x="969" y="6065"/>
                    <a:pt x="969" y="6231"/>
                  </a:cubicBezTo>
                  <a:cubicBezTo>
                    <a:pt x="835" y="6932"/>
                    <a:pt x="735" y="7632"/>
                    <a:pt x="602" y="8333"/>
                  </a:cubicBezTo>
                  <a:cubicBezTo>
                    <a:pt x="368" y="9734"/>
                    <a:pt x="35" y="11268"/>
                    <a:pt x="2" y="12936"/>
                  </a:cubicBezTo>
                  <a:cubicBezTo>
                    <a:pt x="0" y="12945"/>
                    <a:pt x="1" y="12950"/>
                    <a:pt x="3" y="12950"/>
                  </a:cubicBezTo>
                  <a:cubicBezTo>
                    <a:pt x="61" y="12950"/>
                    <a:pt x="1393" y="9316"/>
                    <a:pt x="2070" y="7833"/>
                  </a:cubicBezTo>
                  <a:cubicBezTo>
                    <a:pt x="3004" y="8566"/>
                    <a:pt x="4705" y="9033"/>
                    <a:pt x="5572" y="9200"/>
                  </a:cubicBezTo>
                  <a:cubicBezTo>
                    <a:pt x="6923" y="9470"/>
                    <a:pt x="8328" y="9606"/>
                    <a:pt x="9714" y="9606"/>
                  </a:cubicBezTo>
                  <a:cubicBezTo>
                    <a:pt x="9868" y="9606"/>
                    <a:pt x="10022" y="9604"/>
                    <a:pt x="10175" y="9601"/>
                  </a:cubicBezTo>
                  <a:cubicBezTo>
                    <a:pt x="11476" y="9534"/>
                    <a:pt x="12811" y="9367"/>
                    <a:pt x="14112" y="9033"/>
                  </a:cubicBezTo>
                  <a:cubicBezTo>
                    <a:pt x="14145" y="10268"/>
                    <a:pt x="14412" y="11502"/>
                    <a:pt x="14712" y="12669"/>
                  </a:cubicBezTo>
                  <a:cubicBezTo>
                    <a:pt x="15179" y="14537"/>
                    <a:pt x="15913" y="16239"/>
                    <a:pt x="16780" y="17973"/>
                  </a:cubicBezTo>
                  <a:cubicBezTo>
                    <a:pt x="16812" y="18069"/>
                    <a:pt x="16897" y="18111"/>
                    <a:pt x="16988" y="18111"/>
                  </a:cubicBezTo>
                  <a:cubicBezTo>
                    <a:pt x="17088" y="18111"/>
                    <a:pt x="17195" y="18060"/>
                    <a:pt x="17247" y="17973"/>
                  </a:cubicBezTo>
                  <a:cubicBezTo>
                    <a:pt x="18148" y="16606"/>
                    <a:pt x="18748" y="15171"/>
                    <a:pt x="19249" y="13603"/>
                  </a:cubicBezTo>
                  <a:cubicBezTo>
                    <a:pt x="19749" y="12036"/>
                    <a:pt x="20183" y="10535"/>
                    <a:pt x="20416" y="8900"/>
                  </a:cubicBezTo>
                  <a:cubicBezTo>
                    <a:pt x="20550" y="7499"/>
                    <a:pt x="20449" y="5931"/>
                    <a:pt x="19549" y="4764"/>
                  </a:cubicBezTo>
                  <a:cubicBezTo>
                    <a:pt x="19182" y="4297"/>
                    <a:pt x="18682" y="3930"/>
                    <a:pt x="18148" y="3730"/>
                  </a:cubicBezTo>
                  <a:cubicBezTo>
                    <a:pt x="17914" y="3630"/>
                    <a:pt x="17647" y="3596"/>
                    <a:pt x="17414" y="3563"/>
                  </a:cubicBezTo>
                  <a:cubicBezTo>
                    <a:pt x="17374" y="3560"/>
                    <a:pt x="17333" y="3559"/>
                    <a:pt x="17292" y="3559"/>
                  </a:cubicBezTo>
                  <a:cubicBezTo>
                    <a:pt x="17017" y="3559"/>
                    <a:pt x="16727" y="3611"/>
                    <a:pt x="16447" y="3611"/>
                  </a:cubicBezTo>
                  <a:cubicBezTo>
                    <a:pt x="16250" y="3611"/>
                    <a:pt x="16057" y="3585"/>
                    <a:pt x="15880" y="3496"/>
                  </a:cubicBezTo>
                  <a:cubicBezTo>
                    <a:pt x="15346" y="3163"/>
                    <a:pt x="15046" y="2395"/>
                    <a:pt x="14645" y="1928"/>
                  </a:cubicBezTo>
                  <a:cubicBezTo>
                    <a:pt x="14178" y="1461"/>
                    <a:pt x="13611" y="1061"/>
                    <a:pt x="13011" y="828"/>
                  </a:cubicBezTo>
                  <a:cubicBezTo>
                    <a:pt x="12430" y="586"/>
                    <a:pt x="11819" y="469"/>
                    <a:pt x="11210" y="469"/>
                  </a:cubicBezTo>
                  <a:cubicBezTo>
                    <a:pt x="10559" y="469"/>
                    <a:pt x="9911" y="602"/>
                    <a:pt x="9308" y="861"/>
                  </a:cubicBezTo>
                  <a:cubicBezTo>
                    <a:pt x="8680" y="1160"/>
                    <a:pt x="8079" y="1754"/>
                    <a:pt x="7385" y="1754"/>
                  </a:cubicBezTo>
                  <a:cubicBezTo>
                    <a:pt x="7305" y="1754"/>
                    <a:pt x="7223" y="1746"/>
                    <a:pt x="7140" y="1728"/>
                  </a:cubicBezTo>
                  <a:cubicBezTo>
                    <a:pt x="6439" y="1595"/>
                    <a:pt x="5972" y="994"/>
                    <a:pt x="5439" y="594"/>
                  </a:cubicBezTo>
                  <a:cubicBezTo>
                    <a:pt x="4934" y="211"/>
                    <a:pt x="4375" y="1"/>
                    <a:pt x="3814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863599" y="2666155"/>
              <a:ext cx="465274" cy="450191"/>
            </a:xfrm>
            <a:custGeom>
              <a:avLst/>
              <a:gdLst/>
              <a:ahLst/>
              <a:cxnLst/>
              <a:rect l="l" t="t" r="r" b="b"/>
              <a:pathLst>
                <a:path w="31464" h="30444" extrusionOk="0">
                  <a:moveTo>
                    <a:pt x="28866" y="1"/>
                  </a:moveTo>
                  <a:cubicBezTo>
                    <a:pt x="28301" y="1"/>
                    <a:pt x="27698" y="192"/>
                    <a:pt x="27161" y="449"/>
                  </a:cubicBezTo>
                  <a:cubicBezTo>
                    <a:pt x="27127" y="449"/>
                    <a:pt x="27061" y="483"/>
                    <a:pt x="27027" y="516"/>
                  </a:cubicBezTo>
                  <a:cubicBezTo>
                    <a:pt x="24992" y="1550"/>
                    <a:pt x="23325" y="2985"/>
                    <a:pt x="21790" y="4586"/>
                  </a:cubicBezTo>
                  <a:cubicBezTo>
                    <a:pt x="21757" y="4552"/>
                    <a:pt x="21757" y="4519"/>
                    <a:pt x="21723" y="4486"/>
                  </a:cubicBezTo>
                  <a:cubicBezTo>
                    <a:pt x="21657" y="4252"/>
                    <a:pt x="21557" y="4019"/>
                    <a:pt x="21457" y="3818"/>
                  </a:cubicBezTo>
                  <a:cubicBezTo>
                    <a:pt x="21256" y="3351"/>
                    <a:pt x="21023" y="2884"/>
                    <a:pt x="20823" y="2417"/>
                  </a:cubicBezTo>
                  <a:cubicBezTo>
                    <a:pt x="20656" y="2111"/>
                    <a:pt x="20233" y="967"/>
                    <a:pt x="19709" y="967"/>
                  </a:cubicBezTo>
                  <a:cubicBezTo>
                    <a:pt x="19606" y="967"/>
                    <a:pt x="19499" y="1012"/>
                    <a:pt x="19388" y="1117"/>
                  </a:cubicBezTo>
                  <a:cubicBezTo>
                    <a:pt x="19155" y="1350"/>
                    <a:pt x="19122" y="1750"/>
                    <a:pt x="19122" y="2084"/>
                  </a:cubicBezTo>
                  <a:cubicBezTo>
                    <a:pt x="19088" y="2584"/>
                    <a:pt x="19122" y="3151"/>
                    <a:pt x="19188" y="3652"/>
                  </a:cubicBezTo>
                  <a:cubicBezTo>
                    <a:pt x="19255" y="4052"/>
                    <a:pt x="19355" y="4452"/>
                    <a:pt x="19422" y="4819"/>
                  </a:cubicBezTo>
                  <a:cubicBezTo>
                    <a:pt x="19422" y="5053"/>
                    <a:pt x="19455" y="5320"/>
                    <a:pt x="19455" y="5520"/>
                  </a:cubicBezTo>
                  <a:cubicBezTo>
                    <a:pt x="19455" y="6153"/>
                    <a:pt x="19455" y="6821"/>
                    <a:pt x="19455" y="7454"/>
                  </a:cubicBezTo>
                  <a:cubicBezTo>
                    <a:pt x="19455" y="7888"/>
                    <a:pt x="19455" y="8322"/>
                    <a:pt x="19489" y="8755"/>
                  </a:cubicBezTo>
                  <a:cubicBezTo>
                    <a:pt x="19288" y="9056"/>
                    <a:pt x="19155" y="9356"/>
                    <a:pt x="18988" y="9656"/>
                  </a:cubicBezTo>
                  <a:cubicBezTo>
                    <a:pt x="17821" y="11791"/>
                    <a:pt x="16420" y="13792"/>
                    <a:pt x="14785" y="15594"/>
                  </a:cubicBezTo>
                  <a:cubicBezTo>
                    <a:pt x="13451" y="17128"/>
                    <a:pt x="11950" y="18462"/>
                    <a:pt x="10382" y="19763"/>
                  </a:cubicBezTo>
                  <a:cubicBezTo>
                    <a:pt x="9748" y="19330"/>
                    <a:pt x="9114" y="18929"/>
                    <a:pt x="8481" y="18462"/>
                  </a:cubicBezTo>
                  <a:cubicBezTo>
                    <a:pt x="7246" y="17595"/>
                    <a:pt x="6112" y="16628"/>
                    <a:pt x="5012" y="15594"/>
                  </a:cubicBezTo>
                  <a:cubicBezTo>
                    <a:pt x="4978" y="15560"/>
                    <a:pt x="4939" y="15545"/>
                    <a:pt x="4902" y="15545"/>
                  </a:cubicBezTo>
                  <a:cubicBezTo>
                    <a:pt x="4794" y="15545"/>
                    <a:pt x="4695" y="15669"/>
                    <a:pt x="4745" y="15794"/>
                  </a:cubicBezTo>
                  <a:cubicBezTo>
                    <a:pt x="3977" y="17395"/>
                    <a:pt x="3244" y="18996"/>
                    <a:pt x="2476" y="20630"/>
                  </a:cubicBezTo>
                  <a:cubicBezTo>
                    <a:pt x="2109" y="21398"/>
                    <a:pt x="1743" y="22165"/>
                    <a:pt x="1376" y="22966"/>
                  </a:cubicBezTo>
                  <a:cubicBezTo>
                    <a:pt x="1209" y="23366"/>
                    <a:pt x="1042" y="23766"/>
                    <a:pt x="842" y="24133"/>
                  </a:cubicBezTo>
                  <a:cubicBezTo>
                    <a:pt x="708" y="24467"/>
                    <a:pt x="542" y="24800"/>
                    <a:pt x="442" y="25134"/>
                  </a:cubicBezTo>
                  <a:cubicBezTo>
                    <a:pt x="375" y="25100"/>
                    <a:pt x="308" y="25067"/>
                    <a:pt x="275" y="25034"/>
                  </a:cubicBezTo>
                  <a:cubicBezTo>
                    <a:pt x="249" y="25018"/>
                    <a:pt x="224" y="25012"/>
                    <a:pt x="201" y="25012"/>
                  </a:cubicBezTo>
                  <a:cubicBezTo>
                    <a:pt x="74" y="25012"/>
                    <a:pt x="0" y="25216"/>
                    <a:pt x="141" y="25301"/>
                  </a:cubicBezTo>
                  <a:cubicBezTo>
                    <a:pt x="208" y="25334"/>
                    <a:pt x="308" y="25401"/>
                    <a:pt x="375" y="25434"/>
                  </a:cubicBezTo>
                  <a:cubicBezTo>
                    <a:pt x="408" y="25534"/>
                    <a:pt x="475" y="25567"/>
                    <a:pt x="542" y="25567"/>
                  </a:cubicBezTo>
                  <a:cubicBezTo>
                    <a:pt x="2710" y="26868"/>
                    <a:pt x="4845" y="28269"/>
                    <a:pt x="7113" y="29403"/>
                  </a:cubicBezTo>
                  <a:cubicBezTo>
                    <a:pt x="8080" y="29904"/>
                    <a:pt x="9081" y="30337"/>
                    <a:pt x="10182" y="30438"/>
                  </a:cubicBezTo>
                  <a:cubicBezTo>
                    <a:pt x="10248" y="30442"/>
                    <a:pt x="10312" y="30443"/>
                    <a:pt x="10376" y="30443"/>
                  </a:cubicBezTo>
                  <a:cubicBezTo>
                    <a:pt x="11371" y="30443"/>
                    <a:pt x="12064" y="29960"/>
                    <a:pt x="12817" y="29270"/>
                  </a:cubicBezTo>
                  <a:cubicBezTo>
                    <a:pt x="14585" y="27569"/>
                    <a:pt x="15786" y="25401"/>
                    <a:pt x="17087" y="23366"/>
                  </a:cubicBezTo>
                  <a:cubicBezTo>
                    <a:pt x="18488" y="21164"/>
                    <a:pt x="19889" y="18963"/>
                    <a:pt x="21156" y="16694"/>
                  </a:cubicBezTo>
                  <a:cubicBezTo>
                    <a:pt x="21890" y="15393"/>
                    <a:pt x="22591" y="14092"/>
                    <a:pt x="23291" y="12792"/>
                  </a:cubicBezTo>
                  <a:cubicBezTo>
                    <a:pt x="23558" y="12258"/>
                    <a:pt x="23858" y="11724"/>
                    <a:pt x="24159" y="11190"/>
                  </a:cubicBezTo>
                  <a:cubicBezTo>
                    <a:pt x="24559" y="10857"/>
                    <a:pt x="24959" y="10523"/>
                    <a:pt x="25359" y="10190"/>
                  </a:cubicBezTo>
                  <a:cubicBezTo>
                    <a:pt x="26227" y="9489"/>
                    <a:pt x="27127" y="8722"/>
                    <a:pt x="27995" y="7988"/>
                  </a:cubicBezTo>
                  <a:cubicBezTo>
                    <a:pt x="28495" y="7554"/>
                    <a:pt x="31030" y="5086"/>
                    <a:pt x="31230" y="4119"/>
                  </a:cubicBezTo>
                  <a:cubicBezTo>
                    <a:pt x="31464" y="3018"/>
                    <a:pt x="31164" y="1717"/>
                    <a:pt x="30430" y="816"/>
                  </a:cubicBezTo>
                  <a:cubicBezTo>
                    <a:pt x="30163" y="583"/>
                    <a:pt x="29863" y="349"/>
                    <a:pt x="29562" y="116"/>
                  </a:cubicBezTo>
                  <a:cubicBezTo>
                    <a:pt x="29343" y="36"/>
                    <a:pt x="29108" y="1"/>
                    <a:pt x="2886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5232260" y="2667368"/>
              <a:ext cx="70950" cy="56873"/>
            </a:xfrm>
            <a:custGeom>
              <a:avLst/>
              <a:gdLst/>
              <a:ahLst/>
              <a:cxnLst/>
              <a:rect l="l" t="t" r="r" b="b"/>
              <a:pathLst>
                <a:path w="4798" h="3846" extrusionOk="0">
                  <a:moveTo>
                    <a:pt x="4464" y="0"/>
                  </a:moveTo>
                  <a:cubicBezTo>
                    <a:pt x="4263" y="201"/>
                    <a:pt x="3997" y="367"/>
                    <a:pt x="3763" y="534"/>
                  </a:cubicBezTo>
                  <a:cubicBezTo>
                    <a:pt x="3263" y="868"/>
                    <a:pt x="2762" y="1201"/>
                    <a:pt x="2329" y="1635"/>
                  </a:cubicBezTo>
                  <a:cubicBezTo>
                    <a:pt x="1862" y="2035"/>
                    <a:pt x="1662" y="2135"/>
                    <a:pt x="1195" y="2536"/>
                  </a:cubicBezTo>
                  <a:cubicBezTo>
                    <a:pt x="994" y="2702"/>
                    <a:pt x="794" y="2903"/>
                    <a:pt x="628" y="3103"/>
                  </a:cubicBezTo>
                  <a:cubicBezTo>
                    <a:pt x="394" y="3303"/>
                    <a:pt x="161" y="3503"/>
                    <a:pt x="27" y="3770"/>
                  </a:cubicBezTo>
                  <a:cubicBezTo>
                    <a:pt x="0" y="3797"/>
                    <a:pt x="39" y="3846"/>
                    <a:pt x="72" y="3846"/>
                  </a:cubicBezTo>
                  <a:cubicBezTo>
                    <a:pt x="80" y="3846"/>
                    <a:pt x="87" y="3843"/>
                    <a:pt x="94" y="3837"/>
                  </a:cubicBezTo>
                  <a:cubicBezTo>
                    <a:pt x="294" y="3670"/>
                    <a:pt x="461" y="3470"/>
                    <a:pt x="628" y="3303"/>
                  </a:cubicBezTo>
                  <a:cubicBezTo>
                    <a:pt x="861" y="3069"/>
                    <a:pt x="1095" y="2869"/>
                    <a:pt x="1328" y="2636"/>
                  </a:cubicBezTo>
                  <a:cubicBezTo>
                    <a:pt x="1795" y="2269"/>
                    <a:pt x="1995" y="2202"/>
                    <a:pt x="2429" y="1835"/>
                  </a:cubicBezTo>
                  <a:cubicBezTo>
                    <a:pt x="2896" y="1435"/>
                    <a:pt x="3329" y="1035"/>
                    <a:pt x="3796" y="701"/>
                  </a:cubicBezTo>
                  <a:cubicBezTo>
                    <a:pt x="4063" y="534"/>
                    <a:pt x="4330" y="334"/>
                    <a:pt x="4630" y="234"/>
                  </a:cubicBezTo>
                  <a:cubicBezTo>
                    <a:pt x="4697" y="201"/>
                    <a:pt x="4764" y="201"/>
                    <a:pt x="4797" y="167"/>
                  </a:cubicBezTo>
                  <a:cubicBezTo>
                    <a:pt x="4764" y="134"/>
                    <a:pt x="4697" y="101"/>
                    <a:pt x="4630" y="34"/>
                  </a:cubicBezTo>
                  <a:cubicBezTo>
                    <a:pt x="4597" y="34"/>
                    <a:pt x="4530" y="0"/>
                    <a:pt x="44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245124" y="2681179"/>
              <a:ext cx="72873" cy="59801"/>
            </a:xfrm>
            <a:custGeom>
              <a:avLst/>
              <a:gdLst/>
              <a:ahLst/>
              <a:cxnLst/>
              <a:rect l="l" t="t" r="r" b="b"/>
              <a:pathLst>
                <a:path w="4928" h="4044" extrusionOk="0">
                  <a:moveTo>
                    <a:pt x="4761" y="0"/>
                  </a:moveTo>
                  <a:cubicBezTo>
                    <a:pt x="4628" y="101"/>
                    <a:pt x="4461" y="234"/>
                    <a:pt x="4327" y="367"/>
                  </a:cubicBezTo>
                  <a:cubicBezTo>
                    <a:pt x="3827" y="768"/>
                    <a:pt x="3327" y="1168"/>
                    <a:pt x="2860" y="1602"/>
                  </a:cubicBezTo>
                  <a:cubicBezTo>
                    <a:pt x="1926" y="2469"/>
                    <a:pt x="992" y="3069"/>
                    <a:pt x="58" y="3903"/>
                  </a:cubicBezTo>
                  <a:cubicBezTo>
                    <a:pt x="0" y="3961"/>
                    <a:pt x="42" y="4043"/>
                    <a:pt x="119" y="4043"/>
                  </a:cubicBezTo>
                  <a:cubicBezTo>
                    <a:pt x="131" y="4043"/>
                    <a:pt x="144" y="4041"/>
                    <a:pt x="158" y="4037"/>
                  </a:cubicBezTo>
                  <a:cubicBezTo>
                    <a:pt x="1092" y="3236"/>
                    <a:pt x="2093" y="2669"/>
                    <a:pt x="3027" y="1835"/>
                  </a:cubicBezTo>
                  <a:cubicBezTo>
                    <a:pt x="3460" y="1401"/>
                    <a:pt x="3927" y="1001"/>
                    <a:pt x="4428" y="634"/>
                  </a:cubicBezTo>
                  <a:cubicBezTo>
                    <a:pt x="4594" y="501"/>
                    <a:pt x="4761" y="367"/>
                    <a:pt x="4928" y="234"/>
                  </a:cubicBezTo>
                  <a:cubicBezTo>
                    <a:pt x="4861" y="134"/>
                    <a:pt x="4828" y="67"/>
                    <a:pt x="476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258403" y="2705340"/>
              <a:ext cx="67978" cy="54418"/>
            </a:xfrm>
            <a:custGeom>
              <a:avLst/>
              <a:gdLst/>
              <a:ahLst/>
              <a:cxnLst/>
              <a:rect l="l" t="t" r="r" b="b"/>
              <a:pathLst>
                <a:path w="4597" h="3680" extrusionOk="0">
                  <a:moveTo>
                    <a:pt x="4530" y="1"/>
                  </a:moveTo>
                  <a:cubicBezTo>
                    <a:pt x="4497" y="34"/>
                    <a:pt x="4430" y="101"/>
                    <a:pt x="4397" y="134"/>
                  </a:cubicBezTo>
                  <a:cubicBezTo>
                    <a:pt x="3896" y="501"/>
                    <a:pt x="3429" y="868"/>
                    <a:pt x="2962" y="1269"/>
                  </a:cubicBezTo>
                  <a:cubicBezTo>
                    <a:pt x="2062" y="2069"/>
                    <a:pt x="961" y="2836"/>
                    <a:pt x="27" y="3604"/>
                  </a:cubicBezTo>
                  <a:cubicBezTo>
                    <a:pt x="0" y="3631"/>
                    <a:pt x="17" y="3679"/>
                    <a:pt x="59" y="3679"/>
                  </a:cubicBezTo>
                  <a:cubicBezTo>
                    <a:pt x="70" y="3679"/>
                    <a:pt x="81" y="3677"/>
                    <a:pt x="94" y="3670"/>
                  </a:cubicBezTo>
                  <a:cubicBezTo>
                    <a:pt x="1028" y="2936"/>
                    <a:pt x="2262" y="2336"/>
                    <a:pt x="3196" y="1569"/>
                  </a:cubicBezTo>
                  <a:cubicBezTo>
                    <a:pt x="3630" y="1202"/>
                    <a:pt x="4063" y="802"/>
                    <a:pt x="4530" y="468"/>
                  </a:cubicBezTo>
                  <a:cubicBezTo>
                    <a:pt x="4564" y="435"/>
                    <a:pt x="4564" y="435"/>
                    <a:pt x="4597" y="435"/>
                  </a:cubicBezTo>
                  <a:cubicBezTo>
                    <a:pt x="4564" y="268"/>
                    <a:pt x="4564" y="134"/>
                    <a:pt x="453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4337919" y="2734973"/>
              <a:ext cx="622509" cy="803523"/>
            </a:xfrm>
            <a:custGeom>
              <a:avLst/>
              <a:gdLst/>
              <a:ahLst/>
              <a:cxnLst/>
              <a:rect l="l" t="t" r="r" b="b"/>
              <a:pathLst>
                <a:path w="42097" h="54338" extrusionOk="0">
                  <a:moveTo>
                    <a:pt x="24135" y="1"/>
                  </a:moveTo>
                  <a:cubicBezTo>
                    <a:pt x="21375" y="1"/>
                    <a:pt x="19314" y="866"/>
                    <a:pt x="19314" y="866"/>
                  </a:cubicBezTo>
                  <a:cubicBezTo>
                    <a:pt x="19314" y="866"/>
                    <a:pt x="18547" y="2367"/>
                    <a:pt x="16445" y="3534"/>
                  </a:cubicBezTo>
                  <a:cubicBezTo>
                    <a:pt x="15114" y="4264"/>
                    <a:pt x="13451" y="4856"/>
                    <a:pt x="11822" y="4856"/>
                  </a:cubicBezTo>
                  <a:cubicBezTo>
                    <a:pt x="10919" y="4856"/>
                    <a:pt x="10027" y="4675"/>
                    <a:pt x="9207" y="4235"/>
                  </a:cubicBezTo>
                  <a:cubicBezTo>
                    <a:pt x="6872" y="2967"/>
                    <a:pt x="7506" y="265"/>
                    <a:pt x="7506" y="265"/>
                  </a:cubicBezTo>
                  <a:cubicBezTo>
                    <a:pt x="7506" y="265"/>
                    <a:pt x="6632" y="103"/>
                    <a:pt x="5693" y="103"/>
                  </a:cubicBezTo>
                  <a:cubicBezTo>
                    <a:pt x="4929" y="103"/>
                    <a:pt x="4122" y="210"/>
                    <a:pt x="3703" y="599"/>
                  </a:cubicBezTo>
                  <a:cubicBezTo>
                    <a:pt x="2802" y="1433"/>
                    <a:pt x="2002" y="5135"/>
                    <a:pt x="1001" y="15176"/>
                  </a:cubicBezTo>
                  <a:cubicBezTo>
                    <a:pt x="0" y="25216"/>
                    <a:pt x="1401" y="53637"/>
                    <a:pt x="1401" y="53637"/>
                  </a:cubicBezTo>
                  <a:cubicBezTo>
                    <a:pt x="1401" y="53637"/>
                    <a:pt x="11442" y="54337"/>
                    <a:pt x="17780" y="54337"/>
                  </a:cubicBezTo>
                  <a:cubicBezTo>
                    <a:pt x="24117" y="54337"/>
                    <a:pt x="31756" y="53870"/>
                    <a:pt x="31756" y="53870"/>
                  </a:cubicBezTo>
                  <a:cubicBezTo>
                    <a:pt x="31756" y="53870"/>
                    <a:pt x="30122" y="48099"/>
                    <a:pt x="29655" y="39527"/>
                  </a:cubicBezTo>
                  <a:cubicBezTo>
                    <a:pt x="29188" y="30954"/>
                    <a:pt x="29288" y="18646"/>
                    <a:pt x="29288" y="18645"/>
                  </a:cubicBezTo>
                  <a:lnTo>
                    <a:pt x="29288" y="18645"/>
                  </a:lnTo>
                  <a:lnTo>
                    <a:pt x="36293" y="22048"/>
                  </a:lnTo>
                  <a:lnTo>
                    <a:pt x="42097" y="11540"/>
                  </a:lnTo>
                  <a:cubicBezTo>
                    <a:pt x="42097" y="11540"/>
                    <a:pt x="35459" y="5069"/>
                    <a:pt x="30289" y="1733"/>
                  </a:cubicBezTo>
                  <a:cubicBezTo>
                    <a:pt x="28199" y="399"/>
                    <a:pt x="26007" y="1"/>
                    <a:pt x="2413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4021248" y="2600946"/>
              <a:ext cx="142581" cy="205221"/>
            </a:xfrm>
            <a:custGeom>
              <a:avLst/>
              <a:gdLst/>
              <a:ahLst/>
              <a:cxnLst/>
              <a:rect l="l" t="t" r="r" b="b"/>
              <a:pathLst>
                <a:path w="9642" h="13878" extrusionOk="0">
                  <a:moveTo>
                    <a:pt x="6755" y="1"/>
                  </a:moveTo>
                  <a:cubicBezTo>
                    <a:pt x="6092" y="1"/>
                    <a:pt x="5432" y="140"/>
                    <a:pt x="4838" y="423"/>
                  </a:cubicBezTo>
                  <a:lnTo>
                    <a:pt x="4704" y="456"/>
                  </a:lnTo>
                  <a:cubicBezTo>
                    <a:pt x="4738" y="1824"/>
                    <a:pt x="4404" y="3192"/>
                    <a:pt x="4071" y="4526"/>
                  </a:cubicBezTo>
                  <a:cubicBezTo>
                    <a:pt x="3537" y="6694"/>
                    <a:pt x="2970" y="9029"/>
                    <a:pt x="1402" y="10664"/>
                  </a:cubicBezTo>
                  <a:cubicBezTo>
                    <a:pt x="1068" y="10997"/>
                    <a:pt x="701" y="11331"/>
                    <a:pt x="435" y="11731"/>
                  </a:cubicBezTo>
                  <a:cubicBezTo>
                    <a:pt x="168" y="12131"/>
                    <a:pt x="1" y="12632"/>
                    <a:pt x="201" y="13099"/>
                  </a:cubicBezTo>
                  <a:cubicBezTo>
                    <a:pt x="400" y="13645"/>
                    <a:pt x="1043" y="13877"/>
                    <a:pt x="1675" y="13877"/>
                  </a:cubicBezTo>
                  <a:cubicBezTo>
                    <a:pt x="1892" y="13877"/>
                    <a:pt x="2107" y="13850"/>
                    <a:pt x="2303" y="13799"/>
                  </a:cubicBezTo>
                  <a:cubicBezTo>
                    <a:pt x="4104" y="13299"/>
                    <a:pt x="5238" y="11531"/>
                    <a:pt x="6139" y="9863"/>
                  </a:cubicBezTo>
                  <a:cubicBezTo>
                    <a:pt x="7540" y="7194"/>
                    <a:pt x="8674" y="4359"/>
                    <a:pt x="9574" y="1490"/>
                  </a:cubicBezTo>
                  <a:cubicBezTo>
                    <a:pt x="9608" y="1357"/>
                    <a:pt x="9641" y="1223"/>
                    <a:pt x="9608" y="1090"/>
                  </a:cubicBezTo>
                  <a:cubicBezTo>
                    <a:pt x="9574" y="923"/>
                    <a:pt x="9441" y="823"/>
                    <a:pt x="9308" y="756"/>
                  </a:cubicBezTo>
                  <a:cubicBezTo>
                    <a:pt x="8558" y="257"/>
                    <a:pt x="7655" y="1"/>
                    <a:pt x="6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908795" y="2307681"/>
              <a:ext cx="410900" cy="367114"/>
            </a:xfrm>
            <a:custGeom>
              <a:avLst/>
              <a:gdLst/>
              <a:ahLst/>
              <a:cxnLst/>
              <a:rect l="l" t="t" r="r" b="b"/>
              <a:pathLst>
                <a:path w="27787" h="24826" extrusionOk="0">
                  <a:moveTo>
                    <a:pt x="8161" y="1"/>
                  </a:moveTo>
                  <a:cubicBezTo>
                    <a:pt x="6577" y="1"/>
                    <a:pt x="4482" y="3924"/>
                    <a:pt x="4170" y="4378"/>
                  </a:cubicBezTo>
                  <a:cubicBezTo>
                    <a:pt x="3770" y="4945"/>
                    <a:pt x="1368" y="11650"/>
                    <a:pt x="701" y="16920"/>
                  </a:cubicBezTo>
                  <a:cubicBezTo>
                    <a:pt x="1" y="22157"/>
                    <a:pt x="1301" y="24826"/>
                    <a:pt x="1301" y="24826"/>
                  </a:cubicBezTo>
                  <a:cubicBezTo>
                    <a:pt x="1301" y="24826"/>
                    <a:pt x="2702" y="24259"/>
                    <a:pt x="4070" y="23458"/>
                  </a:cubicBezTo>
                  <a:cubicBezTo>
                    <a:pt x="5471" y="22691"/>
                    <a:pt x="9107" y="21557"/>
                    <a:pt x="12509" y="21390"/>
                  </a:cubicBezTo>
                  <a:cubicBezTo>
                    <a:pt x="12865" y="21373"/>
                    <a:pt x="13201" y="21365"/>
                    <a:pt x="13519" y="21365"/>
                  </a:cubicBezTo>
                  <a:cubicBezTo>
                    <a:pt x="16238" y="21365"/>
                    <a:pt x="17593" y="21948"/>
                    <a:pt x="18280" y="22157"/>
                  </a:cubicBezTo>
                  <a:cubicBezTo>
                    <a:pt x="18706" y="22281"/>
                    <a:pt x="19734" y="22556"/>
                    <a:pt x="20960" y="22556"/>
                  </a:cubicBezTo>
                  <a:cubicBezTo>
                    <a:pt x="22041" y="22556"/>
                    <a:pt x="23275" y="22343"/>
                    <a:pt x="24385" y="21624"/>
                  </a:cubicBezTo>
                  <a:cubicBezTo>
                    <a:pt x="26786" y="20056"/>
                    <a:pt x="27787" y="16687"/>
                    <a:pt x="26953" y="13518"/>
                  </a:cubicBezTo>
                  <a:cubicBezTo>
                    <a:pt x="26119" y="10415"/>
                    <a:pt x="24084" y="9481"/>
                    <a:pt x="21382" y="9115"/>
                  </a:cubicBezTo>
                  <a:cubicBezTo>
                    <a:pt x="18681" y="8714"/>
                    <a:pt x="18614" y="8547"/>
                    <a:pt x="14344" y="6313"/>
                  </a:cubicBezTo>
                  <a:cubicBezTo>
                    <a:pt x="10108" y="4078"/>
                    <a:pt x="8940" y="408"/>
                    <a:pt x="8940" y="408"/>
                  </a:cubicBezTo>
                  <a:cubicBezTo>
                    <a:pt x="8705" y="123"/>
                    <a:pt x="8441" y="1"/>
                    <a:pt x="81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865396" y="2281863"/>
              <a:ext cx="186470" cy="396039"/>
            </a:xfrm>
            <a:custGeom>
              <a:avLst/>
              <a:gdLst/>
              <a:ahLst/>
              <a:cxnLst/>
              <a:rect l="l" t="t" r="r" b="b"/>
              <a:pathLst>
                <a:path w="12610" h="26782" extrusionOk="0"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4147526" y="2435542"/>
              <a:ext cx="100141" cy="201761"/>
            </a:xfrm>
            <a:custGeom>
              <a:avLst/>
              <a:gdLst/>
              <a:ahLst/>
              <a:cxnLst/>
              <a:rect l="l" t="t" r="r" b="b"/>
              <a:pathLst>
                <a:path w="6772" h="13644" extrusionOk="0">
                  <a:moveTo>
                    <a:pt x="3003" y="1"/>
                  </a:moveTo>
                  <a:lnTo>
                    <a:pt x="3003" y="1"/>
                  </a:lnTo>
                  <a:cubicBezTo>
                    <a:pt x="3236" y="668"/>
                    <a:pt x="3403" y="1335"/>
                    <a:pt x="3503" y="2002"/>
                  </a:cubicBezTo>
                  <a:cubicBezTo>
                    <a:pt x="3703" y="3370"/>
                    <a:pt x="3503" y="4837"/>
                    <a:pt x="3236" y="6205"/>
                  </a:cubicBezTo>
                  <a:cubicBezTo>
                    <a:pt x="2969" y="7473"/>
                    <a:pt x="2536" y="8707"/>
                    <a:pt x="1968" y="9874"/>
                  </a:cubicBezTo>
                  <a:cubicBezTo>
                    <a:pt x="1501" y="10908"/>
                    <a:pt x="901" y="11876"/>
                    <a:pt x="201" y="12710"/>
                  </a:cubicBezTo>
                  <a:cubicBezTo>
                    <a:pt x="134" y="12810"/>
                    <a:pt x="67" y="12876"/>
                    <a:pt x="0" y="12943"/>
                  </a:cubicBezTo>
                  <a:cubicBezTo>
                    <a:pt x="1068" y="13110"/>
                    <a:pt x="1735" y="13377"/>
                    <a:pt x="2135" y="13510"/>
                  </a:cubicBezTo>
                  <a:cubicBezTo>
                    <a:pt x="2269" y="13544"/>
                    <a:pt x="2435" y="13577"/>
                    <a:pt x="2636" y="13644"/>
                  </a:cubicBezTo>
                  <a:cubicBezTo>
                    <a:pt x="2769" y="13510"/>
                    <a:pt x="2902" y="13377"/>
                    <a:pt x="3036" y="13243"/>
                  </a:cubicBezTo>
                  <a:cubicBezTo>
                    <a:pt x="3536" y="12710"/>
                    <a:pt x="4003" y="12143"/>
                    <a:pt x="4370" y="11509"/>
                  </a:cubicBezTo>
                  <a:cubicBezTo>
                    <a:pt x="5504" y="9774"/>
                    <a:pt x="6205" y="7706"/>
                    <a:pt x="6505" y="5671"/>
                  </a:cubicBezTo>
                  <a:cubicBezTo>
                    <a:pt x="6772" y="3937"/>
                    <a:pt x="6638" y="2069"/>
                    <a:pt x="5771" y="534"/>
                  </a:cubicBezTo>
                  <a:cubicBezTo>
                    <a:pt x="5571" y="501"/>
                    <a:pt x="5404" y="468"/>
                    <a:pt x="5237" y="468"/>
                  </a:cubicBezTo>
                  <a:cubicBezTo>
                    <a:pt x="4270" y="301"/>
                    <a:pt x="3636" y="20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3939877" y="2428148"/>
              <a:ext cx="100629" cy="140097"/>
            </a:xfrm>
            <a:custGeom>
              <a:avLst/>
              <a:gdLst/>
              <a:ahLst/>
              <a:cxnLst/>
              <a:rect l="l" t="t" r="r" b="b"/>
              <a:pathLst>
                <a:path w="6805" h="9474" extrusionOk="0">
                  <a:moveTo>
                    <a:pt x="6805" y="0"/>
                  </a:moveTo>
                  <a:lnTo>
                    <a:pt x="6805" y="0"/>
                  </a:lnTo>
                  <a:cubicBezTo>
                    <a:pt x="5979" y="252"/>
                    <a:pt x="4969" y="377"/>
                    <a:pt x="3947" y="377"/>
                  </a:cubicBezTo>
                  <a:cubicBezTo>
                    <a:pt x="3071" y="377"/>
                    <a:pt x="2186" y="285"/>
                    <a:pt x="1401" y="100"/>
                  </a:cubicBezTo>
                  <a:lnTo>
                    <a:pt x="1401" y="100"/>
                  </a:lnTo>
                  <a:cubicBezTo>
                    <a:pt x="1534" y="1835"/>
                    <a:pt x="901" y="3569"/>
                    <a:pt x="67" y="5104"/>
                  </a:cubicBezTo>
                  <a:cubicBezTo>
                    <a:pt x="33" y="5137"/>
                    <a:pt x="0" y="5204"/>
                    <a:pt x="0" y="5271"/>
                  </a:cubicBezTo>
                  <a:cubicBezTo>
                    <a:pt x="0" y="5337"/>
                    <a:pt x="67" y="5404"/>
                    <a:pt x="133" y="5471"/>
                  </a:cubicBezTo>
                  <a:cubicBezTo>
                    <a:pt x="1468" y="6472"/>
                    <a:pt x="3469" y="8039"/>
                    <a:pt x="4270" y="9474"/>
                  </a:cubicBezTo>
                  <a:lnTo>
                    <a:pt x="4236" y="9140"/>
                  </a:lnTo>
                  <a:cubicBezTo>
                    <a:pt x="4270" y="8340"/>
                    <a:pt x="4703" y="7572"/>
                    <a:pt x="5037" y="6838"/>
                  </a:cubicBezTo>
                  <a:cubicBezTo>
                    <a:pt x="5671" y="5437"/>
                    <a:pt x="5971" y="3903"/>
                    <a:pt x="6305" y="2369"/>
                  </a:cubicBezTo>
                  <a:cubicBezTo>
                    <a:pt x="6471" y="1568"/>
                    <a:pt x="6638" y="801"/>
                    <a:pt x="68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3927042" y="2428281"/>
              <a:ext cx="50337" cy="80518"/>
            </a:xfrm>
            <a:custGeom>
              <a:avLst/>
              <a:gdLst/>
              <a:ahLst/>
              <a:cxnLst/>
              <a:rect l="l" t="t" r="r" b="b"/>
              <a:pathLst>
                <a:path w="3404" h="5445" extrusionOk="0">
                  <a:moveTo>
                    <a:pt x="2055" y="0"/>
                  </a:moveTo>
                  <a:cubicBezTo>
                    <a:pt x="1983" y="0"/>
                    <a:pt x="1910" y="8"/>
                    <a:pt x="1835" y="25"/>
                  </a:cubicBezTo>
                  <a:cubicBezTo>
                    <a:pt x="1602" y="91"/>
                    <a:pt x="1368" y="258"/>
                    <a:pt x="1168" y="458"/>
                  </a:cubicBezTo>
                  <a:cubicBezTo>
                    <a:pt x="434" y="1192"/>
                    <a:pt x="67" y="2393"/>
                    <a:pt x="34" y="3427"/>
                  </a:cubicBezTo>
                  <a:cubicBezTo>
                    <a:pt x="1" y="4161"/>
                    <a:pt x="34" y="5262"/>
                    <a:pt x="935" y="5428"/>
                  </a:cubicBezTo>
                  <a:cubicBezTo>
                    <a:pt x="997" y="5440"/>
                    <a:pt x="1059" y="5445"/>
                    <a:pt x="1120" y="5445"/>
                  </a:cubicBezTo>
                  <a:cubicBezTo>
                    <a:pt x="1961" y="5445"/>
                    <a:pt x="2589" y="4416"/>
                    <a:pt x="2869" y="3794"/>
                  </a:cubicBezTo>
                  <a:cubicBezTo>
                    <a:pt x="3270" y="2927"/>
                    <a:pt x="3403" y="1959"/>
                    <a:pt x="3236" y="1025"/>
                  </a:cubicBezTo>
                  <a:cubicBezTo>
                    <a:pt x="3203" y="959"/>
                    <a:pt x="3203" y="892"/>
                    <a:pt x="3170" y="858"/>
                  </a:cubicBezTo>
                  <a:cubicBezTo>
                    <a:pt x="2994" y="391"/>
                    <a:pt x="2563" y="0"/>
                    <a:pt x="20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3865396" y="2281863"/>
              <a:ext cx="186470" cy="396039"/>
            </a:xfrm>
            <a:custGeom>
              <a:avLst/>
              <a:gdLst/>
              <a:ahLst/>
              <a:cxnLst/>
              <a:rect l="l" t="t" r="r" b="b"/>
              <a:pathLst>
                <a:path w="12610" h="26782" extrusionOk="0">
                  <a:moveTo>
                    <a:pt x="8860" y="599"/>
                  </a:moveTo>
                  <a:cubicBezTo>
                    <a:pt x="9999" y="599"/>
                    <a:pt x="10680" y="1423"/>
                    <a:pt x="11108" y="2555"/>
                  </a:cubicBezTo>
                  <a:cubicBezTo>
                    <a:pt x="11742" y="4222"/>
                    <a:pt x="11442" y="6691"/>
                    <a:pt x="11375" y="7958"/>
                  </a:cubicBezTo>
                  <a:cubicBezTo>
                    <a:pt x="11075" y="12595"/>
                    <a:pt x="9874" y="17165"/>
                    <a:pt x="7606" y="21135"/>
                  </a:cubicBezTo>
                  <a:cubicBezTo>
                    <a:pt x="6805" y="22536"/>
                    <a:pt x="5604" y="24837"/>
                    <a:pt x="4136" y="25504"/>
                  </a:cubicBezTo>
                  <a:cubicBezTo>
                    <a:pt x="3846" y="25636"/>
                    <a:pt x="3582" y="25696"/>
                    <a:pt x="3342" y="25696"/>
                  </a:cubicBezTo>
                  <a:cubicBezTo>
                    <a:pt x="1759" y="25696"/>
                    <a:pt x="1208" y="23116"/>
                    <a:pt x="1034" y="21668"/>
                  </a:cubicBezTo>
                  <a:cubicBezTo>
                    <a:pt x="534" y="17632"/>
                    <a:pt x="1201" y="13029"/>
                    <a:pt x="2435" y="9159"/>
                  </a:cubicBezTo>
                  <a:cubicBezTo>
                    <a:pt x="3302" y="6457"/>
                    <a:pt x="4804" y="3288"/>
                    <a:pt x="6938" y="1420"/>
                  </a:cubicBezTo>
                  <a:cubicBezTo>
                    <a:pt x="7405" y="1020"/>
                    <a:pt x="7939" y="687"/>
                    <a:pt x="8540" y="620"/>
                  </a:cubicBezTo>
                  <a:cubicBezTo>
                    <a:pt x="8650" y="606"/>
                    <a:pt x="8757" y="599"/>
                    <a:pt x="8860" y="599"/>
                  </a:cubicBezTo>
                  <a:close/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4106094" y="2677186"/>
              <a:ext cx="37013" cy="103646"/>
            </a:xfrm>
            <a:custGeom>
              <a:avLst/>
              <a:gdLst/>
              <a:ahLst/>
              <a:cxnLst/>
              <a:rect l="l" t="t" r="r" b="b"/>
              <a:pathLst>
                <a:path w="2503" h="7009" extrusionOk="0">
                  <a:moveTo>
                    <a:pt x="1359" y="0"/>
                  </a:moveTo>
                  <a:cubicBezTo>
                    <a:pt x="1340" y="0"/>
                    <a:pt x="1321" y="1"/>
                    <a:pt x="1301" y="4"/>
                  </a:cubicBezTo>
                  <a:cubicBezTo>
                    <a:pt x="1034" y="37"/>
                    <a:pt x="801" y="237"/>
                    <a:pt x="701" y="504"/>
                  </a:cubicBezTo>
                  <a:cubicBezTo>
                    <a:pt x="601" y="737"/>
                    <a:pt x="601" y="1038"/>
                    <a:pt x="634" y="1305"/>
                  </a:cubicBezTo>
                  <a:cubicBezTo>
                    <a:pt x="668" y="1972"/>
                    <a:pt x="801" y="2605"/>
                    <a:pt x="834" y="3273"/>
                  </a:cubicBezTo>
                  <a:cubicBezTo>
                    <a:pt x="868" y="3906"/>
                    <a:pt x="734" y="4607"/>
                    <a:pt x="367" y="5141"/>
                  </a:cubicBezTo>
                  <a:lnTo>
                    <a:pt x="467" y="5708"/>
                  </a:lnTo>
                  <a:cubicBezTo>
                    <a:pt x="201" y="6108"/>
                    <a:pt x="34" y="6542"/>
                    <a:pt x="0" y="7009"/>
                  </a:cubicBezTo>
                  <a:cubicBezTo>
                    <a:pt x="1135" y="6341"/>
                    <a:pt x="1735" y="5041"/>
                    <a:pt x="2135" y="3773"/>
                  </a:cubicBezTo>
                  <a:cubicBezTo>
                    <a:pt x="2302" y="3239"/>
                    <a:pt x="2469" y="2672"/>
                    <a:pt x="2469" y="2105"/>
                  </a:cubicBezTo>
                  <a:cubicBezTo>
                    <a:pt x="2502" y="1538"/>
                    <a:pt x="2402" y="938"/>
                    <a:pt x="2069" y="471"/>
                  </a:cubicBezTo>
                  <a:cubicBezTo>
                    <a:pt x="1912" y="221"/>
                    <a:pt x="1640" y="0"/>
                    <a:pt x="135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4008428" y="2663390"/>
              <a:ext cx="102122" cy="111025"/>
            </a:xfrm>
            <a:custGeom>
              <a:avLst/>
              <a:gdLst/>
              <a:ahLst/>
              <a:cxnLst/>
              <a:rect l="l" t="t" r="r" b="b"/>
              <a:pathLst>
                <a:path w="6906" h="7508" extrusionOk="0">
                  <a:moveTo>
                    <a:pt x="3282" y="1"/>
                  </a:moveTo>
                  <a:cubicBezTo>
                    <a:pt x="2447" y="1"/>
                    <a:pt x="1649" y="460"/>
                    <a:pt x="1101" y="1137"/>
                  </a:cubicBezTo>
                  <a:cubicBezTo>
                    <a:pt x="568" y="1804"/>
                    <a:pt x="268" y="2638"/>
                    <a:pt x="134" y="3505"/>
                  </a:cubicBezTo>
                  <a:cubicBezTo>
                    <a:pt x="1" y="4573"/>
                    <a:pt x="134" y="5707"/>
                    <a:pt x="668" y="6607"/>
                  </a:cubicBezTo>
                  <a:cubicBezTo>
                    <a:pt x="835" y="6908"/>
                    <a:pt x="1035" y="7174"/>
                    <a:pt x="1235" y="7441"/>
                  </a:cubicBezTo>
                  <a:cubicBezTo>
                    <a:pt x="1268" y="7441"/>
                    <a:pt x="1268" y="7475"/>
                    <a:pt x="1302" y="7508"/>
                  </a:cubicBezTo>
                  <a:cubicBezTo>
                    <a:pt x="1335" y="7441"/>
                    <a:pt x="1635" y="7108"/>
                    <a:pt x="1702" y="7008"/>
                  </a:cubicBezTo>
                  <a:cubicBezTo>
                    <a:pt x="1869" y="6807"/>
                    <a:pt x="2236" y="6474"/>
                    <a:pt x="2236" y="6474"/>
                  </a:cubicBezTo>
                  <a:cubicBezTo>
                    <a:pt x="2302" y="6374"/>
                    <a:pt x="2369" y="6274"/>
                    <a:pt x="2469" y="6207"/>
                  </a:cubicBezTo>
                  <a:cubicBezTo>
                    <a:pt x="2831" y="5900"/>
                    <a:pt x="3310" y="5757"/>
                    <a:pt x="3789" y="5757"/>
                  </a:cubicBezTo>
                  <a:cubicBezTo>
                    <a:pt x="3883" y="5757"/>
                    <a:pt x="3977" y="5762"/>
                    <a:pt x="4070" y="5773"/>
                  </a:cubicBezTo>
                  <a:cubicBezTo>
                    <a:pt x="4237" y="5773"/>
                    <a:pt x="4404" y="5807"/>
                    <a:pt x="4571" y="5907"/>
                  </a:cubicBezTo>
                  <a:cubicBezTo>
                    <a:pt x="4704" y="5974"/>
                    <a:pt x="4837" y="6074"/>
                    <a:pt x="4971" y="6107"/>
                  </a:cubicBezTo>
                  <a:cubicBezTo>
                    <a:pt x="5020" y="6121"/>
                    <a:pt x="5070" y="6128"/>
                    <a:pt x="5120" y="6128"/>
                  </a:cubicBezTo>
                  <a:cubicBezTo>
                    <a:pt x="5311" y="6128"/>
                    <a:pt x="5506" y="6032"/>
                    <a:pt x="5638" y="5873"/>
                  </a:cubicBezTo>
                  <a:cubicBezTo>
                    <a:pt x="5805" y="5707"/>
                    <a:pt x="5872" y="5440"/>
                    <a:pt x="5872" y="5173"/>
                  </a:cubicBezTo>
                  <a:cubicBezTo>
                    <a:pt x="5872" y="5140"/>
                    <a:pt x="5872" y="5073"/>
                    <a:pt x="5905" y="5040"/>
                  </a:cubicBezTo>
                  <a:cubicBezTo>
                    <a:pt x="5938" y="4939"/>
                    <a:pt x="6005" y="4873"/>
                    <a:pt x="6072" y="4806"/>
                  </a:cubicBezTo>
                  <a:cubicBezTo>
                    <a:pt x="6272" y="4673"/>
                    <a:pt x="6439" y="4439"/>
                    <a:pt x="6439" y="4172"/>
                  </a:cubicBezTo>
                  <a:cubicBezTo>
                    <a:pt x="6439" y="4106"/>
                    <a:pt x="6439" y="4005"/>
                    <a:pt x="6439" y="3939"/>
                  </a:cubicBezTo>
                  <a:cubicBezTo>
                    <a:pt x="6472" y="3805"/>
                    <a:pt x="6605" y="3739"/>
                    <a:pt x="6672" y="3605"/>
                  </a:cubicBezTo>
                  <a:cubicBezTo>
                    <a:pt x="6772" y="3438"/>
                    <a:pt x="6772" y="3205"/>
                    <a:pt x="6772" y="3005"/>
                  </a:cubicBezTo>
                  <a:cubicBezTo>
                    <a:pt x="6772" y="2471"/>
                    <a:pt x="6906" y="2071"/>
                    <a:pt x="6539" y="1637"/>
                  </a:cubicBezTo>
                  <a:cubicBezTo>
                    <a:pt x="6305" y="1270"/>
                    <a:pt x="6005" y="937"/>
                    <a:pt x="5638" y="703"/>
                  </a:cubicBezTo>
                  <a:cubicBezTo>
                    <a:pt x="5204" y="370"/>
                    <a:pt x="4637" y="203"/>
                    <a:pt x="4070" y="69"/>
                  </a:cubicBezTo>
                  <a:cubicBezTo>
                    <a:pt x="3837" y="36"/>
                    <a:pt x="3603" y="3"/>
                    <a:pt x="3370" y="3"/>
                  </a:cubicBezTo>
                  <a:cubicBezTo>
                    <a:pt x="3341" y="1"/>
                    <a:pt x="3311" y="1"/>
                    <a:pt x="328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4039997" y="2717184"/>
              <a:ext cx="56740" cy="26159"/>
            </a:xfrm>
            <a:custGeom>
              <a:avLst/>
              <a:gdLst/>
              <a:ahLst/>
              <a:cxnLst/>
              <a:rect l="l" t="t" r="r" b="b"/>
              <a:pathLst>
                <a:path w="3837" h="1769" extrusionOk="0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834" y="167"/>
                    <a:pt x="1568" y="301"/>
                    <a:pt x="2202" y="634"/>
                  </a:cubicBezTo>
                  <a:cubicBezTo>
                    <a:pt x="2536" y="768"/>
                    <a:pt x="2836" y="968"/>
                    <a:pt x="3103" y="1168"/>
                  </a:cubicBezTo>
                  <a:cubicBezTo>
                    <a:pt x="3236" y="1268"/>
                    <a:pt x="3370" y="1402"/>
                    <a:pt x="3470" y="1502"/>
                  </a:cubicBezTo>
                  <a:cubicBezTo>
                    <a:pt x="3570" y="1602"/>
                    <a:pt x="3636" y="1702"/>
                    <a:pt x="3737" y="1768"/>
                  </a:cubicBezTo>
                  <a:cubicBezTo>
                    <a:pt x="3737" y="1702"/>
                    <a:pt x="3737" y="1635"/>
                    <a:pt x="3737" y="1568"/>
                  </a:cubicBezTo>
                  <a:cubicBezTo>
                    <a:pt x="3737" y="1502"/>
                    <a:pt x="3737" y="1435"/>
                    <a:pt x="3770" y="1402"/>
                  </a:cubicBezTo>
                  <a:cubicBezTo>
                    <a:pt x="3770" y="1368"/>
                    <a:pt x="3803" y="1335"/>
                    <a:pt x="3837" y="1301"/>
                  </a:cubicBezTo>
                  <a:cubicBezTo>
                    <a:pt x="3803" y="1268"/>
                    <a:pt x="3770" y="1268"/>
                    <a:pt x="3770" y="1235"/>
                  </a:cubicBezTo>
                  <a:cubicBezTo>
                    <a:pt x="3603" y="1135"/>
                    <a:pt x="3470" y="1035"/>
                    <a:pt x="3303" y="935"/>
                  </a:cubicBezTo>
                  <a:cubicBezTo>
                    <a:pt x="2969" y="734"/>
                    <a:pt x="2636" y="568"/>
                    <a:pt x="2302" y="434"/>
                  </a:cubicBezTo>
                  <a:cubicBezTo>
                    <a:pt x="1602" y="134"/>
                    <a:pt x="868" y="1"/>
                    <a:pt x="10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4042467" y="2694501"/>
              <a:ext cx="62655" cy="32074"/>
            </a:xfrm>
            <a:custGeom>
              <a:avLst/>
              <a:gdLst/>
              <a:ahLst/>
              <a:cxnLst/>
              <a:rect l="l" t="t" r="r" b="b"/>
              <a:pathLst>
                <a:path w="4237" h="2169" extrusionOk="0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1001" y="234"/>
                    <a:pt x="1802" y="467"/>
                    <a:pt x="2535" y="867"/>
                  </a:cubicBezTo>
                  <a:cubicBezTo>
                    <a:pt x="2902" y="1068"/>
                    <a:pt x="3236" y="1301"/>
                    <a:pt x="3536" y="1568"/>
                  </a:cubicBezTo>
                  <a:cubicBezTo>
                    <a:pt x="3703" y="1701"/>
                    <a:pt x="3836" y="1835"/>
                    <a:pt x="3970" y="2002"/>
                  </a:cubicBezTo>
                  <a:cubicBezTo>
                    <a:pt x="4037" y="2068"/>
                    <a:pt x="4070" y="2102"/>
                    <a:pt x="4137" y="2168"/>
                  </a:cubicBezTo>
                  <a:cubicBezTo>
                    <a:pt x="4137" y="2135"/>
                    <a:pt x="4137" y="2102"/>
                    <a:pt x="4137" y="2068"/>
                  </a:cubicBezTo>
                  <a:cubicBezTo>
                    <a:pt x="4137" y="2002"/>
                    <a:pt x="4137" y="1935"/>
                    <a:pt x="4170" y="1835"/>
                  </a:cubicBezTo>
                  <a:cubicBezTo>
                    <a:pt x="4170" y="1801"/>
                    <a:pt x="4203" y="1768"/>
                    <a:pt x="4237" y="1701"/>
                  </a:cubicBezTo>
                  <a:cubicBezTo>
                    <a:pt x="4070" y="1535"/>
                    <a:pt x="3903" y="1401"/>
                    <a:pt x="3736" y="1268"/>
                  </a:cubicBezTo>
                  <a:cubicBezTo>
                    <a:pt x="3403" y="1001"/>
                    <a:pt x="3036" y="767"/>
                    <a:pt x="2636" y="567"/>
                  </a:cubicBezTo>
                  <a:cubicBezTo>
                    <a:pt x="1868" y="200"/>
                    <a:pt x="1001" y="0"/>
                    <a:pt x="13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4049860" y="2677999"/>
              <a:ext cx="59209" cy="32296"/>
            </a:xfrm>
            <a:custGeom>
              <a:avLst/>
              <a:gdLst/>
              <a:ahLst/>
              <a:cxnLst/>
              <a:rect l="l" t="t" r="r" b="b"/>
              <a:pathLst>
                <a:path w="4004" h="2184" extrusionOk="0">
                  <a:moveTo>
                    <a:pt x="482" y="1"/>
                  </a:moveTo>
                  <a:cubicBezTo>
                    <a:pt x="367" y="1"/>
                    <a:pt x="251" y="6"/>
                    <a:pt x="134" y="15"/>
                  </a:cubicBezTo>
                  <a:cubicBezTo>
                    <a:pt x="34" y="49"/>
                    <a:pt x="1" y="215"/>
                    <a:pt x="134" y="215"/>
                  </a:cubicBezTo>
                  <a:cubicBezTo>
                    <a:pt x="196" y="213"/>
                    <a:pt x="257" y="211"/>
                    <a:pt x="319" y="211"/>
                  </a:cubicBezTo>
                  <a:cubicBezTo>
                    <a:pt x="991" y="211"/>
                    <a:pt x="1658" y="377"/>
                    <a:pt x="2269" y="682"/>
                  </a:cubicBezTo>
                  <a:cubicBezTo>
                    <a:pt x="2836" y="983"/>
                    <a:pt x="3370" y="1483"/>
                    <a:pt x="3803" y="1983"/>
                  </a:cubicBezTo>
                  <a:cubicBezTo>
                    <a:pt x="3837" y="2017"/>
                    <a:pt x="3903" y="2117"/>
                    <a:pt x="3970" y="2184"/>
                  </a:cubicBezTo>
                  <a:cubicBezTo>
                    <a:pt x="3970" y="2150"/>
                    <a:pt x="3970" y="2083"/>
                    <a:pt x="3970" y="2017"/>
                  </a:cubicBezTo>
                  <a:cubicBezTo>
                    <a:pt x="3970" y="1883"/>
                    <a:pt x="4004" y="1750"/>
                    <a:pt x="4004" y="1616"/>
                  </a:cubicBezTo>
                  <a:lnTo>
                    <a:pt x="3970" y="1616"/>
                  </a:lnTo>
                  <a:cubicBezTo>
                    <a:pt x="3503" y="1116"/>
                    <a:pt x="3003" y="749"/>
                    <a:pt x="2402" y="449"/>
                  </a:cubicBezTo>
                  <a:cubicBezTo>
                    <a:pt x="1804" y="164"/>
                    <a:pt x="1157" y="1"/>
                    <a:pt x="48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5058546" y="3484999"/>
            <a:ext cx="1290402" cy="1143302"/>
            <a:chOff x="5058546" y="3484999"/>
            <a:chExt cx="1290402" cy="1143302"/>
          </a:xfrm>
        </p:grpSpPr>
        <p:sp>
          <p:nvSpPr>
            <p:cNvPr id="1709" name="Google Shape;1709;p32"/>
            <p:cNvSpPr/>
            <p:nvPr/>
          </p:nvSpPr>
          <p:spPr>
            <a:xfrm>
              <a:off x="5058546" y="3484999"/>
              <a:ext cx="1290402" cy="1111429"/>
            </a:xfrm>
            <a:custGeom>
              <a:avLst/>
              <a:gdLst/>
              <a:ahLst/>
              <a:cxnLst/>
              <a:rect l="l" t="t" r="r" b="b"/>
              <a:pathLst>
                <a:path w="87263" h="75160" extrusionOk="0">
                  <a:moveTo>
                    <a:pt x="50258" y="0"/>
                  </a:moveTo>
                  <a:cubicBezTo>
                    <a:pt x="31594" y="0"/>
                    <a:pt x="17359" y="12437"/>
                    <a:pt x="14844" y="26464"/>
                  </a:cubicBezTo>
                  <a:cubicBezTo>
                    <a:pt x="12209" y="40974"/>
                    <a:pt x="17779" y="52583"/>
                    <a:pt x="17779" y="52583"/>
                  </a:cubicBezTo>
                  <a:cubicBezTo>
                    <a:pt x="17779" y="52583"/>
                    <a:pt x="15278" y="56752"/>
                    <a:pt x="9740" y="58454"/>
                  </a:cubicBezTo>
                  <a:cubicBezTo>
                    <a:pt x="4170" y="60155"/>
                    <a:pt x="0" y="60922"/>
                    <a:pt x="0" y="60922"/>
                  </a:cubicBezTo>
                  <a:cubicBezTo>
                    <a:pt x="0" y="60922"/>
                    <a:pt x="3480" y="62982"/>
                    <a:pt x="9626" y="62982"/>
                  </a:cubicBezTo>
                  <a:cubicBezTo>
                    <a:pt x="10208" y="62982"/>
                    <a:pt x="10813" y="62964"/>
                    <a:pt x="11442" y="62923"/>
                  </a:cubicBezTo>
                  <a:cubicBezTo>
                    <a:pt x="18680" y="62456"/>
                    <a:pt x="20848" y="60922"/>
                    <a:pt x="20848" y="60922"/>
                  </a:cubicBezTo>
                  <a:cubicBezTo>
                    <a:pt x="20848" y="60922"/>
                    <a:pt x="26252" y="74365"/>
                    <a:pt x="48335" y="75132"/>
                  </a:cubicBezTo>
                  <a:cubicBezTo>
                    <a:pt x="48861" y="75150"/>
                    <a:pt x="49384" y="75160"/>
                    <a:pt x="49905" y="75160"/>
                  </a:cubicBezTo>
                  <a:cubicBezTo>
                    <a:pt x="71227" y="75160"/>
                    <a:pt x="86966" y="59900"/>
                    <a:pt x="87129" y="37138"/>
                  </a:cubicBezTo>
                  <a:cubicBezTo>
                    <a:pt x="87262" y="13822"/>
                    <a:pt x="71818" y="979"/>
                    <a:pt x="52204" y="45"/>
                  </a:cubicBezTo>
                  <a:cubicBezTo>
                    <a:pt x="51550" y="15"/>
                    <a:pt x="50901" y="0"/>
                    <a:pt x="502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5620838" y="3831658"/>
              <a:ext cx="57716" cy="157369"/>
            </a:xfrm>
            <a:custGeom>
              <a:avLst/>
              <a:gdLst/>
              <a:ahLst/>
              <a:cxnLst/>
              <a:rect l="l" t="t" r="r" b="b"/>
              <a:pathLst>
                <a:path w="3903" h="10642" extrusionOk="0">
                  <a:moveTo>
                    <a:pt x="2592" y="0"/>
                  </a:moveTo>
                  <a:cubicBezTo>
                    <a:pt x="2061" y="0"/>
                    <a:pt x="1516" y="182"/>
                    <a:pt x="1401" y="585"/>
                  </a:cubicBezTo>
                  <a:cubicBezTo>
                    <a:pt x="1368" y="652"/>
                    <a:pt x="1401" y="685"/>
                    <a:pt x="1435" y="718"/>
                  </a:cubicBezTo>
                  <a:cubicBezTo>
                    <a:pt x="1468" y="752"/>
                    <a:pt x="1501" y="752"/>
                    <a:pt x="1535" y="752"/>
                  </a:cubicBezTo>
                  <a:cubicBezTo>
                    <a:pt x="1201" y="1486"/>
                    <a:pt x="868" y="2186"/>
                    <a:pt x="634" y="2953"/>
                  </a:cubicBezTo>
                  <a:cubicBezTo>
                    <a:pt x="401" y="3821"/>
                    <a:pt x="267" y="4721"/>
                    <a:pt x="167" y="5589"/>
                  </a:cubicBezTo>
                  <a:cubicBezTo>
                    <a:pt x="34" y="6456"/>
                    <a:pt x="0" y="7356"/>
                    <a:pt x="67" y="8224"/>
                  </a:cubicBezTo>
                  <a:cubicBezTo>
                    <a:pt x="167" y="8991"/>
                    <a:pt x="267" y="9925"/>
                    <a:pt x="667" y="10592"/>
                  </a:cubicBezTo>
                  <a:cubicBezTo>
                    <a:pt x="691" y="10627"/>
                    <a:pt x="722" y="10642"/>
                    <a:pt x="752" y="10642"/>
                  </a:cubicBezTo>
                  <a:cubicBezTo>
                    <a:pt x="807" y="10642"/>
                    <a:pt x="856" y="10591"/>
                    <a:pt x="834" y="10525"/>
                  </a:cubicBezTo>
                  <a:cubicBezTo>
                    <a:pt x="834" y="10459"/>
                    <a:pt x="834" y="10392"/>
                    <a:pt x="801" y="10325"/>
                  </a:cubicBezTo>
                  <a:cubicBezTo>
                    <a:pt x="1668" y="7957"/>
                    <a:pt x="2469" y="5589"/>
                    <a:pt x="3203" y="3153"/>
                  </a:cubicBezTo>
                  <a:cubicBezTo>
                    <a:pt x="3403" y="2553"/>
                    <a:pt x="3603" y="1953"/>
                    <a:pt x="3736" y="1319"/>
                  </a:cubicBezTo>
                  <a:cubicBezTo>
                    <a:pt x="3836" y="952"/>
                    <a:pt x="3903" y="552"/>
                    <a:pt x="3569" y="285"/>
                  </a:cubicBezTo>
                  <a:cubicBezTo>
                    <a:pt x="3371" y="100"/>
                    <a:pt x="2985" y="0"/>
                    <a:pt x="259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815667" y="3657160"/>
              <a:ext cx="302878" cy="556365"/>
            </a:xfrm>
            <a:custGeom>
              <a:avLst/>
              <a:gdLst/>
              <a:ahLst/>
              <a:cxnLst/>
              <a:rect l="l" t="t" r="r" b="b"/>
              <a:pathLst>
                <a:path w="20482" h="37624" extrusionOk="0">
                  <a:moveTo>
                    <a:pt x="7504" y="0"/>
                  </a:moveTo>
                  <a:cubicBezTo>
                    <a:pt x="7393" y="0"/>
                    <a:pt x="7283" y="3"/>
                    <a:pt x="7172" y="10"/>
                  </a:cubicBezTo>
                  <a:cubicBezTo>
                    <a:pt x="5604" y="110"/>
                    <a:pt x="4070" y="944"/>
                    <a:pt x="3169" y="2212"/>
                  </a:cubicBezTo>
                  <a:cubicBezTo>
                    <a:pt x="2269" y="3413"/>
                    <a:pt x="1968" y="4947"/>
                    <a:pt x="1868" y="6448"/>
                  </a:cubicBezTo>
                  <a:cubicBezTo>
                    <a:pt x="1768" y="8183"/>
                    <a:pt x="1902" y="9951"/>
                    <a:pt x="2269" y="11652"/>
                  </a:cubicBezTo>
                  <a:cubicBezTo>
                    <a:pt x="2502" y="12653"/>
                    <a:pt x="2802" y="13654"/>
                    <a:pt x="2769" y="14654"/>
                  </a:cubicBezTo>
                  <a:cubicBezTo>
                    <a:pt x="2702" y="17223"/>
                    <a:pt x="601" y="19358"/>
                    <a:pt x="267" y="21893"/>
                  </a:cubicBezTo>
                  <a:cubicBezTo>
                    <a:pt x="0" y="23961"/>
                    <a:pt x="901" y="25929"/>
                    <a:pt x="1768" y="27797"/>
                  </a:cubicBezTo>
                  <a:lnTo>
                    <a:pt x="1535" y="27964"/>
                  </a:lnTo>
                  <a:cubicBezTo>
                    <a:pt x="2402" y="28497"/>
                    <a:pt x="2469" y="29698"/>
                    <a:pt x="2169" y="30632"/>
                  </a:cubicBezTo>
                  <a:cubicBezTo>
                    <a:pt x="1868" y="31600"/>
                    <a:pt x="1335" y="32500"/>
                    <a:pt x="1301" y="33468"/>
                  </a:cubicBezTo>
                  <a:cubicBezTo>
                    <a:pt x="1301" y="34635"/>
                    <a:pt x="2002" y="35703"/>
                    <a:pt x="2969" y="36336"/>
                  </a:cubicBezTo>
                  <a:cubicBezTo>
                    <a:pt x="3970" y="37004"/>
                    <a:pt x="5137" y="37304"/>
                    <a:pt x="6305" y="37471"/>
                  </a:cubicBezTo>
                  <a:cubicBezTo>
                    <a:pt x="7078" y="37573"/>
                    <a:pt x="7865" y="37624"/>
                    <a:pt x="8652" y="37624"/>
                  </a:cubicBezTo>
                  <a:cubicBezTo>
                    <a:pt x="9665" y="37624"/>
                    <a:pt x="10681" y="37539"/>
                    <a:pt x="11675" y="37371"/>
                  </a:cubicBezTo>
                  <a:cubicBezTo>
                    <a:pt x="12843" y="37137"/>
                    <a:pt x="14077" y="36770"/>
                    <a:pt x="14944" y="35970"/>
                  </a:cubicBezTo>
                  <a:cubicBezTo>
                    <a:pt x="15845" y="35169"/>
                    <a:pt x="16312" y="33868"/>
                    <a:pt x="15812" y="32801"/>
                  </a:cubicBezTo>
                  <a:cubicBezTo>
                    <a:pt x="15511" y="32167"/>
                    <a:pt x="14944" y="31733"/>
                    <a:pt x="14444" y="31233"/>
                  </a:cubicBezTo>
                  <a:cubicBezTo>
                    <a:pt x="13977" y="30699"/>
                    <a:pt x="13543" y="30032"/>
                    <a:pt x="13677" y="29365"/>
                  </a:cubicBezTo>
                  <a:cubicBezTo>
                    <a:pt x="13810" y="28731"/>
                    <a:pt x="14444" y="28264"/>
                    <a:pt x="15011" y="27897"/>
                  </a:cubicBezTo>
                  <a:cubicBezTo>
                    <a:pt x="16779" y="26830"/>
                    <a:pt x="18814" y="25829"/>
                    <a:pt x="19614" y="23994"/>
                  </a:cubicBezTo>
                  <a:cubicBezTo>
                    <a:pt x="20482" y="22026"/>
                    <a:pt x="19614" y="19725"/>
                    <a:pt x="18247" y="18057"/>
                  </a:cubicBezTo>
                  <a:cubicBezTo>
                    <a:pt x="16879" y="16389"/>
                    <a:pt x="15078" y="15088"/>
                    <a:pt x="13643" y="13487"/>
                  </a:cubicBezTo>
                  <a:cubicBezTo>
                    <a:pt x="13276" y="13053"/>
                    <a:pt x="12910" y="12619"/>
                    <a:pt x="12743" y="12119"/>
                  </a:cubicBezTo>
                  <a:cubicBezTo>
                    <a:pt x="12342" y="11052"/>
                    <a:pt x="12676" y="9884"/>
                    <a:pt x="12910" y="8783"/>
                  </a:cubicBezTo>
                  <a:cubicBezTo>
                    <a:pt x="13410" y="6315"/>
                    <a:pt x="13243" y="3513"/>
                    <a:pt x="11475" y="1645"/>
                  </a:cubicBezTo>
                  <a:cubicBezTo>
                    <a:pt x="10481" y="620"/>
                    <a:pt x="8996" y="0"/>
                    <a:pt x="75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620838" y="4123445"/>
              <a:ext cx="256504" cy="257879"/>
            </a:xfrm>
            <a:custGeom>
              <a:avLst/>
              <a:gdLst/>
              <a:ahLst/>
              <a:cxnLst/>
              <a:rect l="l" t="t" r="r" b="b"/>
              <a:pathLst>
                <a:path w="17346" h="17439" extrusionOk="0">
                  <a:moveTo>
                    <a:pt x="10638" y="0"/>
                  </a:moveTo>
                  <a:cubicBezTo>
                    <a:pt x="9394" y="0"/>
                    <a:pt x="8173" y="396"/>
                    <a:pt x="7172" y="1100"/>
                  </a:cubicBezTo>
                  <a:lnTo>
                    <a:pt x="6772" y="1700"/>
                  </a:lnTo>
                  <a:cubicBezTo>
                    <a:pt x="6838" y="3035"/>
                    <a:pt x="6738" y="4369"/>
                    <a:pt x="6538" y="5703"/>
                  </a:cubicBezTo>
                  <a:cubicBezTo>
                    <a:pt x="6405" y="6404"/>
                    <a:pt x="6205" y="7238"/>
                    <a:pt x="5538" y="7538"/>
                  </a:cubicBezTo>
                  <a:cubicBezTo>
                    <a:pt x="5204" y="7705"/>
                    <a:pt x="4837" y="7705"/>
                    <a:pt x="4470" y="7705"/>
                  </a:cubicBezTo>
                  <a:lnTo>
                    <a:pt x="834" y="7705"/>
                  </a:lnTo>
                  <a:cubicBezTo>
                    <a:pt x="401" y="9472"/>
                    <a:pt x="0" y="11340"/>
                    <a:pt x="434" y="13075"/>
                  </a:cubicBezTo>
                  <a:cubicBezTo>
                    <a:pt x="1034" y="15377"/>
                    <a:pt x="3136" y="17211"/>
                    <a:pt x="5504" y="17411"/>
                  </a:cubicBezTo>
                  <a:cubicBezTo>
                    <a:pt x="5697" y="17430"/>
                    <a:pt x="5890" y="17438"/>
                    <a:pt x="6082" y="17438"/>
                  </a:cubicBezTo>
                  <a:cubicBezTo>
                    <a:pt x="7649" y="17438"/>
                    <a:pt x="9181" y="16861"/>
                    <a:pt x="10608" y="16177"/>
                  </a:cubicBezTo>
                  <a:cubicBezTo>
                    <a:pt x="11408" y="15777"/>
                    <a:pt x="12209" y="15343"/>
                    <a:pt x="12943" y="14810"/>
                  </a:cubicBezTo>
                  <a:cubicBezTo>
                    <a:pt x="15244" y="13075"/>
                    <a:pt x="16579" y="10273"/>
                    <a:pt x="17279" y="7438"/>
                  </a:cubicBezTo>
                  <a:cubicBezTo>
                    <a:pt x="17313" y="7204"/>
                    <a:pt x="17346" y="6904"/>
                    <a:pt x="17146" y="6771"/>
                  </a:cubicBezTo>
                  <a:cubicBezTo>
                    <a:pt x="17082" y="6707"/>
                    <a:pt x="17006" y="6684"/>
                    <a:pt x="16924" y="6684"/>
                  </a:cubicBezTo>
                  <a:cubicBezTo>
                    <a:pt x="16877" y="6684"/>
                    <a:pt x="16828" y="6692"/>
                    <a:pt x="16779" y="6704"/>
                  </a:cubicBezTo>
                  <a:cubicBezTo>
                    <a:pt x="15781" y="6775"/>
                    <a:pt x="14767" y="7016"/>
                    <a:pt x="13783" y="7016"/>
                  </a:cubicBezTo>
                  <a:cubicBezTo>
                    <a:pt x="13386" y="7016"/>
                    <a:pt x="12993" y="6976"/>
                    <a:pt x="12609" y="6871"/>
                  </a:cubicBezTo>
                  <a:cubicBezTo>
                    <a:pt x="12509" y="6837"/>
                    <a:pt x="12376" y="6771"/>
                    <a:pt x="12309" y="6704"/>
                  </a:cubicBezTo>
                  <a:cubicBezTo>
                    <a:pt x="12176" y="6570"/>
                    <a:pt x="12176" y="6370"/>
                    <a:pt x="12176" y="6203"/>
                  </a:cubicBezTo>
                  <a:cubicBezTo>
                    <a:pt x="12142" y="4402"/>
                    <a:pt x="12142" y="2568"/>
                    <a:pt x="12109" y="766"/>
                  </a:cubicBezTo>
                  <a:cubicBezTo>
                    <a:pt x="12109" y="599"/>
                    <a:pt x="12109" y="399"/>
                    <a:pt x="11975" y="266"/>
                  </a:cubicBezTo>
                  <a:cubicBezTo>
                    <a:pt x="11875" y="132"/>
                    <a:pt x="11675" y="66"/>
                    <a:pt x="11508" y="66"/>
                  </a:cubicBezTo>
                  <a:cubicBezTo>
                    <a:pt x="11219" y="22"/>
                    <a:pt x="10928" y="0"/>
                    <a:pt x="106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5719480" y="4123164"/>
              <a:ext cx="80917" cy="70433"/>
            </a:xfrm>
            <a:custGeom>
              <a:avLst/>
              <a:gdLst/>
              <a:ahLst/>
              <a:cxnLst/>
              <a:rect l="l" t="t" r="r" b="b"/>
              <a:pathLst>
                <a:path w="5472" h="4763" extrusionOk="0">
                  <a:moveTo>
                    <a:pt x="4054" y="1"/>
                  </a:moveTo>
                  <a:cubicBezTo>
                    <a:pt x="2780" y="1"/>
                    <a:pt x="1526" y="399"/>
                    <a:pt x="501" y="1119"/>
                  </a:cubicBezTo>
                  <a:lnTo>
                    <a:pt x="101" y="1686"/>
                  </a:lnTo>
                  <a:cubicBezTo>
                    <a:pt x="134" y="2720"/>
                    <a:pt x="101" y="3721"/>
                    <a:pt x="1" y="4755"/>
                  </a:cubicBezTo>
                  <a:cubicBezTo>
                    <a:pt x="182" y="4760"/>
                    <a:pt x="365" y="4763"/>
                    <a:pt x="548" y="4763"/>
                  </a:cubicBezTo>
                  <a:cubicBezTo>
                    <a:pt x="1574" y="4763"/>
                    <a:pt x="2618" y="4676"/>
                    <a:pt x="3637" y="4421"/>
                  </a:cubicBezTo>
                  <a:cubicBezTo>
                    <a:pt x="4270" y="4288"/>
                    <a:pt x="4904" y="4088"/>
                    <a:pt x="5471" y="3787"/>
                  </a:cubicBezTo>
                  <a:cubicBezTo>
                    <a:pt x="5438" y="2787"/>
                    <a:pt x="5438" y="1786"/>
                    <a:pt x="5438" y="785"/>
                  </a:cubicBezTo>
                  <a:cubicBezTo>
                    <a:pt x="5438" y="585"/>
                    <a:pt x="5438" y="418"/>
                    <a:pt x="5304" y="285"/>
                  </a:cubicBezTo>
                  <a:cubicBezTo>
                    <a:pt x="5204" y="118"/>
                    <a:pt x="5004" y="85"/>
                    <a:pt x="4837" y="51"/>
                  </a:cubicBezTo>
                  <a:cubicBezTo>
                    <a:pt x="4577" y="17"/>
                    <a:pt x="4315" y="1"/>
                    <a:pt x="4054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618857" y="3815615"/>
              <a:ext cx="256519" cy="359543"/>
            </a:xfrm>
            <a:custGeom>
              <a:avLst/>
              <a:gdLst/>
              <a:ahLst/>
              <a:cxnLst/>
              <a:rect l="l" t="t" r="r" b="b"/>
              <a:pathLst>
                <a:path w="17347" h="24314" extrusionOk="0">
                  <a:moveTo>
                    <a:pt x="10283" y="0"/>
                  </a:moveTo>
                  <a:cubicBezTo>
                    <a:pt x="8008" y="0"/>
                    <a:pt x="5735" y="138"/>
                    <a:pt x="3570" y="803"/>
                  </a:cubicBezTo>
                  <a:lnTo>
                    <a:pt x="3370" y="703"/>
                  </a:lnTo>
                  <a:cubicBezTo>
                    <a:pt x="1936" y="3838"/>
                    <a:pt x="1302" y="7274"/>
                    <a:pt x="801" y="10676"/>
                  </a:cubicBezTo>
                  <a:cubicBezTo>
                    <a:pt x="334" y="13712"/>
                    <a:pt x="1" y="16948"/>
                    <a:pt x="1268" y="19750"/>
                  </a:cubicBezTo>
                  <a:cubicBezTo>
                    <a:pt x="2036" y="21384"/>
                    <a:pt x="3337" y="22785"/>
                    <a:pt x="4938" y="23586"/>
                  </a:cubicBezTo>
                  <a:cubicBezTo>
                    <a:pt x="5909" y="24062"/>
                    <a:pt x="6987" y="24313"/>
                    <a:pt x="8065" y="24313"/>
                  </a:cubicBezTo>
                  <a:cubicBezTo>
                    <a:pt x="8801" y="24313"/>
                    <a:pt x="9538" y="24196"/>
                    <a:pt x="10241" y="23953"/>
                  </a:cubicBezTo>
                  <a:cubicBezTo>
                    <a:pt x="11142" y="23652"/>
                    <a:pt x="11976" y="23119"/>
                    <a:pt x="12777" y="22585"/>
                  </a:cubicBezTo>
                  <a:cubicBezTo>
                    <a:pt x="13544" y="22085"/>
                    <a:pt x="14278" y="21551"/>
                    <a:pt x="14911" y="20884"/>
                  </a:cubicBezTo>
                  <a:cubicBezTo>
                    <a:pt x="16112" y="19583"/>
                    <a:pt x="16779" y="17848"/>
                    <a:pt x="17080" y="16080"/>
                  </a:cubicBezTo>
                  <a:cubicBezTo>
                    <a:pt x="17347" y="14346"/>
                    <a:pt x="17280" y="12544"/>
                    <a:pt x="17180" y="10776"/>
                  </a:cubicBezTo>
                  <a:cubicBezTo>
                    <a:pt x="17013" y="8108"/>
                    <a:pt x="16746" y="5473"/>
                    <a:pt x="16413" y="2837"/>
                  </a:cubicBezTo>
                  <a:cubicBezTo>
                    <a:pt x="16346" y="2237"/>
                    <a:pt x="16246" y="1637"/>
                    <a:pt x="15912" y="1136"/>
                  </a:cubicBezTo>
                  <a:cubicBezTo>
                    <a:pt x="15245" y="169"/>
                    <a:pt x="13877" y="69"/>
                    <a:pt x="12710" y="35"/>
                  </a:cubicBezTo>
                  <a:cubicBezTo>
                    <a:pt x="11904" y="18"/>
                    <a:pt x="11093" y="0"/>
                    <a:pt x="1028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5858578" y="3977914"/>
              <a:ext cx="79424" cy="59727"/>
            </a:xfrm>
            <a:custGeom>
              <a:avLst/>
              <a:gdLst/>
              <a:ahLst/>
              <a:cxnLst/>
              <a:rect l="l" t="t" r="r" b="b"/>
              <a:pathLst>
                <a:path w="5371" h="4039" extrusionOk="0">
                  <a:moveTo>
                    <a:pt x="3470" y="1"/>
                  </a:moveTo>
                  <a:cubicBezTo>
                    <a:pt x="2169" y="134"/>
                    <a:pt x="968" y="868"/>
                    <a:pt x="301" y="1969"/>
                  </a:cubicBezTo>
                  <a:lnTo>
                    <a:pt x="0" y="2869"/>
                  </a:lnTo>
                  <a:cubicBezTo>
                    <a:pt x="234" y="3370"/>
                    <a:pt x="701" y="3737"/>
                    <a:pt x="1235" y="3903"/>
                  </a:cubicBezTo>
                  <a:cubicBezTo>
                    <a:pt x="1535" y="3997"/>
                    <a:pt x="1857" y="4038"/>
                    <a:pt x="2177" y="4038"/>
                  </a:cubicBezTo>
                  <a:cubicBezTo>
                    <a:pt x="2424" y="4038"/>
                    <a:pt x="2669" y="4014"/>
                    <a:pt x="2902" y="3970"/>
                  </a:cubicBezTo>
                  <a:cubicBezTo>
                    <a:pt x="3503" y="3837"/>
                    <a:pt x="4103" y="3603"/>
                    <a:pt x="4570" y="3203"/>
                  </a:cubicBezTo>
                  <a:cubicBezTo>
                    <a:pt x="5037" y="2803"/>
                    <a:pt x="5371" y="2236"/>
                    <a:pt x="5371" y="1602"/>
                  </a:cubicBezTo>
                  <a:cubicBezTo>
                    <a:pt x="5371" y="1001"/>
                    <a:pt x="5004" y="368"/>
                    <a:pt x="4437" y="134"/>
                  </a:cubicBezTo>
                  <a:cubicBezTo>
                    <a:pt x="4137" y="1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5511831" y="4191212"/>
              <a:ext cx="498206" cy="437089"/>
            </a:xfrm>
            <a:custGeom>
              <a:avLst/>
              <a:gdLst/>
              <a:ahLst/>
              <a:cxnLst/>
              <a:rect l="l" t="t" r="r" b="b"/>
              <a:pathLst>
                <a:path w="33691" h="29558" extrusionOk="0">
                  <a:moveTo>
                    <a:pt x="28599" y="1"/>
                  </a:moveTo>
                  <a:cubicBezTo>
                    <a:pt x="28018" y="1"/>
                    <a:pt x="27430" y="121"/>
                    <a:pt x="26853" y="320"/>
                  </a:cubicBezTo>
                  <a:cubicBezTo>
                    <a:pt x="25552" y="787"/>
                    <a:pt x="24284" y="1454"/>
                    <a:pt x="23050" y="2087"/>
                  </a:cubicBezTo>
                  <a:cubicBezTo>
                    <a:pt x="22983" y="2121"/>
                    <a:pt x="22917" y="2188"/>
                    <a:pt x="22883" y="2254"/>
                  </a:cubicBezTo>
                  <a:cubicBezTo>
                    <a:pt x="21549" y="5823"/>
                    <a:pt x="18814" y="9226"/>
                    <a:pt x="15178" y="10594"/>
                  </a:cubicBezTo>
                  <a:cubicBezTo>
                    <a:pt x="14474" y="10859"/>
                    <a:pt x="13602" y="11056"/>
                    <a:pt x="12758" y="11056"/>
                  </a:cubicBezTo>
                  <a:cubicBezTo>
                    <a:pt x="11481" y="11056"/>
                    <a:pt x="10269" y="10605"/>
                    <a:pt x="9807" y="9259"/>
                  </a:cubicBezTo>
                  <a:cubicBezTo>
                    <a:pt x="9540" y="8459"/>
                    <a:pt x="9607" y="7525"/>
                    <a:pt x="9674" y="6657"/>
                  </a:cubicBezTo>
                  <a:cubicBezTo>
                    <a:pt x="9774" y="5523"/>
                    <a:pt x="9941" y="4356"/>
                    <a:pt x="10208" y="3222"/>
                  </a:cubicBezTo>
                  <a:cubicBezTo>
                    <a:pt x="10208" y="3088"/>
                    <a:pt x="10108" y="3021"/>
                    <a:pt x="10007" y="3021"/>
                  </a:cubicBezTo>
                  <a:cubicBezTo>
                    <a:pt x="9622" y="1949"/>
                    <a:pt x="8580" y="1375"/>
                    <a:pt x="7459" y="1375"/>
                  </a:cubicBezTo>
                  <a:cubicBezTo>
                    <a:pt x="7220" y="1375"/>
                    <a:pt x="6978" y="1401"/>
                    <a:pt x="6738" y="1454"/>
                  </a:cubicBezTo>
                  <a:cubicBezTo>
                    <a:pt x="4937" y="1854"/>
                    <a:pt x="3836" y="3455"/>
                    <a:pt x="3136" y="5056"/>
                  </a:cubicBezTo>
                  <a:cubicBezTo>
                    <a:pt x="1368" y="9059"/>
                    <a:pt x="868" y="13462"/>
                    <a:pt x="434" y="17765"/>
                  </a:cubicBezTo>
                  <a:cubicBezTo>
                    <a:pt x="300" y="19033"/>
                    <a:pt x="167" y="20300"/>
                    <a:pt x="100" y="21568"/>
                  </a:cubicBezTo>
                  <a:cubicBezTo>
                    <a:pt x="34" y="22836"/>
                    <a:pt x="0" y="24137"/>
                    <a:pt x="334" y="25337"/>
                  </a:cubicBezTo>
                  <a:cubicBezTo>
                    <a:pt x="356" y="25426"/>
                    <a:pt x="438" y="25471"/>
                    <a:pt x="519" y="25471"/>
                  </a:cubicBezTo>
                  <a:cubicBezTo>
                    <a:pt x="560" y="25471"/>
                    <a:pt x="601" y="25460"/>
                    <a:pt x="634" y="25437"/>
                  </a:cubicBezTo>
                  <a:cubicBezTo>
                    <a:pt x="1335" y="26138"/>
                    <a:pt x="2269" y="26538"/>
                    <a:pt x="3169" y="26939"/>
                  </a:cubicBezTo>
                  <a:cubicBezTo>
                    <a:pt x="4303" y="27406"/>
                    <a:pt x="5471" y="27739"/>
                    <a:pt x="6672" y="28073"/>
                  </a:cubicBezTo>
                  <a:cubicBezTo>
                    <a:pt x="9040" y="28640"/>
                    <a:pt x="11442" y="29007"/>
                    <a:pt x="13844" y="29307"/>
                  </a:cubicBezTo>
                  <a:cubicBezTo>
                    <a:pt x="15254" y="29459"/>
                    <a:pt x="16654" y="29557"/>
                    <a:pt x="18055" y="29557"/>
                  </a:cubicBezTo>
                  <a:cubicBezTo>
                    <a:pt x="19106" y="29557"/>
                    <a:pt x="20158" y="29502"/>
                    <a:pt x="21215" y="29374"/>
                  </a:cubicBezTo>
                  <a:cubicBezTo>
                    <a:pt x="22416" y="29207"/>
                    <a:pt x="23651" y="28973"/>
                    <a:pt x="24885" y="28807"/>
                  </a:cubicBezTo>
                  <a:cubicBezTo>
                    <a:pt x="25952" y="28640"/>
                    <a:pt x="27020" y="28606"/>
                    <a:pt x="28120" y="28606"/>
                  </a:cubicBezTo>
                  <a:cubicBezTo>
                    <a:pt x="28097" y="28796"/>
                    <a:pt x="28275" y="28969"/>
                    <a:pt x="28453" y="28969"/>
                  </a:cubicBezTo>
                  <a:cubicBezTo>
                    <a:pt x="28525" y="28969"/>
                    <a:pt x="28596" y="28941"/>
                    <a:pt x="28654" y="28873"/>
                  </a:cubicBezTo>
                  <a:cubicBezTo>
                    <a:pt x="29488" y="27939"/>
                    <a:pt x="29955" y="26572"/>
                    <a:pt x="30422" y="25404"/>
                  </a:cubicBezTo>
                  <a:cubicBezTo>
                    <a:pt x="30956" y="24203"/>
                    <a:pt x="31389" y="23002"/>
                    <a:pt x="31790" y="21768"/>
                  </a:cubicBezTo>
                  <a:cubicBezTo>
                    <a:pt x="32590" y="19200"/>
                    <a:pt x="33124" y="16598"/>
                    <a:pt x="33391" y="13963"/>
                  </a:cubicBezTo>
                  <a:cubicBezTo>
                    <a:pt x="33691" y="11294"/>
                    <a:pt x="33691" y="8559"/>
                    <a:pt x="33357" y="5890"/>
                  </a:cubicBezTo>
                  <a:cubicBezTo>
                    <a:pt x="33057" y="3655"/>
                    <a:pt x="32290" y="1254"/>
                    <a:pt x="30055" y="286"/>
                  </a:cubicBezTo>
                  <a:cubicBezTo>
                    <a:pt x="29581" y="87"/>
                    <a:pt x="29092" y="1"/>
                    <a:pt x="2859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5762243" y="3966883"/>
              <a:ext cx="49982" cy="37383"/>
            </a:xfrm>
            <a:custGeom>
              <a:avLst/>
              <a:gdLst/>
              <a:ahLst/>
              <a:cxnLst/>
              <a:rect l="l" t="t" r="r" b="b"/>
              <a:pathLst>
                <a:path w="3380" h="2528" extrusionOk="0">
                  <a:moveTo>
                    <a:pt x="1652" y="0"/>
                  </a:moveTo>
                  <a:cubicBezTo>
                    <a:pt x="1298" y="0"/>
                    <a:pt x="959" y="158"/>
                    <a:pt x="678" y="413"/>
                  </a:cubicBezTo>
                  <a:cubicBezTo>
                    <a:pt x="344" y="747"/>
                    <a:pt x="144" y="1214"/>
                    <a:pt x="44" y="1647"/>
                  </a:cubicBezTo>
                  <a:cubicBezTo>
                    <a:pt x="1" y="1777"/>
                    <a:pt x="83" y="1850"/>
                    <a:pt x="174" y="1850"/>
                  </a:cubicBezTo>
                  <a:cubicBezTo>
                    <a:pt x="223" y="1850"/>
                    <a:pt x="275" y="1828"/>
                    <a:pt x="311" y="1781"/>
                  </a:cubicBezTo>
                  <a:cubicBezTo>
                    <a:pt x="511" y="1480"/>
                    <a:pt x="711" y="1114"/>
                    <a:pt x="1011" y="880"/>
                  </a:cubicBezTo>
                  <a:cubicBezTo>
                    <a:pt x="1112" y="780"/>
                    <a:pt x="1278" y="713"/>
                    <a:pt x="1412" y="680"/>
                  </a:cubicBezTo>
                  <a:cubicBezTo>
                    <a:pt x="1478" y="663"/>
                    <a:pt x="1545" y="655"/>
                    <a:pt x="1612" y="655"/>
                  </a:cubicBezTo>
                  <a:cubicBezTo>
                    <a:pt x="1679" y="655"/>
                    <a:pt x="1745" y="663"/>
                    <a:pt x="1812" y="680"/>
                  </a:cubicBezTo>
                  <a:cubicBezTo>
                    <a:pt x="2079" y="780"/>
                    <a:pt x="2279" y="1114"/>
                    <a:pt x="2379" y="1380"/>
                  </a:cubicBezTo>
                  <a:cubicBezTo>
                    <a:pt x="2446" y="1547"/>
                    <a:pt x="2479" y="1714"/>
                    <a:pt x="2479" y="1881"/>
                  </a:cubicBezTo>
                  <a:cubicBezTo>
                    <a:pt x="2513" y="2114"/>
                    <a:pt x="2546" y="2281"/>
                    <a:pt x="2679" y="2448"/>
                  </a:cubicBezTo>
                  <a:cubicBezTo>
                    <a:pt x="2734" y="2503"/>
                    <a:pt x="2789" y="2528"/>
                    <a:pt x="2839" y="2528"/>
                  </a:cubicBezTo>
                  <a:cubicBezTo>
                    <a:pt x="2879" y="2528"/>
                    <a:pt x="2916" y="2511"/>
                    <a:pt x="2946" y="2481"/>
                  </a:cubicBezTo>
                  <a:cubicBezTo>
                    <a:pt x="3380" y="2148"/>
                    <a:pt x="3180" y="1480"/>
                    <a:pt x="2980" y="1047"/>
                  </a:cubicBezTo>
                  <a:cubicBezTo>
                    <a:pt x="2813" y="613"/>
                    <a:pt x="2479" y="180"/>
                    <a:pt x="1979" y="46"/>
                  </a:cubicBezTo>
                  <a:cubicBezTo>
                    <a:pt x="1869" y="15"/>
                    <a:pt x="1760" y="0"/>
                    <a:pt x="16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5662270" y="3950218"/>
              <a:ext cx="41937" cy="39497"/>
            </a:xfrm>
            <a:custGeom>
              <a:avLst/>
              <a:gdLst/>
              <a:ahLst/>
              <a:cxnLst/>
              <a:rect l="l" t="t" r="r" b="b"/>
              <a:pathLst>
                <a:path w="2836" h="2671" extrusionOk="0">
                  <a:moveTo>
                    <a:pt x="1494" y="1"/>
                  </a:moveTo>
                  <a:cubicBezTo>
                    <a:pt x="1407" y="1"/>
                    <a:pt x="1320" y="13"/>
                    <a:pt x="1234" y="39"/>
                  </a:cubicBezTo>
                  <a:cubicBezTo>
                    <a:pt x="901" y="139"/>
                    <a:pt x="634" y="406"/>
                    <a:pt x="434" y="706"/>
                  </a:cubicBezTo>
                  <a:cubicBezTo>
                    <a:pt x="200" y="1040"/>
                    <a:pt x="34" y="1440"/>
                    <a:pt x="0" y="1874"/>
                  </a:cubicBezTo>
                  <a:cubicBezTo>
                    <a:pt x="0" y="1939"/>
                    <a:pt x="71" y="1990"/>
                    <a:pt x="130" y="1990"/>
                  </a:cubicBezTo>
                  <a:cubicBezTo>
                    <a:pt x="161" y="1990"/>
                    <a:pt x="189" y="1975"/>
                    <a:pt x="200" y="1940"/>
                  </a:cubicBezTo>
                  <a:cubicBezTo>
                    <a:pt x="300" y="1740"/>
                    <a:pt x="401" y="1573"/>
                    <a:pt x="501" y="1373"/>
                  </a:cubicBezTo>
                  <a:cubicBezTo>
                    <a:pt x="567" y="1206"/>
                    <a:pt x="667" y="1040"/>
                    <a:pt x="767" y="906"/>
                  </a:cubicBezTo>
                  <a:cubicBezTo>
                    <a:pt x="941" y="674"/>
                    <a:pt x="1191" y="493"/>
                    <a:pt x="1450" y="493"/>
                  </a:cubicBezTo>
                  <a:cubicBezTo>
                    <a:pt x="1489" y="493"/>
                    <a:pt x="1529" y="497"/>
                    <a:pt x="1568" y="506"/>
                  </a:cubicBezTo>
                  <a:cubicBezTo>
                    <a:pt x="1868" y="573"/>
                    <a:pt x="2002" y="940"/>
                    <a:pt x="2068" y="1206"/>
                  </a:cubicBezTo>
                  <a:cubicBezTo>
                    <a:pt x="2102" y="1373"/>
                    <a:pt x="2168" y="1573"/>
                    <a:pt x="2168" y="1774"/>
                  </a:cubicBezTo>
                  <a:cubicBezTo>
                    <a:pt x="2168" y="1874"/>
                    <a:pt x="2168" y="1974"/>
                    <a:pt x="2168" y="2107"/>
                  </a:cubicBezTo>
                  <a:cubicBezTo>
                    <a:pt x="2168" y="2241"/>
                    <a:pt x="2135" y="2374"/>
                    <a:pt x="2235" y="2507"/>
                  </a:cubicBezTo>
                  <a:cubicBezTo>
                    <a:pt x="2295" y="2607"/>
                    <a:pt x="2402" y="2671"/>
                    <a:pt x="2507" y="2671"/>
                  </a:cubicBezTo>
                  <a:cubicBezTo>
                    <a:pt x="2578" y="2671"/>
                    <a:pt x="2648" y="2641"/>
                    <a:pt x="2702" y="2574"/>
                  </a:cubicBezTo>
                  <a:cubicBezTo>
                    <a:pt x="2802" y="2474"/>
                    <a:pt x="2836" y="2341"/>
                    <a:pt x="2836" y="2207"/>
                  </a:cubicBezTo>
                  <a:cubicBezTo>
                    <a:pt x="2836" y="2074"/>
                    <a:pt x="2802" y="1974"/>
                    <a:pt x="2802" y="1840"/>
                  </a:cubicBezTo>
                  <a:cubicBezTo>
                    <a:pt x="2769" y="1640"/>
                    <a:pt x="2736" y="1473"/>
                    <a:pt x="2669" y="1273"/>
                  </a:cubicBezTo>
                  <a:cubicBezTo>
                    <a:pt x="2602" y="940"/>
                    <a:pt x="2469" y="573"/>
                    <a:pt x="2202" y="306"/>
                  </a:cubicBezTo>
                  <a:cubicBezTo>
                    <a:pt x="2003" y="107"/>
                    <a:pt x="1749" y="1"/>
                    <a:pt x="14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5684465" y="3948355"/>
              <a:ext cx="64636" cy="98455"/>
            </a:xfrm>
            <a:custGeom>
              <a:avLst/>
              <a:gdLst/>
              <a:ahLst/>
              <a:cxnLst/>
              <a:rect l="l" t="t" r="r" b="b"/>
              <a:pathLst>
                <a:path w="4371" h="6658" extrusionOk="0">
                  <a:moveTo>
                    <a:pt x="4169" y="0"/>
                  </a:moveTo>
                  <a:cubicBezTo>
                    <a:pt x="4091" y="0"/>
                    <a:pt x="4018" y="43"/>
                    <a:pt x="4003" y="132"/>
                  </a:cubicBezTo>
                  <a:cubicBezTo>
                    <a:pt x="3836" y="632"/>
                    <a:pt x="3736" y="1132"/>
                    <a:pt x="3670" y="1666"/>
                  </a:cubicBezTo>
                  <a:cubicBezTo>
                    <a:pt x="3603" y="2166"/>
                    <a:pt x="3503" y="2667"/>
                    <a:pt x="3436" y="3200"/>
                  </a:cubicBezTo>
                  <a:cubicBezTo>
                    <a:pt x="3369" y="3434"/>
                    <a:pt x="3336" y="3701"/>
                    <a:pt x="3269" y="3968"/>
                  </a:cubicBezTo>
                  <a:cubicBezTo>
                    <a:pt x="3238" y="4215"/>
                    <a:pt x="3293" y="4576"/>
                    <a:pt x="2985" y="4576"/>
                  </a:cubicBezTo>
                  <a:cubicBezTo>
                    <a:pt x="2960" y="4576"/>
                    <a:pt x="2932" y="4573"/>
                    <a:pt x="2902" y="4568"/>
                  </a:cubicBezTo>
                  <a:cubicBezTo>
                    <a:pt x="2469" y="4501"/>
                    <a:pt x="2035" y="4268"/>
                    <a:pt x="1601" y="4101"/>
                  </a:cubicBezTo>
                  <a:cubicBezTo>
                    <a:pt x="1374" y="4039"/>
                    <a:pt x="1133" y="3964"/>
                    <a:pt x="895" y="3964"/>
                  </a:cubicBezTo>
                  <a:cubicBezTo>
                    <a:pt x="750" y="3964"/>
                    <a:pt x="606" y="3992"/>
                    <a:pt x="467" y="4068"/>
                  </a:cubicBezTo>
                  <a:cubicBezTo>
                    <a:pt x="167" y="4235"/>
                    <a:pt x="0" y="4568"/>
                    <a:pt x="134" y="4902"/>
                  </a:cubicBezTo>
                  <a:cubicBezTo>
                    <a:pt x="267" y="5269"/>
                    <a:pt x="701" y="5569"/>
                    <a:pt x="968" y="5802"/>
                  </a:cubicBezTo>
                  <a:cubicBezTo>
                    <a:pt x="1335" y="6103"/>
                    <a:pt x="1735" y="6403"/>
                    <a:pt x="2135" y="6636"/>
                  </a:cubicBezTo>
                  <a:cubicBezTo>
                    <a:pt x="2177" y="6650"/>
                    <a:pt x="2218" y="6658"/>
                    <a:pt x="2257" y="6658"/>
                  </a:cubicBezTo>
                  <a:cubicBezTo>
                    <a:pt x="2312" y="6658"/>
                    <a:pt x="2363" y="6642"/>
                    <a:pt x="2402" y="6603"/>
                  </a:cubicBezTo>
                  <a:cubicBezTo>
                    <a:pt x="2435" y="6570"/>
                    <a:pt x="2435" y="6536"/>
                    <a:pt x="2469" y="6503"/>
                  </a:cubicBezTo>
                  <a:cubicBezTo>
                    <a:pt x="2502" y="6403"/>
                    <a:pt x="2435" y="6303"/>
                    <a:pt x="2369" y="6269"/>
                  </a:cubicBezTo>
                  <a:cubicBezTo>
                    <a:pt x="2002" y="6002"/>
                    <a:pt x="1601" y="5736"/>
                    <a:pt x="1268" y="5435"/>
                  </a:cubicBezTo>
                  <a:cubicBezTo>
                    <a:pt x="1101" y="5302"/>
                    <a:pt x="934" y="5169"/>
                    <a:pt x="801" y="5002"/>
                  </a:cubicBezTo>
                  <a:cubicBezTo>
                    <a:pt x="634" y="4835"/>
                    <a:pt x="501" y="4535"/>
                    <a:pt x="868" y="4468"/>
                  </a:cubicBezTo>
                  <a:cubicBezTo>
                    <a:pt x="889" y="4466"/>
                    <a:pt x="911" y="4465"/>
                    <a:pt x="933" y="4465"/>
                  </a:cubicBezTo>
                  <a:cubicBezTo>
                    <a:pt x="1289" y="4465"/>
                    <a:pt x="1723" y="4705"/>
                    <a:pt x="2068" y="4768"/>
                  </a:cubicBezTo>
                  <a:cubicBezTo>
                    <a:pt x="2295" y="4810"/>
                    <a:pt x="2535" y="4838"/>
                    <a:pt x="2771" y="4838"/>
                  </a:cubicBezTo>
                  <a:cubicBezTo>
                    <a:pt x="2917" y="4838"/>
                    <a:pt x="3062" y="4827"/>
                    <a:pt x="3203" y="4802"/>
                  </a:cubicBezTo>
                  <a:cubicBezTo>
                    <a:pt x="3503" y="4768"/>
                    <a:pt x="3570" y="4568"/>
                    <a:pt x="3636" y="4335"/>
                  </a:cubicBezTo>
                  <a:cubicBezTo>
                    <a:pt x="3736" y="3868"/>
                    <a:pt x="3803" y="3401"/>
                    <a:pt x="3870" y="2934"/>
                  </a:cubicBezTo>
                  <a:cubicBezTo>
                    <a:pt x="3970" y="2467"/>
                    <a:pt x="4070" y="2033"/>
                    <a:pt x="4170" y="1599"/>
                  </a:cubicBezTo>
                  <a:cubicBezTo>
                    <a:pt x="4270" y="1132"/>
                    <a:pt x="4337" y="665"/>
                    <a:pt x="4370" y="198"/>
                  </a:cubicBezTo>
                  <a:cubicBezTo>
                    <a:pt x="4370" y="68"/>
                    <a:pt x="4266" y="0"/>
                    <a:pt x="416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5684465" y="4055263"/>
              <a:ext cx="112976" cy="66751"/>
            </a:xfrm>
            <a:custGeom>
              <a:avLst/>
              <a:gdLst/>
              <a:ahLst/>
              <a:cxnLst/>
              <a:rect l="l" t="t" r="r" b="b"/>
              <a:pathLst>
                <a:path w="7640" h="4514" extrusionOk="0">
                  <a:moveTo>
                    <a:pt x="7533" y="0"/>
                  </a:moveTo>
                  <a:cubicBezTo>
                    <a:pt x="7524" y="0"/>
                    <a:pt x="7515" y="2"/>
                    <a:pt x="7506" y="7"/>
                  </a:cubicBezTo>
                  <a:cubicBezTo>
                    <a:pt x="5071" y="907"/>
                    <a:pt x="2569" y="1374"/>
                    <a:pt x="100" y="2108"/>
                  </a:cubicBezTo>
                  <a:cubicBezTo>
                    <a:pt x="34" y="2108"/>
                    <a:pt x="0" y="2308"/>
                    <a:pt x="34" y="2375"/>
                  </a:cubicBezTo>
                  <a:cubicBezTo>
                    <a:pt x="1183" y="3403"/>
                    <a:pt x="2880" y="4513"/>
                    <a:pt x="4529" y="4513"/>
                  </a:cubicBezTo>
                  <a:cubicBezTo>
                    <a:pt x="4699" y="4513"/>
                    <a:pt x="4869" y="4502"/>
                    <a:pt x="5037" y="4477"/>
                  </a:cubicBezTo>
                  <a:cubicBezTo>
                    <a:pt x="5871" y="4343"/>
                    <a:pt x="6405" y="3843"/>
                    <a:pt x="6738" y="3076"/>
                  </a:cubicBezTo>
                  <a:cubicBezTo>
                    <a:pt x="7172" y="2142"/>
                    <a:pt x="7439" y="1141"/>
                    <a:pt x="7639" y="140"/>
                  </a:cubicBezTo>
                  <a:cubicBezTo>
                    <a:pt x="7639" y="83"/>
                    <a:pt x="7589" y="0"/>
                    <a:pt x="75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5786064" y="3912320"/>
              <a:ext cx="34056" cy="30595"/>
            </a:xfrm>
            <a:custGeom>
              <a:avLst/>
              <a:gdLst/>
              <a:ahLst/>
              <a:cxnLst/>
              <a:rect l="l" t="t" r="r" b="b"/>
              <a:pathLst>
                <a:path w="2303" h="2069" extrusionOk="0">
                  <a:moveTo>
                    <a:pt x="1168" y="1068"/>
                  </a:moveTo>
                  <a:cubicBezTo>
                    <a:pt x="1179" y="1089"/>
                    <a:pt x="1190" y="1110"/>
                    <a:pt x="1200" y="1131"/>
                  </a:cubicBezTo>
                  <a:lnTo>
                    <a:pt x="1200" y="1131"/>
                  </a:lnTo>
                  <a:cubicBezTo>
                    <a:pt x="1182" y="1110"/>
                    <a:pt x="1168" y="1089"/>
                    <a:pt x="1168" y="1068"/>
                  </a:cubicBezTo>
                  <a:close/>
                  <a:moveTo>
                    <a:pt x="1426" y="1518"/>
                  </a:moveTo>
                  <a:lnTo>
                    <a:pt x="1426" y="1518"/>
                  </a:lnTo>
                  <a:cubicBezTo>
                    <a:pt x="1427" y="1518"/>
                    <a:pt x="1429" y="1523"/>
                    <a:pt x="1435" y="1535"/>
                  </a:cubicBezTo>
                  <a:cubicBezTo>
                    <a:pt x="1435" y="1541"/>
                    <a:pt x="1436" y="1548"/>
                    <a:pt x="1436" y="1554"/>
                  </a:cubicBezTo>
                  <a:lnTo>
                    <a:pt x="1436" y="1554"/>
                  </a:lnTo>
                  <a:cubicBezTo>
                    <a:pt x="1430" y="1537"/>
                    <a:pt x="1424" y="1518"/>
                    <a:pt x="1426" y="1518"/>
                  </a:cubicBezTo>
                  <a:close/>
                  <a:moveTo>
                    <a:pt x="935" y="0"/>
                  </a:moveTo>
                  <a:cubicBezTo>
                    <a:pt x="701" y="0"/>
                    <a:pt x="468" y="0"/>
                    <a:pt x="234" y="100"/>
                  </a:cubicBezTo>
                  <a:cubicBezTo>
                    <a:pt x="101" y="134"/>
                    <a:pt x="1" y="267"/>
                    <a:pt x="34" y="400"/>
                  </a:cubicBezTo>
                  <a:cubicBezTo>
                    <a:pt x="34" y="567"/>
                    <a:pt x="168" y="667"/>
                    <a:pt x="301" y="667"/>
                  </a:cubicBezTo>
                  <a:lnTo>
                    <a:pt x="401" y="667"/>
                  </a:lnTo>
                  <a:cubicBezTo>
                    <a:pt x="468" y="667"/>
                    <a:pt x="535" y="701"/>
                    <a:pt x="568" y="701"/>
                  </a:cubicBezTo>
                  <a:cubicBezTo>
                    <a:pt x="601" y="734"/>
                    <a:pt x="635" y="734"/>
                    <a:pt x="668" y="734"/>
                  </a:cubicBezTo>
                  <a:cubicBezTo>
                    <a:pt x="668" y="734"/>
                    <a:pt x="668" y="734"/>
                    <a:pt x="668" y="734"/>
                  </a:cubicBezTo>
                  <a:lnTo>
                    <a:pt x="668" y="734"/>
                  </a:lnTo>
                  <a:cubicBezTo>
                    <a:pt x="668" y="735"/>
                    <a:pt x="668" y="737"/>
                    <a:pt x="668" y="738"/>
                  </a:cubicBezTo>
                  <a:lnTo>
                    <a:pt x="668" y="738"/>
                  </a:lnTo>
                  <a:cubicBezTo>
                    <a:pt x="670" y="747"/>
                    <a:pt x="675" y="767"/>
                    <a:pt x="701" y="767"/>
                  </a:cubicBezTo>
                  <a:cubicBezTo>
                    <a:pt x="699" y="765"/>
                    <a:pt x="697" y="763"/>
                    <a:pt x="696" y="762"/>
                  </a:cubicBezTo>
                  <a:lnTo>
                    <a:pt x="696" y="762"/>
                  </a:lnTo>
                  <a:cubicBezTo>
                    <a:pt x="714" y="767"/>
                    <a:pt x="735" y="767"/>
                    <a:pt x="735" y="767"/>
                  </a:cubicBezTo>
                  <a:cubicBezTo>
                    <a:pt x="768" y="801"/>
                    <a:pt x="768" y="801"/>
                    <a:pt x="801" y="801"/>
                  </a:cubicBezTo>
                  <a:lnTo>
                    <a:pt x="868" y="834"/>
                  </a:lnTo>
                  <a:cubicBezTo>
                    <a:pt x="868" y="841"/>
                    <a:pt x="873" y="850"/>
                    <a:pt x="879" y="858"/>
                  </a:cubicBezTo>
                  <a:lnTo>
                    <a:pt x="879" y="858"/>
                  </a:lnTo>
                  <a:cubicBezTo>
                    <a:pt x="878" y="858"/>
                    <a:pt x="877" y="858"/>
                    <a:pt x="876" y="858"/>
                  </a:cubicBezTo>
                  <a:cubicBezTo>
                    <a:pt x="860" y="858"/>
                    <a:pt x="908" y="901"/>
                    <a:pt x="935" y="901"/>
                  </a:cubicBezTo>
                  <a:cubicBezTo>
                    <a:pt x="956" y="922"/>
                    <a:pt x="976" y="942"/>
                    <a:pt x="1005" y="963"/>
                  </a:cubicBezTo>
                  <a:lnTo>
                    <a:pt x="1005" y="963"/>
                  </a:lnTo>
                  <a:cubicBezTo>
                    <a:pt x="1004" y="963"/>
                    <a:pt x="1002" y="962"/>
                    <a:pt x="1002" y="962"/>
                  </a:cubicBezTo>
                  <a:cubicBezTo>
                    <a:pt x="997" y="962"/>
                    <a:pt x="1012" y="973"/>
                    <a:pt x="1068" y="1001"/>
                  </a:cubicBezTo>
                  <a:cubicBezTo>
                    <a:pt x="1043" y="988"/>
                    <a:pt x="1023" y="976"/>
                    <a:pt x="1005" y="963"/>
                  </a:cubicBezTo>
                  <a:lnTo>
                    <a:pt x="1005" y="963"/>
                  </a:lnTo>
                  <a:cubicBezTo>
                    <a:pt x="1018" y="967"/>
                    <a:pt x="1051" y="984"/>
                    <a:pt x="1068" y="1001"/>
                  </a:cubicBezTo>
                  <a:cubicBezTo>
                    <a:pt x="1068" y="1001"/>
                    <a:pt x="1102" y="1034"/>
                    <a:pt x="1102" y="1034"/>
                  </a:cubicBezTo>
                  <a:cubicBezTo>
                    <a:pt x="1147" y="1080"/>
                    <a:pt x="1177" y="1110"/>
                    <a:pt x="1202" y="1135"/>
                  </a:cubicBezTo>
                  <a:lnTo>
                    <a:pt x="1202" y="1135"/>
                  </a:lnTo>
                  <a:cubicBezTo>
                    <a:pt x="1258" y="1246"/>
                    <a:pt x="1319" y="1357"/>
                    <a:pt x="1402" y="1468"/>
                  </a:cubicBezTo>
                  <a:cubicBezTo>
                    <a:pt x="1402" y="1501"/>
                    <a:pt x="1435" y="1535"/>
                    <a:pt x="1435" y="1568"/>
                  </a:cubicBezTo>
                  <a:cubicBezTo>
                    <a:pt x="1437" y="1572"/>
                    <a:pt x="1439" y="1575"/>
                    <a:pt x="1440" y="1577"/>
                  </a:cubicBezTo>
                  <a:lnTo>
                    <a:pt x="1440" y="1577"/>
                  </a:lnTo>
                  <a:cubicBezTo>
                    <a:pt x="1449" y="1617"/>
                    <a:pt x="1469" y="1643"/>
                    <a:pt x="1469" y="1668"/>
                  </a:cubicBezTo>
                  <a:cubicBezTo>
                    <a:pt x="1516" y="1762"/>
                    <a:pt x="1563" y="1840"/>
                    <a:pt x="1634" y="1901"/>
                  </a:cubicBezTo>
                  <a:lnTo>
                    <a:pt x="1634" y="1901"/>
                  </a:lnTo>
                  <a:cubicBezTo>
                    <a:pt x="1654" y="1923"/>
                    <a:pt x="1669" y="1946"/>
                    <a:pt x="1669" y="1968"/>
                  </a:cubicBezTo>
                  <a:cubicBezTo>
                    <a:pt x="1735" y="2035"/>
                    <a:pt x="1802" y="2068"/>
                    <a:pt x="1902" y="2068"/>
                  </a:cubicBezTo>
                  <a:cubicBezTo>
                    <a:pt x="1969" y="2068"/>
                    <a:pt x="2036" y="2035"/>
                    <a:pt x="2102" y="1968"/>
                  </a:cubicBezTo>
                  <a:cubicBezTo>
                    <a:pt x="2117" y="1953"/>
                    <a:pt x="2132" y="1931"/>
                    <a:pt x="2144" y="1909"/>
                  </a:cubicBezTo>
                  <a:lnTo>
                    <a:pt x="2144" y="1909"/>
                  </a:lnTo>
                  <a:cubicBezTo>
                    <a:pt x="2254" y="1797"/>
                    <a:pt x="2303" y="1608"/>
                    <a:pt x="2303" y="1468"/>
                  </a:cubicBezTo>
                  <a:cubicBezTo>
                    <a:pt x="2303" y="1334"/>
                    <a:pt x="2303" y="1168"/>
                    <a:pt x="2236" y="1034"/>
                  </a:cubicBezTo>
                  <a:cubicBezTo>
                    <a:pt x="2202" y="867"/>
                    <a:pt x="2102" y="734"/>
                    <a:pt x="1969" y="601"/>
                  </a:cubicBezTo>
                  <a:cubicBezTo>
                    <a:pt x="1902" y="500"/>
                    <a:pt x="1836" y="434"/>
                    <a:pt x="1769" y="367"/>
                  </a:cubicBezTo>
                  <a:cubicBezTo>
                    <a:pt x="1635" y="234"/>
                    <a:pt x="1502" y="167"/>
                    <a:pt x="1335" y="100"/>
                  </a:cubicBezTo>
                  <a:cubicBezTo>
                    <a:pt x="1202" y="33"/>
                    <a:pt x="1068" y="33"/>
                    <a:pt x="9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5668436" y="3905695"/>
              <a:ext cx="34780" cy="21309"/>
            </a:xfrm>
            <a:custGeom>
              <a:avLst/>
              <a:gdLst/>
              <a:ahLst/>
              <a:cxnLst/>
              <a:rect l="l" t="t" r="r" b="b"/>
              <a:pathLst>
                <a:path w="2352" h="1441" extrusionOk="0">
                  <a:moveTo>
                    <a:pt x="98" y="1261"/>
                  </a:moveTo>
                  <a:cubicBezTo>
                    <a:pt x="104" y="1268"/>
                    <a:pt x="110" y="1275"/>
                    <a:pt x="117" y="1282"/>
                  </a:cubicBezTo>
                  <a:lnTo>
                    <a:pt x="117" y="1315"/>
                  </a:lnTo>
                  <a:cubicBezTo>
                    <a:pt x="111" y="1296"/>
                    <a:pt x="104" y="1278"/>
                    <a:pt x="98" y="1261"/>
                  </a:cubicBezTo>
                  <a:close/>
                  <a:moveTo>
                    <a:pt x="217" y="1349"/>
                  </a:moveTo>
                  <a:cubicBezTo>
                    <a:pt x="218" y="1350"/>
                    <a:pt x="220" y="1352"/>
                    <a:pt x="221" y="1353"/>
                  </a:cubicBezTo>
                  <a:lnTo>
                    <a:pt x="221" y="1353"/>
                  </a:lnTo>
                  <a:lnTo>
                    <a:pt x="184" y="1349"/>
                  </a:lnTo>
                  <a:close/>
                  <a:moveTo>
                    <a:pt x="1480" y="1"/>
                  </a:moveTo>
                  <a:cubicBezTo>
                    <a:pt x="1317" y="1"/>
                    <a:pt x="1159" y="24"/>
                    <a:pt x="1018" y="48"/>
                  </a:cubicBezTo>
                  <a:cubicBezTo>
                    <a:pt x="784" y="115"/>
                    <a:pt x="551" y="181"/>
                    <a:pt x="384" y="348"/>
                  </a:cubicBezTo>
                  <a:cubicBezTo>
                    <a:pt x="317" y="381"/>
                    <a:pt x="284" y="448"/>
                    <a:pt x="217" y="515"/>
                  </a:cubicBezTo>
                  <a:cubicBezTo>
                    <a:pt x="117" y="615"/>
                    <a:pt x="84" y="748"/>
                    <a:pt x="17" y="882"/>
                  </a:cubicBezTo>
                  <a:cubicBezTo>
                    <a:pt x="0" y="949"/>
                    <a:pt x="0" y="1024"/>
                    <a:pt x="17" y="1095"/>
                  </a:cubicBezTo>
                  <a:lnTo>
                    <a:pt x="17" y="1095"/>
                  </a:lnTo>
                  <a:cubicBezTo>
                    <a:pt x="19" y="1213"/>
                    <a:pt x="32" y="1327"/>
                    <a:pt x="150" y="1415"/>
                  </a:cubicBezTo>
                  <a:cubicBezTo>
                    <a:pt x="184" y="1432"/>
                    <a:pt x="225" y="1440"/>
                    <a:pt x="267" y="1440"/>
                  </a:cubicBezTo>
                  <a:cubicBezTo>
                    <a:pt x="309" y="1440"/>
                    <a:pt x="350" y="1432"/>
                    <a:pt x="384" y="1415"/>
                  </a:cubicBezTo>
                  <a:lnTo>
                    <a:pt x="451" y="1415"/>
                  </a:lnTo>
                  <a:cubicBezTo>
                    <a:pt x="451" y="1415"/>
                    <a:pt x="451" y="1413"/>
                    <a:pt x="451" y="1409"/>
                  </a:cubicBezTo>
                  <a:lnTo>
                    <a:pt x="451" y="1409"/>
                  </a:lnTo>
                  <a:cubicBezTo>
                    <a:pt x="521" y="1401"/>
                    <a:pt x="592" y="1378"/>
                    <a:pt x="651" y="1349"/>
                  </a:cubicBezTo>
                  <a:cubicBezTo>
                    <a:pt x="684" y="1315"/>
                    <a:pt x="751" y="1315"/>
                    <a:pt x="817" y="1282"/>
                  </a:cubicBezTo>
                  <a:cubicBezTo>
                    <a:pt x="884" y="1215"/>
                    <a:pt x="918" y="1182"/>
                    <a:pt x="984" y="1149"/>
                  </a:cubicBezTo>
                  <a:cubicBezTo>
                    <a:pt x="1051" y="1115"/>
                    <a:pt x="1118" y="1082"/>
                    <a:pt x="1184" y="1049"/>
                  </a:cubicBezTo>
                  <a:cubicBezTo>
                    <a:pt x="1218" y="1049"/>
                    <a:pt x="1251" y="1015"/>
                    <a:pt x="1251" y="982"/>
                  </a:cubicBezTo>
                  <a:cubicBezTo>
                    <a:pt x="1264" y="982"/>
                    <a:pt x="1286" y="977"/>
                    <a:pt x="1305" y="973"/>
                  </a:cubicBezTo>
                  <a:lnTo>
                    <a:pt x="1305" y="973"/>
                  </a:lnTo>
                  <a:cubicBezTo>
                    <a:pt x="1288" y="982"/>
                    <a:pt x="1275" y="991"/>
                    <a:pt x="1283" y="991"/>
                  </a:cubicBezTo>
                  <a:cubicBezTo>
                    <a:pt x="1287" y="991"/>
                    <a:pt x="1298" y="989"/>
                    <a:pt x="1318" y="982"/>
                  </a:cubicBezTo>
                  <a:cubicBezTo>
                    <a:pt x="1340" y="971"/>
                    <a:pt x="1344" y="967"/>
                    <a:pt x="1338" y="967"/>
                  </a:cubicBezTo>
                  <a:cubicBezTo>
                    <a:pt x="1332" y="967"/>
                    <a:pt x="1320" y="970"/>
                    <a:pt x="1305" y="973"/>
                  </a:cubicBezTo>
                  <a:lnTo>
                    <a:pt x="1305" y="973"/>
                  </a:lnTo>
                  <a:cubicBezTo>
                    <a:pt x="1326" y="961"/>
                    <a:pt x="1351" y="948"/>
                    <a:pt x="1351" y="948"/>
                  </a:cubicBezTo>
                  <a:cubicBezTo>
                    <a:pt x="1385" y="948"/>
                    <a:pt x="1418" y="948"/>
                    <a:pt x="1451" y="915"/>
                  </a:cubicBezTo>
                  <a:cubicBezTo>
                    <a:pt x="1518" y="915"/>
                    <a:pt x="1585" y="882"/>
                    <a:pt x="1651" y="882"/>
                  </a:cubicBezTo>
                  <a:lnTo>
                    <a:pt x="1751" y="848"/>
                  </a:lnTo>
                  <a:cubicBezTo>
                    <a:pt x="1774" y="848"/>
                    <a:pt x="1826" y="834"/>
                    <a:pt x="1838" y="834"/>
                  </a:cubicBezTo>
                  <a:cubicBezTo>
                    <a:pt x="1844" y="834"/>
                    <a:pt x="1840" y="837"/>
                    <a:pt x="1818" y="848"/>
                  </a:cubicBezTo>
                  <a:lnTo>
                    <a:pt x="1985" y="848"/>
                  </a:lnTo>
                  <a:cubicBezTo>
                    <a:pt x="2152" y="848"/>
                    <a:pt x="2285" y="715"/>
                    <a:pt x="2319" y="582"/>
                  </a:cubicBezTo>
                  <a:cubicBezTo>
                    <a:pt x="2352" y="448"/>
                    <a:pt x="2319" y="315"/>
                    <a:pt x="2185" y="215"/>
                  </a:cubicBezTo>
                  <a:cubicBezTo>
                    <a:pt x="2018" y="115"/>
                    <a:pt x="1852" y="48"/>
                    <a:pt x="1685" y="14"/>
                  </a:cubicBezTo>
                  <a:cubicBezTo>
                    <a:pt x="1616" y="5"/>
                    <a:pt x="1548" y="1"/>
                    <a:pt x="14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5563126" y="3702349"/>
              <a:ext cx="395122" cy="301635"/>
            </a:xfrm>
            <a:custGeom>
              <a:avLst/>
              <a:gdLst/>
              <a:ahLst/>
              <a:cxnLst/>
              <a:rect l="l" t="t" r="r" b="b"/>
              <a:pathLst>
                <a:path w="26720" h="20398" extrusionOk="0">
                  <a:moveTo>
                    <a:pt x="6588" y="0"/>
                  </a:moveTo>
                  <a:cubicBezTo>
                    <a:pt x="5700" y="0"/>
                    <a:pt x="4788" y="224"/>
                    <a:pt x="3970" y="590"/>
                  </a:cubicBezTo>
                  <a:cubicBezTo>
                    <a:pt x="2202" y="1358"/>
                    <a:pt x="0" y="3025"/>
                    <a:pt x="334" y="5227"/>
                  </a:cubicBezTo>
                  <a:cubicBezTo>
                    <a:pt x="501" y="6194"/>
                    <a:pt x="1201" y="6928"/>
                    <a:pt x="2069" y="7295"/>
                  </a:cubicBezTo>
                  <a:cubicBezTo>
                    <a:pt x="2536" y="7495"/>
                    <a:pt x="3003" y="7562"/>
                    <a:pt x="3436" y="7595"/>
                  </a:cubicBezTo>
                  <a:cubicBezTo>
                    <a:pt x="3136" y="7896"/>
                    <a:pt x="2903" y="8262"/>
                    <a:pt x="2769" y="8696"/>
                  </a:cubicBezTo>
                  <a:cubicBezTo>
                    <a:pt x="2436" y="9730"/>
                    <a:pt x="3003" y="10631"/>
                    <a:pt x="3937" y="11065"/>
                  </a:cubicBezTo>
                  <a:cubicBezTo>
                    <a:pt x="4728" y="11454"/>
                    <a:pt x="5571" y="11621"/>
                    <a:pt x="6420" y="11621"/>
                  </a:cubicBezTo>
                  <a:cubicBezTo>
                    <a:pt x="7826" y="11621"/>
                    <a:pt x="9248" y="11163"/>
                    <a:pt x="10475" y="10497"/>
                  </a:cubicBezTo>
                  <a:lnTo>
                    <a:pt x="10475" y="10497"/>
                  </a:lnTo>
                  <a:cubicBezTo>
                    <a:pt x="10441" y="10831"/>
                    <a:pt x="10608" y="11198"/>
                    <a:pt x="10875" y="11465"/>
                  </a:cubicBezTo>
                  <a:cubicBezTo>
                    <a:pt x="11501" y="12060"/>
                    <a:pt x="12597" y="12302"/>
                    <a:pt x="13419" y="12302"/>
                  </a:cubicBezTo>
                  <a:cubicBezTo>
                    <a:pt x="13473" y="12302"/>
                    <a:pt x="13525" y="12301"/>
                    <a:pt x="13577" y="12299"/>
                  </a:cubicBezTo>
                  <a:cubicBezTo>
                    <a:pt x="15078" y="12232"/>
                    <a:pt x="17013" y="11932"/>
                    <a:pt x="18380" y="11098"/>
                  </a:cubicBezTo>
                  <a:cubicBezTo>
                    <a:pt x="18380" y="11131"/>
                    <a:pt x="18380" y="11198"/>
                    <a:pt x="18380" y="11231"/>
                  </a:cubicBezTo>
                  <a:cubicBezTo>
                    <a:pt x="18414" y="11732"/>
                    <a:pt x="18447" y="12232"/>
                    <a:pt x="18514" y="12732"/>
                  </a:cubicBezTo>
                  <a:cubicBezTo>
                    <a:pt x="18647" y="13700"/>
                    <a:pt x="18847" y="14667"/>
                    <a:pt x="19081" y="15601"/>
                  </a:cubicBezTo>
                  <a:cubicBezTo>
                    <a:pt x="19348" y="16568"/>
                    <a:pt x="19648" y="17536"/>
                    <a:pt x="20048" y="18470"/>
                  </a:cubicBezTo>
                  <a:cubicBezTo>
                    <a:pt x="20315" y="19104"/>
                    <a:pt x="20582" y="19837"/>
                    <a:pt x="21116" y="20271"/>
                  </a:cubicBezTo>
                  <a:cubicBezTo>
                    <a:pt x="21116" y="20338"/>
                    <a:pt x="21182" y="20338"/>
                    <a:pt x="21216" y="20371"/>
                  </a:cubicBezTo>
                  <a:cubicBezTo>
                    <a:pt x="21244" y="20390"/>
                    <a:pt x="21271" y="20398"/>
                    <a:pt x="21297" y="20398"/>
                  </a:cubicBezTo>
                  <a:cubicBezTo>
                    <a:pt x="21364" y="20398"/>
                    <a:pt x="21416" y="20343"/>
                    <a:pt x="21416" y="20271"/>
                  </a:cubicBezTo>
                  <a:cubicBezTo>
                    <a:pt x="22483" y="18903"/>
                    <a:pt x="23484" y="17436"/>
                    <a:pt x="24351" y="15935"/>
                  </a:cubicBezTo>
                  <a:cubicBezTo>
                    <a:pt x="25185" y="14467"/>
                    <a:pt x="26186" y="12799"/>
                    <a:pt x="26486" y="11131"/>
                  </a:cubicBezTo>
                  <a:cubicBezTo>
                    <a:pt x="26720" y="9897"/>
                    <a:pt x="26319" y="8696"/>
                    <a:pt x="25252" y="8029"/>
                  </a:cubicBezTo>
                  <a:cubicBezTo>
                    <a:pt x="24776" y="7743"/>
                    <a:pt x="24224" y="7588"/>
                    <a:pt x="23676" y="7588"/>
                  </a:cubicBezTo>
                  <a:cubicBezTo>
                    <a:pt x="23265" y="7588"/>
                    <a:pt x="22855" y="7676"/>
                    <a:pt x="22483" y="7862"/>
                  </a:cubicBezTo>
                  <a:cubicBezTo>
                    <a:pt x="21816" y="6161"/>
                    <a:pt x="21015" y="4260"/>
                    <a:pt x="19248" y="3526"/>
                  </a:cubicBezTo>
                  <a:cubicBezTo>
                    <a:pt x="18797" y="3334"/>
                    <a:pt x="18314" y="3244"/>
                    <a:pt x="17826" y="3244"/>
                  </a:cubicBezTo>
                  <a:cubicBezTo>
                    <a:pt x="16364" y="3244"/>
                    <a:pt x="14869" y="4051"/>
                    <a:pt x="14144" y="5327"/>
                  </a:cubicBezTo>
                  <a:cubicBezTo>
                    <a:pt x="13744" y="4660"/>
                    <a:pt x="13143" y="4026"/>
                    <a:pt x="12710" y="3559"/>
                  </a:cubicBezTo>
                  <a:cubicBezTo>
                    <a:pt x="11942" y="2725"/>
                    <a:pt x="11075" y="1991"/>
                    <a:pt x="10174" y="1358"/>
                  </a:cubicBezTo>
                  <a:cubicBezTo>
                    <a:pt x="9240" y="690"/>
                    <a:pt x="8240" y="157"/>
                    <a:pt x="7072" y="23"/>
                  </a:cubicBezTo>
                  <a:cubicBezTo>
                    <a:pt x="6912" y="8"/>
                    <a:pt x="6750" y="0"/>
                    <a:pt x="65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5755486" y="4079025"/>
              <a:ext cx="36525" cy="42440"/>
            </a:xfrm>
            <a:custGeom>
              <a:avLst/>
              <a:gdLst/>
              <a:ahLst/>
              <a:cxnLst/>
              <a:rect l="l" t="t" r="r" b="b"/>
              <a:pathLst>
                <a:path w="2470" h="2870" extrusionOk="0">
                  <a:moveTo>
                    <a:pt x="2469" y="1"/>
                  </a:moveTo>
                  <a:cubicBezTo>
                    <a:pt x="1569" y="168"/>
                    <a:pt x="801" y="668"/>
                    <a:pt x="368" y="1569"/>
                  </a:cubicBezTo>
                  <a:cubicBezTo>
                    <a:pt x="168" y="1969"/>
                    <a:pt x="34" y="2436"/>
                    <a:pt x="1" y="2870"/>
                  </a:cubicBezTo>
                  <a:cubicBezTo>
                    <a:pt x="67" y="2870"/>
                    <a:pt x="168" y="2870"/>
                    <a:pt x="234" y="2836"/>
                  </a:cubicBezTo>
                  <a:cubicBezTo>
                    <a:pt x="1068" y="2736"/>
                    <a:pt x="1602" y="2202"/>
                    <a:pt x="1935" y="1469"/>
                  </a:cubicBezTo>
                  <a:cubicBezTo>
                    <a:pt x="2169" y="1002"/>
                    <a:pt x="2336" y="501"/>
                    <a:pt x="24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1725;p32"/>
          <p:cNvSpPr txBox="1"/>
          <p:nvPr/>
        </p:nvSpPr>
        <p:spPr>
          <a:xfrm>
            <a:off x="461675" y="3672874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Securing user data, especially passwords and sessions.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26" name="Google Shape;1726;p32"/>
          <p:cNvSpPr txBox="1"/>
          <p:nvPr/>
        </p:nvSpPr>
        <p:spPr>
          <a:xfrm>
            <a:off x="6658591" y="2027475"/>
            <a:ext cx="2014934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Implementing real-time notifications for user interactions.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27" name="Google Shape;1727;p32"/>
          <p:cNvSpPr txBox="1"/>
          <p:nvPr/>
        </p:nvSpPr>
        <p:spPr>
          <a:xfrm>
            <a:off x="461674" y="2027475"/>
            <a:ext cx="2028135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large amounts of data in the timeline efficiently.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28" name="Google Shape;1728;p32"/>
          <p:cNvSpPr txBox="1"/>
          <p:nvPr/>
        </p:nvSpPr>
        <p:spPr>
          <a:xfrm>
            <a:off x="6774225" y="3672873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Managing State Across the Application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29" name="Google Shape;1729;p32"/>
          <p:cNvSpPr txBox="1"/>
          <p:nvPr/>
        </p:nvSpPr>
        <p:spPr>
          <a:xfrm>
            <a:off x="7287598" y="325401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6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2"/>
          <p:cNvSpPr txBox="1"/>
          <p:nvPr/>
        </p:nvSpPr>
        <p:spPr>
          <a:xfrm>
            <a:off x="7287598" y="162429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2"/>
          <p:cNvSpPr txBox="1"/>
          <p:nvPr/>
        </p:nvSpPr>
        <p:spPr>
          <a:xfrm>
            <a:off x="461684" y="162429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6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2"/>
          <p:cNvSpPr txBox="1"/>
          <p:nvPr/>
        </p:nvSpPr>
        <p:spPr>
          <a:xfrm>
            <a:off x="461684" y="325401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3" name="Google Shape;1733;p32"/>
          <p:cNvGrpSpPr/>
          <p:nvPr/>
        </p:nvGrpSpPr>
        <p:grpSpPr>
          <a:xfrm>
            <a:off x="2706271" y="3415220"/>
            <a:ext cx="1269699" cy="1247695"/>
            <a:chOff x="2706271" y="3415220"/>
            <a:chExt cx="1269699" cy="1247695"/>
          </a:xfrm>
        </p:grpSpPr>
        <p:sp>
          <p:nvSpPr>
            <p:cNvPr id="1734" name="Google Shape;1734;p32"/>
            <p:cNvSpPr/>
            <p:nvPr/>
          </p:nvSpPr>
          <p:spPr>
            <a:xfrm>
              <a:off x="2706271" y="3415220"/>
              <a:ext cx="1269699" cy="1247695"/>
            </a:xfrm>
            <a:custGeom>
              <a:avLst/>
              <a:gdLst/>
              <a:ahLst/>
              <a:cxnLst/>
              <a:rect l="l" t="t" r="r" b="b"/>
              <a:pathLst>
                <a:path w="85863" h="84375" extrusionOk="0">
                  <a:moveTo>
                    <a:pt x="39905" y="1"/>
                  </a:moveTo>
                  <a:cubicBezTo>
                    <a:pt x="21915" y="1"/>
                    <a:pt x="10898" y="10751"/>
                    <a:pt x="5872" y="28715"/>
                  </a:cubicBezTo>
                  <a:cubicBezTo>
                    <a:pt x="1" y="49730"/>
                    <a:pt x="11109" y="65941"/>
                    <a:pt x="20082" y="72146"/>
                  </a:cubicBezTo>
                  <a:cubicBezTo>
                    <a:pt x="29022" y="78317"/>
                    <a:pt x="40763" y="78617"/>
                    <a:pt x="44633" y="78917"/>
                  </a:cubicBezTo>
                  <a:cubicBezTo>
                    <a:pt x="45142" y="78961"/>
                    <a:pt x="45648" y="78980"/>
                    <a:pt x="46143" y="78980"/>
                  </a:cubicBezTo>
                  <a:cubicBezTo>
                    <a:pt x="49412" y="78980"/>
                    <a:pt x="52205" y="78150"/>
                    <a:pt x="52205" y="78150"/>
                  </a:cubicBezTo>
                  <a:cubicBezTo>
                    <a:pt x="52205" y="78150"/>
                    <a:pt x="57542" y="82953"/>
                    <a:pt x="67482" y="84088"/>
                  </a:cubicBezTo>
                  <a:cubicBezTo>
                    <a:pt x="69219" y="84291"/>
                    <a:pt x="70782" y="84375"/>
                    <a:pt x="72179" y="84375"/>
                  </a:cubicBezTo>
                  <a:cubicBezTo>
                    <a:pt x="78803" y="84375"/>
                    <a:pt x="81692" y="82487"/>
                    <a:pt x="81692" y="82486"/>
                  </a:cubicBezTo>
                  <a:lnTo>
                    <a:pt x="81692" y="82486"/>
                  </a:lnTo>
                  <a:cubicBezTo>
                    <a:pt x="81692" y="82486"/>
                    <a:pt x="81680" y="82487"/>
                    <a:pt x="81655" y="82487"/>
                  </a:cubicBezTo>
                  <a:cubicBezTo>
                    <a:pt x="81298" y="82487"/>
                    <a:pt x="78367" y="82370"/>
                    <a:pt x="72753" y="78784"/>
                  </a:cubicBezTo>
                  <a:cubicBezTo>
                    <a:pt x="66715" y="74914"/>
                    <a:pt x="65481" y="72112"/>
                    <a:pt x="65481" y="72112"/>
                  </a:cubicBezTo>
                  <a:cubicBezTo>
                    <a:pt x="65481" y="72112"/>
                    <a:pt x="76922" y="66708"/>
                    <a:pt x="81392" y="47862"/>
                  </a:cubicBezTo>
                  <a:cubicBezTo>
                    <a:pt x="85862" y="29048"/>
                    <a:pt x="73353" y="5231"/>
                    <a:pt x="49570" y="928"/>
                  </a:cubicBezTo>
                  <a:cubicBezTo>
                    <a:pt x="46148" y="304"/>
                    <a:pt x="42928" y="1"/>
                    <a:pt x="3990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3175836" y="3892580"/>
              <a:ext cx="148984" cy="225036"/>
            </a:xfrm>
            <a:custGeom>
              <a:avLst/>
              <a:gdLst/>
              <a:ahLst/>
              <a:cxnLst/>
              <a:rect l="l" t="t" r="r" b="b"/>
              <a:pathLst>
                <a:path w="10075" h="15218" extrusionOk="0">
                  <a:moveTo>
                    <a:pt x="1769" y="1"/>
                  </a:moveTo>
                  <a:lnTo>
                    <a:pt x="1769" y="1"/>
                  </a:lnTo>
                  <a:cubicBezTo>
                    <a:pt x="1902" y="1502"/>
                    <a:pt x="2036" y="3036"/>
                    <a:pt x="1835" y="4537"/>
                  </a:cubicBezTo>
                  <a:cubicBezTo>
                    <a:pt x="1635" y="6038"/>
                    <a:pt x="1102" y="7540"/>
                    <a:pt x="1" y="8607"/>
                  </a:cubicBezTo>
                  <a:cubicBezTo>
                    <a:pt x="901" y="9608"/>
                    <a:pt x="2269" y="10108"/>
                    <a:pt x="3603" y="10241"/>
                  </a:cubicBezTo>
                  <a:cubicBezTo>
                    <a:pt x="4552" y="10340"/>
                    <a:pt x="6976" y="15217"/>
                    <a:pt x="8391" y="15217"/>
                  </a:cubicBezTo>
                  <a:cubicBezTo>
                    <a:pt x="8419" y="15217"/>
                    <a:pt x="8446" y="15216"/>
                    <a:pt x="8474" y="15212"/>
                  </a:cubicBezTo>
                  <a:cubicBezTo>
                    <a:pt x="9041" y="15145"/>
                    <a:pt x="8273" y="10375"/>
                    <a:pt x="8941" y="9975"/>
                  </a:cubicBezTo>
                  <a:cubicBezTo>
                    <a:pt x="9508" y="9608"/>
                    <a:pt x="9574" y="8807"/>
                    <a:pt x="9641" y="8140"/>
                  </a:cubicBezTo>
                  <a:cubicBezTo>
                    <a:pt x="9941" y="6072"/>
                    <a:pt x="10075" y="3470"/>
                    <a:pt x="9875" y="1402"/>
                  </a:cubicBezTo>
                  <a:lnTo>
                    <a:pt x="9875" y="1402"/>
                  </a:lnTo>
                  <a:cubicBezTo>
                    <a:pt x="9140" y="1550"/>
                    <a:pt x="8415" y="1621"/>
                    <a:pt x="7699" y="1621"/>
                  </a:cubicBezTo>
                  <a:cubicBezTo>
                    <a:pt x="5685" y="1621"/>
                    <a:pt x="3748" y="1061"/>
                    <a:pt x="1902" y="1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675491" y="3850807"/>
              <a:ext cx="180053" cy="233258"/>
            </a:xfrm>
            <a:custGeom>
              <a:avLst/>
              <a:gdLst/>
              <a:ahLst/>
              <a:cxnLst/>
              <a:rect l="l" t="t" r="r" b="b"/>
              <a:pathLst>
                <a:path w="12176" h="15774" extrusionOk="0">
                  <a:moveTo>
                    <a:pt x="6551" y="1"/>
                  </a:moveTo>
                  <a:cubicBezTo>
                    <a:pt x="6482" y="1"/>
                    <a:pt x="6410" y="28"/>
                    <a:pt x="6338" y="91"/>
                  </a:cubicBezTo>
                  <a:cubicBezTo>
                    <a:pt x="5905" y="457"/>
                    <a:pt x="5671" y="1191"/>
                    <a:pt x="5471" y="1692"/>
                  </a:cubicBezTo>
                  <a:cubicBezTo>
                    <a:pt x="5071" y="2659"/>
                    <a:pt x="4737" y="3626"/>
                    <a:pt x="4404" y="4594"/>
                  </a:cubicBezTo>
                  <a:cubicBezTo>
                    <a:pt x="3970" y="5828"/>
                    <a:pt x="3603" y="7062"/>
                    <a:pt x="3270" y="8296"/>
                  </a:cubicBezTo>
                  <a:cubicBezTo>
                    <a:pt x="2903" y="7763"/>
                    <a:pt x="2469" y="7296"/>
                    <a:pt x="2069" y="6895"/>
                  </a:cubicBezTo>
                  <a:cubicBezTo>
                    <a:pt x="1829" y="6679"/>
                    <a:pt x="965" y="5892"/>
                    <a:pt x="439" y="5892"/>
                  </a:cubicBezTo>
                  <a:cubicBezTo>
                    <a:pt x="234" y="5892"/>
                    <a:pt x="81" y="6011"/>
                    <a:pt x="34" y="6328"/>
                  </a:cubicBezTo>
                  <a:cubicBezTo>
                    <a:pt x="1" y="6562"/>
                    <a:pt x="101" y="6829"/>
                    <a:pt x="134" y="7096"/>
                  </a:cubicBezTo>
                  <a:cubicBezTo>
                    <a:pt x="234" y="7462"/>
                    <a:pt x="368" y="7829"/>
                    <a:pt x="468" y="8163"/>
                  </a:cubicBezTo>
                  <a:cubicBezTo>
                    <a:pt x="701" y="8763"/>
                    <a:pt x="1001" y="9330"/>
                    <a:pt x="1268" y="9964"/>
                  </a:cubicBezTo>
                  <a:cubicBezTo>
                    <a:pt x="1802" y="11265"/>
                    <a:pt x="2669" y="12299"/>
                    <a:pt x="2002" y="13767"/>
                  </a:cubicBezTo>
                  <a:cubicBezTo>
                    <a:pt x="2002" y="13767"/>
                    <a:pt x="2002" y="13800"/>
                    <a:pt x="2002" y="13800"/>
                  </a:cubicBezTo>
                  <a:cubicBezTo>
                    <a:pt x="1969" y="13800"/>
                    <a:pt x="1902" y="13867"/>
                    <a:pt x="1935" y="13900"/>
                  </a:cubicBezTo>
                  <a:cubicBezTo>
                    <a:pt x="2302" y="14501"/>
                    <a:pt x="3036" y="14868"/>
                    <a:pt x="3637" y="15168"/>
                  </a:cubicBezTo>
                  <a:cubicBezTo>
                    <a:pt x="4304" y="15468"/>
                    <a:pt x="5038" y="15668"/>
                    <a:pt x="5771" y="15735"/>
                  </a:cubicBezTo>
                  <a:cubicBezTo>
                    <a:pt x="5938" y="15768"/>
                    <a:pt x="6138" y="15768"/>
                    <a:pt x="6305" y="15768"/>
                  </a:cubicBezTo>
                  <a:cubicBezTo>
                    <a:pt x="6358" y="15768"/>
                    <a:pt x="6428" y="15774"/>
                    <a:pt x="6500" y="15774"/>
                  </a:cubicBezTo>
                  <a:cubicBezTo>
                    <a:pt x="6609" y="15774"/>
                    <a:pt x="6725" y="15762"/>
                    <a:pt x="6805" y="15702"/>
                  </a:cubicBezTo>
                  <a:cubicBezTo>
                    <a:pt x="6906" y="15635"/>
                    <a:pt x="6906" y="15568"/>
                    <a:pt x="6839" y="15535"/>
                  </a:cubicBezTo>
                  <a:lnTo>
                    <a:pt x="6872" y="15535"/>
                  </a:lnTo>
                  <a:cubicBezTo>
                    <a:pt x="7039" y="14801"/>
                    <a:pt x="7206" y="14067"/>
                    <a:pt x="7306" y="13333"/>
                  </a:cubicBezTo>
                  <a:cubicBezTo>
                    <a:pt x="7373" y="13000"/>
                    <a:pt x="7439" y="12633"/>
                    <a:pt x="7473" y="12299"/>
                  </a:cubicBezTo>
                  <a:cubicBezTo>
                    <a:pt x="7606" y="12166"/>
                    <a:pt x="7706" y="12032"/>
                    <a:pt x="7840" y="11899"/>
                  </a:cubicBezTo>
                  <a:cubicBezTo>
                    <a:pt x="8106" y="11599"/>
                    <a:pt x="8373" y="11299"/>
                    <a:pt x="8607" y="10965"/>
                  </a:cubicBezTo>
                  <a:cubicBezTo>
                    <a:pt x="9140" y="10298"/>
                    <a:pt x="9674" y="9631"/>
                    <a:pt x="10208" y="8930"/>
                  </a:cubicBezTo>
                  <a:cubicBezTo>
                    <a:pt x="10708" y="8263"/>
                    <a:pt x="11242" y="7529"/>
                    <a:pt x="11642" y="6762"/>
                  </a:cubicBezTo>
                  <a:cubicBezTo>
                    <a:pt x="11809" y="6495"/>
                    <a:pt x="12176" y="5928"/>
                    <a:pt x="11942" y="5628"/>
                  </a:cubicBezTo>
                  <a:cubicBezTo>
                    <a:pt x="11858" y="5532"/>
                    <a:pt x="11757" y="5496"/>
                    <a:pt x="11651" y="5496"/>
                  </a:cubicBezTo>
                  <a:cubicBezTo>
                    <a:pt x="11462" y="5496"/>
                    <a:pt x="11258" y="5609"/>
                    <a:pt x="11109" y="5695"/>
                  </a:cubicBezTo>
                  <a:cubicBezTo>
                    <a:pt x="10408" y="6195"/>
                    <a:pt x="9741" y="6695"/>
                    <a:pt x="9140" y="7262"/>
                  </a:cubicBezTo>
                  <a:cubicBezTo>
                    <a:pt x="9407" y="6829"/>
                    <a:pt x="9641" y="6362"/>
                    <a:pt x="9908" y="5928"/>
                  </a:cubicBezTo>
                  <a:cubicBezTo>
                    <a:pt x="10375" y="5094"/>
                    <a:pt x="10908" y="4227"/>
                    <a:pt x="11142" y="3293"/>
                  </a:cubicBezTo>
                  <a:cubicBezTo>
                    <a:pt x="11209" y="2993"/>
                    <a:pt x="11309" y="2526"/>
                    <a:pt x="11042" y="2325"/>
                  </a:cubicBezTo>
                  <a:cubicBezTo>
                    <a:pt x="10966" y="2272"/>
                    <a:pt x="10888" y="2250"/>
                    <a:pt x="10811" y="2250"/>
                  </a:cubicBezTo>
                  <a:cubicBezTo>
                    <a:pt x="10550" y="2250"/>
                    <a:pt x="10296" y="2504"/>
                    <a:pt x="10141" y="2659"/>
                  </a:cubicBezTo>
                  <a:cubicBezTo>
                    <a:pt x="9441" y="3259"/>
                    <a:pt x="7873" y="5695"/>
                    <a:pt x="7739" y="5895"/>
                  </a:cubicBezTo>
                  <a:cubicBezTo>
                    <a:pt x="7973" y="5428"/>
                    <a:pt x="8340" y="4460"/>
                    <a:pt x="8573" y="4027"/>
                  </a:cubicBezTo>
                  <a:cubicBezTo>
                    <a:pt x="9040" y="3126"/>
                    <a:pt x="9474" y="2192"/>
                    <a:pt x="9607" y="1191"/>
                  </a:cubicBezTo>
                  <a:cubicBezTo>
                    <a:pt x="9641" y="891"/>
                    <a:pt x="9708" y="457"/>
                    <a:pt x="9374" y="291"/>
                  </a:cubicBezTo>
                  <a:cubicBezTo>
                    <a:pt x="9331" y="273"/>
                    <a:pt x="9287" y="266"/>
                    <a:pt x="9243" y="266"/>
                  </a:cubicBezTo>
                  <a:cubicBezTo>
                    <a:pt x="8948" y="266"/>
                    <a:pt x="8648" y="617"/>
                    <a:pt x="8473" y="791"/>
                  </a:cubicBezTo>
                  <a:cubicBezTo>
                    <a:pt x="7773" y="1458"/>
                    <a:pt x="6238" y="5027"/>
                    <a:pt x="6138" y="5161"/>
                  </a:cubicBezTo>
                  <a:cubicBezTo>
                    <a:pt x="6272" y="4694"/>
                    <a:pt x="6839" y="2659"/>
                    <a:pt x="6939" y="2192"/>
                  </a:cubicBezTo>
                  <a:cubicBezTo>
                    <a:pt x="7072" y="1625"/>
                    <a:pt x="7206" y="924"/>
                    <a:pt x="6972" y="391"/>
                  </a:cubicBezTo>
                  <a:cubicBezTo>
                    <a:pt x="6899" y="196"/>
                    <a:pt x="6737" y="1"/>
                    <a:pt x="655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2944513" y="4011583"/>
              <a:ext cx="849912" cy="585230"/>
            </a:xfrm>
            <a:custGeom>
              <a:avLst/>
              <a:gdLst/>
              <a:ahLst/>
              <a:cxnLst/>
              <a:rect l="l" t="t" r="r" b="b"/>
              <a:pathLst>
                <a:path w="57475" h="39576" extrusionOk="0">
                  <a:moveTo>
                    <a:pt x="15812" y="0"/>
                  </a:moveTo>
                  <a:cubicBezTo>
                    <a:pt x="15762" y="0"/>
                    <a:pt x="15712" y="9"/>
                    <a:pt x="15678" y="25"/>
                  </a:cubicBezTo>
                  <a:cubicBezTo>
                    <a:pt x="13677" y="1526"/>
                    <a:pt x="11575" y="2894"/>
                    <a:pt x="9407" y="4128"/>
                  </a:cubicBezTo>
                  <a:cubicBezTo>
                    <a:pt x="7406" y="5262"/>
                    <a:pt x="5337" y="6263"/>
                    <a:pt x="3603" y="7831"/>
                  </a:cubicBezTo>
                  <a:cubicBezTo>
                    <a:pt x="2836" y="8531"/>
                    <a:pt x="2202" y="9365"/>
                    <a:pt x="1835" y="10333"/>
                  </a:cubicBezTo>
                  <a:cubicBezTo>
                    <a:pt x="1435" y="11500"/>
                    <a:pt x="1301" y="12734"/>
                    <a:pt x="1134" y="13935"/>
                  </a:cubicBezTo>
                  <a:cubicBezTo>
                    <a:pt x="801" y="16437"/>
                    <a:pt x="534" y="18972"/>
                    <a:pt x="334" y="21474"/>
                  </a:cubicBezTo>
                  <a:cubicBezTo>
                    <a:pt x="134" y="24476"/>
                    <a:pt x="0" y="27478"/>
                    <a:pt x="67" y="30480"/>
                  </a:cubicBezTo>
                  <a:cubicBezTo>
                    <a:pt x="67" y="30694"/>
                    <a:pt x="216" y="30801"/>
                    <a:pt x="379" y="30801"/>
                  </a:cubicBezTo>
                  <a:cubicBezTo>
                    <a:pt x="419" y="30801"/>
                    <a:pt x="461" y="30794"/>
                    <a:pt x="501" y="30781"/>
                  </a:cubicBezTo>
                  <a:cubicBezTo>
                    <a:pt x="1301" y="31981"/>
                    <a:pt x="2202" y="33082"/>
                    <a:pt x="3403" y="33916"/>
                  </a:cubicBezTo>
                  <a:cubicBezTo>
                    <a:pt x="4604" y="34817"/>
                    <a:pt x="6038" y="35451"/>
                    <a:pt x="7506" y="35784"/>
                  </a:cubicBezTo>
                  <a:cubicBezTo>
                    <a:pt x="7541" y="35793"/>
                    <a:pt x="7572" y="35797"/>
                    <a:pt x="7600" y="35797"/>
                  </a:cubicBezTo>
                  <a:cubicBezTo>
                    <a:pt x="7675" y="35797"/>
                    <a:pt x="7724" y="35766"/>
                    <a:pt x="7773" y="35717"/>
                  </a:cubicBezTo>
                  <a:cubicBezTo>
                    <a:pt x="7798" y="35726"/>
                    <a:pt x="7823" y="35730"/>
                    <a:pt x="7847" y="35730"/>
                  </a:cubicBezTo>
                  <a:cubicBezTo>
                    <a:pt x="7918" y="35730"/>
                    <a:pt x="7981" y="35692"/>
                    <a:pt x="8006" y="35617"/>
                  </a:cubicBezTo>
                  <a:cubicBezTo>
                    <a:pt x="8640" y="33382"/>
                    <a:pt x="8907" y="31014"/>
                    <a:pt x="9140" y="28646"/>
                  </a:cubicBezTo>
                  <a:lnTo>
                    <a:pt x="9140" y="28646"/>
                  </a:lnTo>
                  <a:cubicBezTo>
                    <a:pt x="9107" y="29213"/>
                    <a:pt x="9107" y="29780"/>
                    <a:pt x="9140" y="30347"/>
                  </a:cubicBezTo>
                  <a:cubicBezTo>
                    <a:pt x="9140" y="31448"/>
                    <a:pt x="9207" y="32582"/>
                    <a:pt x="9340" y="33683"/>
                  </a:cubicBezTo>
                  <a:cubicBezTo>
                    <a:pt x="9374" y="34183"/>
                    <a:pt x="9440" y="34683"/>
                    <a:pt x="9540" y="35184"/>
                  </a:cubicBezTo>
                  <a:cubicBezTo>
                    <a:pt x="9574" y="35484"/>
                    <a:pt x="9607" y="35818"/>
                    <a:pt x="9707" y="36084"/>
                  </a:cubicBezTo>
                  <a:cubicBezTo>
                    <a:pt x="9741" y="36151"/>
                    <a:pt x="9741" y="36218"/>
                    <a:pt x="9841" y="36285"/>
                  </a:cubicBezTo>
                  <a:cubicBezTo>
                    <a:pt x="9841" y="36318"/>
                    <a:pt x="9874" y="36318"/>
                    <a:pt x="9907" y="36351"/>
                  </a:cubicBezTo>
                  <a:cubicBezTo>
                    <a:pt x="9907" y="36351"/>
                    <a:pt x="9941" y="36351"/>
                    <a:pt x="9941" y="36385"/>
                  </a:cubicBezTo>
                  <a:cubicBezTo>
                    <a:pt x="9974" y="36385"/>
                    <a:pt x="9974" y="36418"/>
                    <a:pt x="10007" y="36418"/>
                  </a:cubicBezTo>
                  <a:cubicBezTo>
                    <a:pt x="13310" y="38820"/>
                    <a:pt x="17913" y="39220"/>
                    <a:pt x="21883" y="39487"/>
                  </a:cubicBezTo>
                  <a:cubicBezTo>
                    <a:pt x="22898" y="39546"/>
                    <a:pt x="23914" y="39576"/>
                    <a:pt x="24928" y="39576"/>
                  </a:cubicBezTo>
                  <a:cubicBezTo>
                    <a:pt x="28480" y="39576"/>
                    <a:pt x="32023" y="39213"/>
                    <a:pt x="35526" y="38486"/>
                  </a:cubicBezTo>
                  <a:cubicBezTo>
                    <a:pt x="35559" y="38620"/>
                    <a:pt x="35592" y="38753"/>
                    <a:pt x="35659" y="38886"/>
                  </a:cubicBezTo>
                  <a:cubicBezTo>
                    <a:pt x="35704" y="38975"/>
                    <a:pt x="35774" y="39012"/>
                    <a:pt x="35847" y="39012"/>
                  </a:cubicBezTo>
                  <a:cubicBezTo>
                    <a:pt x="35993" y="39012"/>
                    <a:pt x="36148" y="38864"/>
                    <a:pt x="36126" y="38686"/>
                  </a:cubicBezTo>
                  <a:cubicBezTo>
                    <a:pt x="35893" y="37452"/>
                    <a:pt x="35559" y="36218"/>
                    <a:pt x="35392" y="34950"/>
                  </a:cubicBezTo>
                  <a:cubicBezTo>
                    <a:pt x="35192" y="33616"/>
                    <a:pt x="35092" y="32282"/>
                    <a:pt x="35025" y="30947"/>
                  </a:cubicBezTo>
                  <a:cubicBezTo>
                    <a:pt x="34859" y="28379"/>
                    <a:pt x="34725" y="25844"/>
                    <a:pt x="34592" y="23275"/>
                  </a:cubicBezTo>
                  <a:cubicBezTo>
                    <a:pt x="34558" y="22375"/>
                    <a:pt x="34525" y="21441"/>
                    <a:pt x="34458" y="20540"/>
                  </a:cubicBezTo>
                  <a:lnTo>
                    <a:pt x="34458" y="20540"/>
                  </a:lnTo>
                  <a:cubicBezTo>
                    <a:pt x="35859" y="21674"/>
                    <a:pt x="37327" y="22708"/>
                    <a:pt x="38928" y="23609"/>
                  </a:cubicBezTo>
                  <a:cubicBezTo>
                    <a:pt x="40906" y="24743"/>
                    <a:pt x="43137" y="25852"/>
                    <a:pt x="45468" y="25852"/>
                  </a:cubicBezTo>
                  <a:cubicBezTo>
                    <a:pt x="45810" y="25852"/>
                    <a:pt x="46154" y="25828"/>
                    <a:pt x="46500" y="25777"/>
                  </a:cubicBezTo>
                  <a:cubicBezTo>
                    <a:pt x="48902" y="25443"/>
                    <a:pt x="50703" y="23709"/>
                    <a:pt x="51937" y="21741"/>
                  </a:cubicBezTo>
                  <a:cubicBezTo>
                    <a:pt x="52671" y="20607"/>
                    <a:pt x="53138" y="19306"/>
                    <a:pt x="53639" y="18072"/>
                  </a:cubicBezTo>
                  <a:cubicBezTo>
                    <a:pt x="54206" y="16737"/>
                    <a:pt x="54706" y="15370"/>
                    <a:pt x="55173" y="13969"/>
                  </a:cubicBezTo>
                  <a:cubicBezTo>
                    <a:pt x="55707" y="12401"/>
                    <a:pt x="56307" y="10866"/>
                    <a:pt x="56674" y="9232"/>
                  </a:cubicBezTo>
                  <a:cubicBezTo>
                    <a:pt x="57041" y="7664"/>
                    <a:pt x="57475" y="5863"/>
                    <a:pt x="57341" y="4228"/>
                  </a:cubicBezTo>
                  <a:cubicBezTo>
                    <a:pt x="57317" y="4082"/>
                    <a:pt x="57203" y="3989"/>
                    <a:pt x="57091" y="3989"/>
                  </a:cubicBezTo>
                  <a:cubicBezTo>
                    <a:pt x="57051" y="3989"/>
                    <a:pt x="57010" y="4001"/>
                    <a:pt x="56974" y="4028"/>
                  </a:cubicBezTo>
                  <a:cubicBezTo>
                    <a:pt x="56941" y="3995"/>
                    <a:pt x="56908" y="3995"/>
                    <a:pt x="56841" y="3995"/>
                  </a:cubicBezTo>
                  <a:cubicBezTo>
                    <a:pt x="54773" y="3828"/>
                    <a:pt x="53072" y="3194"/>
                    <a:pt x="51404" y="1927"/>
                  </a:cubicBezTo>
                  <a:cubicBezTo>
                    <a:pt x="51364" y="1873"/>
                    <a:pt x="51302" y="1847"/>
                    <a:pt x="51241" y="1847"/>
                  </a:cubicBezTo>
                  <a:cubicBezTo>
                    <a:pt x="51149" y="1847"/>
                    <a:pt x="51057" y="1907"/>
                    <a:pt x="51037" y="2027"/>
                  </a:cubicBezTo>
                  <a:cubicBezTo>
                    <a:pt x="50236" y="4829"/>
                    <a:pt x="49235" y="7664"/>
                    <a:pt x="48135" y="10366"/>
                  </a:cubicBezTo>
                  <a:cubicBezTo>
                    <a:pt x="47334" y="12301"/>
                    <a:pt x="46433" y="14169"/>
                    <a:pt x="45333" y="15937"/>
                  </a:cubicBezTo>
                  <a:cubicBezTo>
                    <a:pt x="44832" y="15403"/>
                    <a:pt x="44232" y="14936"/>
                    <a:pt x="43732" y="14469"/>
                  </a:cubicBezTo>
                  <a:cubicBezTo>
                    <a:pt x="42964" y="13735"/>
                    <a:pt x="42230" y="12968"/>
                    <a:pt x="41530" y="12167"/>
                  </a:cubicBezTo>
                  <a:cubicBezTo>
                    <a:pt x="40029" y="10533"/>
                    <a:pt x="38628" y="8832"/>
                    <a:pt x="37327" y="7064"/>
                  </a:cubicBezTo>
                  <a:cubicBezTo>
                    <a:pt x="36226" y="5596"/>
                    <a:pt x="35392" y="3895"/>
                    <a:pt x="33624" y="3161"/>
                  </a:cubicBezTo>
                  <a:cubicBezTo>
                    <a:pt x="31523" y="2227"/>
                    <a:pt x="29255" y="1526"/>
                    <a:pt x="27086" y="759"/>
                  </a:cubicBezTo>
                  <a:cubicBezTo>
                    <a:pt x="27053" y="726"/>
                    <a:pt x="27020" y="692"/>
                    <a:pt x="26953" y="692"/>
                  </a:cubicBezTo>
                  <a:cubicBezTo>
                    <a:pt x="26619" y="692"/>
                    <a:pt x="26286" y="759"/>
                    <a:pt x="25986" y="826"/>
                  </a:cubicBezTo>
                  <a:cubicBezTo>
                    <a:pt x="25652" y="859"/>
                    <a:pt x="25318" y="893"/>
                    <a:pt x="24985" y="959"/>
                  </a:cubicBezTo>
                  <a:cubicBezTo>
                    <a:pt x="24351" y="1026"/>
                    <a:pt x="23751" y="1159"/>
                    <a:pt x="23150" y="1293"/>
                  </a:cubicBezTo>
                  <a:cubicBezTo>
                    <a:pt x="23122" y="1279"/>
                    <a:pt x="23090" y="1272"/>
                    <a:pt x="23057" y="1272"/>
                  </a:cubicBezTo>
                  <a:cubicBezTo>
                    <a:pt x="22931" y="1272"/>
                    <a:pt x="22790" y="1368"/>
                    <a:pt x="22817" y="1526"/>
                  </a:cubicBezTo>
                  <a:cubicBezTo>
                    <a:pt x="23150" y="2927"/>
                    <a:pt x="23484" y="4362"/>
                    <a:pt x="23484" y="5796"/>
                  </a:cubicBezTo>
                  <a:cubicBezTo>
                    <a:pt x="23350" y="5262"/>
                    <a:pt x="23184" y="4762"/>
                    <a:pt x="23017" y="4228"/>
                  </a:cubicBezTo>
                  <a:cubicBezTo>
                    <a:pt x="22883" y="3795"/>
                    <a:pt x="22717" y="3328"/>
                    <a:pt x="22550" y="2894"/>
                  </a:cubicBezTo>
                  <a:cubicBezTo>
                    <a:pt x="22416" y="2460"/>
                    <a:pt x="22316" y="2027"/>
                    <a:pt x="22083" y="1660"/>
                  </a:cubicBezTo>
                  <a:cubicBezTo>
                    <a:pt x="22083" y="1593"/>
                    <a:pt x="22049" y="1526"/>
                    <a:pt x="21949" y="1526"/>
                  </a:cubicBezTo>
                  <a:cubicBezTo>
                    <a:pt x="21730" y="1537"/>
                    <a:pt x="21512" y="1542"/>
                    <a:pt x="21294" y="1542"/>
                  </a:cubicBezTo>
                  <a:cubicBezTo>
                    <a:pt x="19393" y="1542"/>
                    <a:pt x="17561" y="1133"/>
                    <a:pt x="15945" y="25"/>
                  </a:cubicBezTo>
                  <a:cubicBezTo>
                    <a:pt x="15912" y="9"/>
                    <a:pt x="15862" y="0"/>
                    <a:pt x="1581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3201978" y="3892580"/>
              <a:ext cx="121849" cy="77265"/>
            </a:xfrm>
            <a:custGeom>
              <a:avLst/>
              <a:gdLst/>
              <a:ahLst/>
              <a:cxnLst/>
              <a:rect l="l" t="t" r="r" b="b"/>
              <a:pathLst>
                <a:path w="8240" h="5225" extrusionOk="0">
                  <a:moveTo>
                    <a:pt x="1" y="1"/>
                  </a:moveTo>
                  <a:cubicBezTo>
                    <a:pt x="67" y="901"/>
                    <a:pt x="168" y="1802"/>
                    <a:pt x="168" y="2703"/>
                  </a:cubicBezTo>
                  <a:cubicBezTo>
                    <a:pt x="468" y="3036"/>
                    <a:pt x="801" y="3303"/>
                    <a:pt x="1168" y="3570"/>
                  </a:cubicBezTo>
                  <a:cubicBezTo>
                    <a:pt x="2536" y="4537"/>
                    <a:pt x="4204" y="5138"/>
                    <a:pt x="5905" y="5205"/>
                  </a:cubicBezTo>
                  <a:cubicBezTo>
                    <a:pt x="6065" y="5218"/>
                    <a:pt x="6225" y="5225"/>
                    <a:pt x="6385" y="5225"/>
                  </a:cubicBezTo>
                  <a:cubicBezTo>
                    <a:pt x="6991" y="5225"/>
                    <a:pt x="7593" y="5129"/>
                    <a:pt x="8173" y="4971"/>
                  </a:cubicBezTo>
                  <a:cubicBezTo>
                    <a:pt x="8240" y="3737"/>
                    <a:pt x="8207" y="2503"/>
                    <a:pt x="8107" y="1402"/>
                  </a:cubicBezTo>
                  <a:cubicBezTo>
                    <a:pt x="7372" y="1550"/>
                    <a:pt x="6647" y="1621"/>
                    <a:pt x="5931" y="1621"/>
                  </a:cubicBezTo>
                  <a:cubicBezTo>
                    <a:pt x="3917" y="1621"/>
                    <a:pt x="1980" y="1061"/>
                    <a:pt x="134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3109739" y="3768223"/>
              <a:ext cx="73523" cy="59165"/>
            </a:xfrm>
            <a:custGeom>
              <a:avLst/>
              <a:gdLst/>
              <a:ahLst/>
              <a:cxnLst/>
              <a:rect l="l" t="t" r="r" b="b"/>
              <a:pathLst>
                <a:path w="4972" h="4001" extrusionOk="0">
                  <a:moveTo>
                    <a:pt x="1548" y="0"/>
                  </a:moveTo>
                  <a:cubicBezTo>
                    <a:pt x="1172" y="0"/>
                    <a:pt x="813" y="110"/>
                    <a:pt x="535" y="372"/>
                  </a:cubicBezTo>
                  <a:cubicBezTo>
                    <a:pt x="134" y="739"/>
                    <a:pt x="1" y="1306"/>
                    <a:pt x="101" y="1806"/>
                  </a:cubicBezTo>
                  <a:cubicBezTo>
                    <a:pt x="168" y="2306"/>
                    <a:pt x="468" y="2773"/>
                    <a:pt x="868" y="3107"/>
                  </a:cubicBezTo>
                  <a:cubicBezTo>
                    <a:pt x="1514" y="3712"/>
                    <a:pt x="2392" y="4000"/>
                    <a:pt x="3280" y="4000"/>
                  </a:cubicBezTo>
                  <a:cubicBezTo>
                    <a:pt x="3860" y="4000"/>
                    <a:pt x="4444" y="3878"/>
                    <a:pt x="4971" y="3641"/>
                  </a:cubicBezTo>
                  <a:lnTo>
                    <a:pt x="4471" y="1773"/>
                  </a:lnTo>
                  <a:cubicBezTo>
                    <a:pt x="3904" y="1272"/>
                    <a:pt x="3370" y="672"/>
                    <a:pt x="2703" y="305"/>
                  </a:cubicBezTo>
                  <a:cubicBezTo>
                    <a:pt x="2346" y="118"/>
                    <a:pt x="1938" y="0"/>
                    <a:pt x="154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3149308" y="3615639"/>
              <a:ext cx="263321" cy="329850"/>
            </a:xfrm>
            <a:custGeom>
              <a:avLst/>
              <a:gdLst/>
              <a:ahLst/>
              <a:cxnLst/>
              <a:rect l="l" t="t" r="r" b="b"/>
              <a:pathLst>
                <a:path w="17807" h="22306" extrusionOk="0">
                  <a:moveTo>
                    <a:pt x="10467" y="1"/>
                  </a:moveTo>
                  <a:cubicBezTo>
                    <a:pt x="9087" y="1"/>
                    <a:pt x="7683" y="240"/>
                    <a:pt x="6298" y="517"/>
                  </a:cubicBezTo>
                  <a:cubicBezTo>
                    <a:pt x="4539" y="875"/>
                    <a:pt x="2781" y="1297"/>
                    <a:pt x="991" y="1379"/>
                  </a:cubicBezTo>
                  <a:lnTo>
                    <a:pt x="991" y="1379"/>
                  </a:lnTo>
                  <a:cubicBezTo>
                    <a:pt x="1014" y="1269"/>
                    <a:pt x="1037" y="1160"/>
                    <a:pt x="1061" y="1050"/>
                  </a:cubicBezTo>
                  <a:lnTo>
                    <a:pt x="1061" y="1050"/>
                  </a:lnTo>
                  <a:lnTo>
                    <a:pt x="861" y="1384"/>
                  </a:lnTo>
                  <a:cubicBezTo>
                    <a:pt x="904" y="1382"/>
                    <a:pt x="948" y="1381"/>
                    <a:pt x="991" y="1379"/>
                  </a:cubicBezTo>
                  <a:lnTo>
                    <a:pt x="991" y="1379"/>
                  </a:lnTo>
                  <a:cubicBezTo>
                    <a:pt x="0" y="6151"/>
                    <a:pt x="157" y="11165"/>
                    <a:pt x="1461" y="15861"/>
                  </a:cubicBezTo>
                  <a:cubicBezTo>
                    <a:pt x="1728" y="16862"/>
                    <a:pt x="2062" y="17863"/>
                    <a:pt x="2595" y="18797"/>
                  </a:cubicBezTo>
                  <a:cubicBezTo>
                    <a:pt x="3917" y="20974"/>
                    <a:pt x="6468" y="22305"/>
                    <a:pt x="8996" y="22305"/>
                  </a:cubicBezTo>
                  <a:cubicBezTo>
                    <a:pt x="9721" y="22305"/>
                    <a:pt x="10443" y="22196"/>
                    <a:pt x="11135" y="21965"/>
                  </a:cubicBezTo>
                  <a:cubicBezTo>
                    <a:pt x="13737" y="21098"/>
                    <a:pt x="15671" y="18797"/>
                    <a:pt x="16639" y="16228"/>
                  </a:cubicBezTo>
                  <a:cubicBezTo>
                    <a:pt x="17639" y="13693"/>
                    <a:pt x="17806" y="10891"/>
                    <a:pt x="17773" y="8156"/>
                  </a:cubicBezTo>
                  <a:cubicBezTo>
                    <a:pt x="17740" y="6254"/>
                    <a:pt x="17373" y="4286"/>
                    <a:pt x="16305" y="2752"/>
                  </a:cubicBezTo>
                  <a:cubicBezTo>
                    <a:pt x="15238" y="1217"/>
                    <a:pt x="13637" y="317"/>
                    <a:pt x="11802" y="83"/>
                  </a:cubicBezTo>
                  <a:cubicBezTo>
                    <a:pt x="11361" y="26"/>
                    <a:pt x="10915" y="1"/>
                    <a:pt x="104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3258700" y="3756764"/>
              <a:ext cx="27638" cy="37131"/>
            </a:xfrm>
            <a:custGeom>
              <a:avLst/>
              <a:gdLst/>
              <a:ahLst/>
              <a:cxnLst/>
              <a:rect l="l" t="t" r="r" b="b"/>
              <a:pathLst>
                <a:path w="1869" h="2511" extrusionOk="0">
                  <a:moveTo>
                    <a:pt x="907" y="0"/>
                  </a:moveTo>
                  <a:cubicBezTo>
                    <a:pt x="769" y="0"/>
                    <a:pt x="621" y="53"/>
                    <a:pt x="468" y="179"/>
                  </a:cubicBezTo>
                  <a:cubicBezTo>
                    <a:pt x="334" y="313"/>
                    <a:pt x="234" y="446"/>
                    <a:pt x="168" y="613"/>
                  </a:cubicBezTo>
                  <a:cubicBezTo>
                    <a:pt x="134" y="680"/>
                    <a:pt x="134" y="713"/>
                    <a:pt x="134" y="746"/>
                  </a:cubicBezTo>
                  <a:cubicBezTo>
                    <a:pt x="1" y="1147"/>
                    <a:pt x="1" y="1680"/>
                    <a:pt x="168" y="2047"/>
                  </a:cubicBezTo>
                  <a:cubicBezTo>
                    <a:pt x="334" y="2368"/>
                    <a:pt x="609" y="2511"/>
                    <a:pt x="890" y="2511"/>
                  </a:cubicBezTo>
                  <a:cubicBezTo>
                    <a:pt x="1341" y="2511"/>
                    <a:pt x="1807" y="2143"/>
                    <a:pt x="1869" y="1547"/>
                  </a:cubicBezTo>
                  <a:cubicBezTo>
                    <a:pt x="1869" y="1280"/>
                    <a:pt x="1835" y="1013"/>
                    <a:pt x="1735" y="780"/>
                  </a:cubicBezTo>
                  <a:cubicBezTo>
                    <a:pt x="1589" y="390"/>
                    <a:pt x="1283" y="0"/>
                    <a:pt x="9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3343546" y="3755699"/>
              <a:ext cx="26159" cy="34233"/>
            </a:xfrm>
            <a:custGeom>
              <a:avLst/>
              <a:gdLst/>
              <a:ahLst/>
              <a:cxnLst/>
              <a:rect l="l" t="t" r="r" b="b"/>
              <a:pathLst>
                <a:path w="1769" h="2315" extrusionOk="0">
                  <a:moveTo>
                    <a:pt x="839" y="0"/>
                  </a:moveTo>
                  <a:cubicBezTo>
                    <a:pt x="711" y="0"/>
                    <a:pt x="575" y="45"/>
                    <a:pt x="434" y="151"/>
                  </a:cubicBezTo>
                  <a:cubicBezTo>
                    <a:pt x="334" y="285"/>
                    <a:pt x="234" y="418"/>
                    <a:pt x="167" y="585"/>
                  </a:cubicBezTo>
                  <a:cubicBezTo>
                    <a:pt x="167" y="618"/>
                    <a:pt x="134" y="652"/>
                    <a:pt x="134" y="685"/>
                  </a:cubicBezTo>
                  <a:cubicBezTo>
                    <a:pt x="0" y="1052"/>
                    <a:pt x="0" y="1552"/>
                    <a:pt x="200" y="1886"/>
                  </a:cubicBezTo>
                  <a:cubicBezTo>
                    <a:pt x="342" y="2183"/>
                    <a:pt x="594" y="2315"/>
                    <a:pt x="854" y="2315"/>
                  </a:cubicBezTo>
                  <a:cubicBezTo>
                    <a:pt x="1265" y="2315"/>
                    <a:pt x="1694" y="1984"/>
                    <a:pt x="1735" y="1452"/>
                  </a:cubicBezTo>
                  <a:cubicBezTo>
                    <a:pt x="1768" y="1185"/>
                    <a:pt x="1701" y="952"/>
                    <a:pt x="1601" y="718"/>
                  </a:cubicBezTo>
                  <a:cubicBezTo>
                    <a:pt x="1479" y="350"/>
                    <a:pt x="1194" y="0"/>
                    <a:pt x="8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115743" y="3559065"/>
              <a:ext cx="351144" cy="233288"/>
            </a:xfrm>
            <a:custGeom>
              <a:avLst/>
              <a:gdLst/>
              <a:ahLst/>
              <a:cxnLst/>
              <a:rect l="l" t="t" r="r" b="b"/>
              <a:pathLst>
                <a:path w="23746" h="15776" extrusionOk="0">
                  <a:moveTo>
                    <a:pt x="16042" y="1"/>
                  </a:moveTo>
                  <a:cubicBezTo>
                    <a:pt x="13677" y="1"/>
                    <a:pt x="11350" y="558"/>
                    <a:pt x="9202" y="1474"/>
                  </a:cubicBezTo>
                  <a:cubicBezTo>
                    <a:pt x="8134" y="1908"/>
                    <a:pt x="7100" y="2475"/>
                    <a:pt x="6100" y="3075"/>
                  </a:cubicBezTo>
                  <a:cubicBezTo>
                    <a:pt x="5633" y="3375"/>
                    <a:pt x="5166" y="3709"/>
                    <a:pt x="4732" y="4009"/>
                  </a:cubicBezTo>
                  <a:cubicBezTo>
                    <a:pt x="4632" y="4109"/>
                    <a:pt x="4532" y="4176"/>
                    <a:pt x="4432" y="4243"/>
                  </a:cubicBezTo>
                  <a:cubicBezTo>
                    <a:pt x="4298" y="3709"/>
                    <a:pt x="4031" y="3209"/>
                    <a:pt x="3831" y="2742"/>
                  </a:cubicBezTo>
                  <a:cubicBezTo>
                    <a:pt x="3564" y="2108"/>
                    <a:pt x="3298" y="1474"/>
                    <a:pt x="2997" y="874"/>
                  </a:cubicBezTo>
                  <a:cubicBezTo>
                    <a:pt x="2953" y="785"/>
                    <a:pt x="2863" y="742"/>
                    <a:pt x="2774" y="742"/>
                  </a:cubicBezTo>
                  <a:cubicBezTo>
                    <a:pt x="2661" y="742"/>
                    <a:pt x="2549" y="810"/>
                    <a:pt x="2530" y="940"/>
                  </a:cubicBezTo>
                  <a:cubicBezTo>
                    <a:pt x="2397" y="1507"/>
                    <a:pt x="2364" y="2108"/>
                    <a:pt x="2430" y="2675"/>
                  </a:cubicBezTo>
                  <a:cubicBezTo>
                    <a:pt x="2464" y="2975"/>
                    <a:pt x="2530" y="3242"/>
                    <a:pt x="2597" y="3542"/>
                  </a:cubicBezTo>
                  <a:cubicBezTo>
                    <a:pt x="2630" y="3676"/>
                    <a:pt x="2697" y="3809"/>
                    <a:pt x="2764" y="3942"/>
                  </a:cubicBezTo>
                  <a:cubicBezTo>
                    <a:pt x="2497" y="3742"/>
                    <a:pt x="2197" y="3609"/>
                    <a:pt x="1897" y="3475"/>
                  </a:cubicBezTo>
                  <a:cubicBezTo>
                    <a:pt x="1396" y="3275"/>
                    <a:pt x="929" y="3175"/>
                    <a:pt x="396" y="3075"/>
                  </a:cubicBezTo>
                  <a:cubicBezTo>
                    <a:pt x="381" y="3072"/>
                    <a:pt x="366" y="3071"/>
                    <a:pt x="351" y="3071"/>
                  </a:cubicBezTo>
                  <a:cubicBezTo>
                    <a:pt x="191" y="3071"/>
                    <a:pt x="1" y="3226"/>
                    <a:pt x="62" y="3409"/>
                  </a:cubicBezTo>
                  <a:cubicBezTo>
                    <a:pt x="362" y="4243"/>
                    <a:pt x="863" y="4977"/>
                    <a:pt x="1563" y="5510"/>
                  </a:cubicBezTo>
                  <a:cubicBezTo>
                    <a:pt x="1496" y="5744"/>
                    <a:pt x="1496" y="5977"/>
                    <a:pt x="1463" y="6211"/>
                  </a:cubicBezTo>
                  <a:cubicBezTo>
                    <a:pt x="1396" y="6644"/>
                    <a:pt x="1363" y="7111"/>
                    <a:pt x="1330" y="7545"/>
                  </a:cubicBezTo>
                  <a:cubicBezTo>
                    <a:pt x="1296" y="8512"/>
                    <a:pt x="1330" y="9480"/>
                    <a:pt x="1430" y="10447"/>
                  </a:cubicBezTo>
                  <a:cubicBezTo>
                    <a:pt x="1496" y="11381"/>
                    <a:pt x="1663" y="12282"/>
                    <a:pt x="1897" y="13182"/>
                  </a:cubicBezTo>
                  <a:cubicBezTo>
                    <a:pt x="2130" y="14050"/>
                    <a:pt x="2364" y="14984"/>
                    <a:pt x="2864" y="15751"/>
                  </a:cubicBezTo>
                  <a:cubicBezTo>
                    <a:pt x="2881" y="15768"/>
                    <a:pt x="2931" y="15776"/>
                    <a:pt x="2981" y="15776"/>
                  </a:cubicBezTo>
                  <a:cubicBezTo>
                    <a:pt x="3031" y="15776"/>
                    <a:pt x="3081" y="15768"/>
                    <a:pt x="3097" y="15751"/>
                  </a:cubicBezTo>
                  <a:cubicBezTo>
                    <a:pt x="3665" y="15150"/>
                    <a:pt x="3931" y="14083"/>
                    <a:pt x="4165" y="13316"/>
                  </a:cubicBezTo>
                  <a:cubicBezTo>
                    <a:pt x="4465" y="12348"/>
                    <a:pt x="4732" y="11381"/>
                    <a:pt x="4899" y="10380"/>
                  </a:cubicBezTo>
                  <a:cubicBezTo>
                    <a:pt x="5032" y="9446"/>
                    <a:pt x="5099" y="8479"/>
                    <a:pt x="5099" y="7512"/>
                  </a:cubicBezTo>
                  <a:cubicBezTo>
                    <a:pt x="5066" y="7045"/>
                    <a:pt x="5066" y="6578"/>
                    <a:pt x="4999" y="6111"/>
                  </a:cubicBezTo>
                  <a:lnTo>
                    <a:pt x="4999" y="6111"/>
                  </a:lnTo>
                  <a:cubicBezTo>
                    <a:pt x="5966" y="6744"/>
                    <a:pt x="7134" y="7011"/>
                    <a:pt x="8268" y="7345"/>
                  </a:cubicBezTo>
                  <a:cubicBezTo>
                    <a:pt x="9936" y="7812"/>
                    <a:pt x="11604" y="8179"/>
                    <a:pt x="13305" y="8412"/>
                  </a:cubicBezTo>
                  <a:cubicBezTo>
                    <a:pt x="14343" y="8558"/>
                    <a:pt x="15381" y="8638"/>
                    <a:pt x="16419" y="8638"/>
                  </a:cubicBezTo>
                  <a:cubicBezTo>
                    <a:pt x="17049" y="8638"/>
                    <a:pt x="17679" y="8609"/>
                    <a:pt x="18308" y="8546"/>
                  </a:cubicBezTo>
                  <a:cubicBezTo>
                    <a:pt x="19076" y="8446"/>
                    <a:pt x="19876" y="8312"/>
                    <a:pt x="20610" y="8045"/>
                  </a:cubicBezTo>
                  <a:cubicBezTo>
                    <a:pt x="21077" y="7879"/>
                    <a:pt x="21577" y="7678"/>
                    <a:pt x="22011" y="7345"/>
                  </a:cubicBezTo>
                  <a:cubicBezTo>
                    <a:pt x="22178" y="7211"/>
                    <a:pt x="22578" y="6845"/>
                    <a:pt x="22545" y="6578"/>
                  </a:cubicBezTo>
                  <a:cubicBezTo>
                    <a:pt x="22511" y="6311"/>
                    <a:pt x="22044" y="6077"/>
                    <a:pt x="21878" y="5944"/>
                  </a:cubicBezTo>
                  <a:cubicBezTo>
                    <a:pt x="21544" y="5744"/>
                    <a:pt x="21177" y="5610"/>
                    <a:pt x="20810" y="5477"/>
                  </a:cubicBezTo>
                  <a:cubicBezTo>
                    <a:pt x="21277" y="5377"/>
                    <a:pt x="21711" y="5277"/>
                    <a:pt x="22144" y="5110"/>
                  </a:cubicBezTo>
                  <a:cubicBezTo>
                    <a:pt x="22645" y="4910"/>
                    <a:pt x="23178" y="4710"/>
                    <a:pt x="23612" y="4409"/>
                  </a:cubicBezTo>
                  <a:cubicBezTo>
                    <a:pt x="23746" y="4309"/>
                    <a:pt x="23712" y="4109"/>
                    <a:pt x="23545" y="4109"/>
                  </a:cubicBezTo>
                  <a:cubicBezTo>
                    <a:pt x="22978" y="4043"/>
                    <a:pt x="22411" y="3909"/>
                    <a:pt x="21878" y="3842"/>
                  </a:cubicBezTo>
                  <a:cubicBezTo>
                    <a:pt x="21511" y="3776"/>
                    <a:pt x="21144" y="3742"/>
                    <a:pt x="20777" y="3709"/>
                  </a:cubicBezTo>
                  <a:cubicBezTo>
                    <a:pt x="20944" y="3642"/>
                    <a:pt x="21110" y="3576"/>
                    <a:pt x="21277" y="3475"/>
                  </a:cubicBezTo>
                  <a:cubicBezTo>
                    <a:pt x="21777" y="3242"/>
                    <a:pt x="22812" y="2675"/>
                    <a:pt x="22411" y="2008"/>
                  </a:cubicBezTo>
                  <a:cubicBezTo>
                    <a:pt x="21911" y="1207"/>
                    <a:pt x="20743" y="740"/>
                    <a:pt x="19909" y="507"/>
                  </a:cubicBezTo>
                  <a:cubicBezTo>
                    <a:pt x="18775" y="173"/>
                    <a:pt x="17574" y="40"/>
                    <a:pt x="16440" y="6"/>
                  </a:cubicBezTo>
                  <a:cubicBezTo>
                    <a:pt x="16307" y="3"/>
                    <a:pt x="16174" y="1"/>
                    <a:pt x="1604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3240941" y="3719250"/>
              <a:ext cx="37516" cy="27327"/>
            </a:xfrm>
            <a:custGeom>
              <a:avLst/>
              <a:gdLst/>
              <a:ahLst/>
              <a:cxnLst/>
              <a:rect l="l" t="t" r="r" b="b"/>
              <a:pathLst>
                <a:path w="2537" h="1848" extrusionOk="0">
                  <a:moveTo>
                    <a:pt x="1887" y="1"/>
                  </a:moveTo>
                  <a:cubicBezTo>
                    <a:pt x="1847" y="1"/>
                    <a:pt x="1808" y="5"/>
                    <a:pt x="1769" y="14"/>
                  </a:cubicBezTo>
                  <a:cubicBezTo>
                    <a:pt x="1669" y="48"/>
                    <a:pt x="1569" y="81"/>
                    <a:pt x="1469" y="114"/>
                  </a:cubicBezTo>
                  <a:cubicBezTo>
                    <a:pt x="1269" y="181"/>
                    <a:pt x="1068" y="281"/>
                    <a:pt x="902" y="381"/>
                  </a:cubicBezTo>
                  <a:cubicBezTo>
                    <a:pt x="535" y="648"/>
                    <a:pt x="234" y="982"/>
                    <a:pt x="68" y="1382"/>
                  </a:cubicBezTo>
                  <a:cubicBezTo>
                    <a:pt x="1" y="1549"/>
                    <a:pt x="1" y="1716"/>
                    <a:pt x="168" y="1816"/>
                  </a:cubicBezTo>
                  <a:cubicBezTo>
                    <a:pt x="210" y="1837"/>
                    <a:pt x="259" y="1848"/>
                    <a:pt x="308" y="1848"/>
                  </a:cubicBezTo>
                  <a:cubicBezTo>
                    <a:pt x="415" y="1848"/>
                    <a:pt x="522" y="1796"/>
                    <a:pt x="568" y="1682"/>
                  </a:cubicBezTo>
                  <a:cubicBezTo>
                    <a:pt x="601" y="1649"/>
                    <a:pt x="635" y="1616"/>
                    <a:pt x="668" y="1582"/>
                  </a:cubicBezTo>
                  <a:cubicBezTo>
                    <a:pt x="668" y="1554"/>
                    <a:pt x="668" y="1550"/>
                    <a:pt x="688" y="1549"/>
                  </a:cubicBezTo>
                  <a:lnTo>
                    <a:pt x="688" y="1549"/>
                  </a:lnTo>
                  <a:cubicBezTo>
                    <a:pt x="686" y="1554"/>
                    <a:pt x="686" y="1558"/>
                    <a:pt x="689" y="1558"/>
                  </a:cubicBezTo>
                  <a:cubicBezTo>
                    <a:pt x="691" y="1558"/>
                    <a:pt x="695" y="1555"/>
                    <a:pt x="701" y="1549"/>
                  </a:cubicBezTo>
                  <a:cubicBezTo>
                    <a:pt x="696" y="1549"/>
                    <a:pt x="691" y="1549"/>
                    <a:pt x="688" y="1549"/>
                  </a:cubicBezTo>
                  <a:lnTo>
                    <a:pt x="688" y="1549"/>
                  </a:lnTo>
                  <a:cubicBezTo>
                    <a:pt x="691" y="1536"/>
                    <a:pt x="701" y="1515"/>
                    <a:pt x="701" y="1515"/>
                  </a:cubicBezTo>
                  <a:cubicBezTo>
                    <a:pt x="768" y="1449"/>
                    <a:pt x="835" y="1382"/>
                    <a:pt x="902" y="1315"/>
                  </a:cubicBezTo>
                  <a:cubicBezTo>
                    <a:pt x="935" y="1282"/>
                    <a:pt x="935" y="1249"/>
                    <a:pt x="968" y="1249"/>
                  </a:cubicBezTo>
                  <a:cubicBezTo>
                    <a:pt x="1002" y="1215"/>
                    <a:pt x="1035" y="1215"/>
                    <a:pt x="1035" y="1182"/>
                  </a:cubicBezTo>
                  <a:cubicBezTo>
                    <a:pt x="1135" y="1149"/>
                    <a:pt x="1202" y="1082"/>
                    <a:pt x="1269" y="1048"/>
                  </a:cubicBezTo>
                  <a:cubicBezTo>
                    <a:pt x="1335" y="982"/>
                    <a:pt x="1435" y="948"/>
                    <a:pt x="1502" y="915"/>
                  </a:cubicBezTo>
                  <a:cubicBezTo>
                    <a:pt x="1535" y="915"/>
                    <a:pt x="1535" y="882"/>
                    <a:pt x="1569" y="882"/>
                  </a:cubicBezTo>
                  <a:cubicBezTo>
                    <a:pt x="1569" y="882"/>
                    <a:pt x="1669" y="848"/>
                    <a:pt x="1702" y="848"/>
                  </a:cubicBezTo>
                  <a:cubicBezTo>
                    <a:pt x="1769" y="815"/>
                    <a:pt x="1869" y="782"/>
                    <a:pt x="1969" y="782"/>
                  </a:cubicBezTo>
                  <a:cubicBezTo>
                    <a:pt x="2069" y="748"/>
                    <a:pt x="2169" y="715"/>
                    <a:pt x="2269" y="648"/>
                  </a:cubicBezTo>
                  <a:cubicBezTo>
                    <a:pt x="2536" y="515"/>
                    <a:pt x="2469" y="114"/>
                    <a:pt x="2203" y="48"/>
                  </a:cubicBezTo>
                  <a:cubicBezTo>
                    <a:pt x="2085" y="24"/>
                    <a:pt x="1983" y="1"/>
                    <a:pt x="1887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3354399" y="3723523"/>
              <a:ext cx="28614" cy="19135"/>
            </a:xfrm>
            <a:custGeom>
              <a:avLst/>
              <a:gdLst/>
              <a:ahLst/>
              <a:cxnLst/>
              <a:rect l="l" t="t" r="r" b="b"/>
              <a:pathLst>
                <a:path w="1935" h="1294" extrusionOk="0">
                  <a:moveTo>
                    <a:pt x="1397" y="1145"/>
                  </a:moveTo>
                  <a:cubicBezTo>
                    <a:pt x="1390" y="1145"/>
                    <a:pt x="1412" y="1160"/>
                    <a:pt x="1434" y="1160"/>
                  </a:cubicBezTo>
                  <a:cubicBezTo>
                    <a:pt x="1412" y="1149"/>
                    <a:pt x="1401" y="1145"/>
                    <a:pt x="1397" y="1145"/>
                  </a:cubicBezTo>
                  <a:close/>
                  <a:moveTo>
                    <a:pt x="470" y="0"/>
                  </a:moveTo>
                  <a:cubicBezTo>
                    <a:pt x="371" y="0"/>
                    <a:pt x="270" y="8"/>
                    <a:pt x="167" y="26"/>
                  </a:cubicBezTo>
                  <a:cubicBezTo>
                    <a:pt x="67" y="26"/>
                    <a:pt x="0" y="159"/>
                    <a:pt x="0" y="259"/>
                  </a:cubicBezTo>
                  <a:cubicBezTo>
                    <a:pt x="0" y="359"/>
                    <a:pt x="100" y="426"/>
                    <a:pt x="200" y="426"/>
                  </a:cubicBezTo>
                  <a:cubicBezTo>
                    <a:pt x="234" y="443"/>
                    <a:pt x="225" y="443"/>
                    <a:pt x="217" y="443"/>
                  </a:cubicBezTo>
                  <a:cubicBezTo>
                    <a:pt x="209" y="443"/>
                    <a:pt x="200" y="443"/>
                    <a:pt x="234" y="459"/>
                  </a:cubicBezTo>
                  <a:lnTo>
                    <a:pt x="267" y="459"/>
                  </a:lnTo>
                  <a:cubicBezTo>
                    <a:pt x="300" y="459"/>
                    <a:pt x="334" y="459"/>
                    <a:pt x="400" y="493"/>
                  </a:cubicBezTo>
                  <a:cubicBezTo>
                    <a:pt x="434" y="493"/>
                    <a:pt x="467" y="493"/>
                    <a:pt x="500" y="526"/>
                  </a:cubicBezTo>
                  <a:lnTo>
                    <a:pt x="567" y="526"/>
                  </a:lnTo>
                  <a:cubicBezTo>
                    <a:pt x="545" y="526"/>
                    <a:pt x="567" y="541"/>
                    <a:pt x="575" y="541"/>
                  </a:cubicBezTo>
                  <a:cubicBezTo>
                    <a:pt x="578" y="541"/>
                    <a:pt x="578" y="537"/>
                    <a:pt x="567" y="526"/>
                  </a:cubicBezTo>
                  <a:lnTo>
                    <a:pt x="567" y="526"/>
                  </a:lnTo>
                  <a:cubicBezTo>
                    <a:pt x="634" y="559"/>
                    <a:pt x="701" y="593"/>
                    <a:pt x="767" y="626"/>
                  </a:cubicBezTo>
                  <a:cubicBezTo>
                    <a:pt x="801" y="659"/>
                    <a:pt x="834" y="693"/>
                    <a:pt x="867" y="693"/>
                  </a:cubicBezTo>
                  <a:cubicBezTo>
                    <a:pt x="867" y="697"/>
                    <a:pt x="868" y="700"/>
                    <a:pt x="869" y="704"/>
                  </a:cubicBezTo>
                  <a:lnTo>
                    <a:pt x="869" y="704"/>
                  </a:lnTo>
                  <a:cubicBezTo>
                    <a:pt x="867" y="707"/>
                    <a:pt x="867" y="715"/>
                    <a:pt x="867" y="726"/>
                  </a:cubicBezTo>
                  <a:lnTo>
                    <a:pt x="901" y="726"/>
                  </a:lnTo>
                  <a:cubicBezTo>
                    <a:pt x="934" y="759"/>
                    <a:pt x="1001" y="793"/>
                    <a:pt x="1034" y="826"/>
                  </a:cubicBezTo>
                  <a:cubicBezTo>
                    <a:pt x="1034" y="860"/>
                    <a:pt x="1068" y="860"/>
                    <a:pt x="1068" y="860"/>
                  </a:cubicBezTo>
                  <a:cubicBezTo>
                    <a:pt x="1134" y="926"/>
                    <a:pt x="1168" y="960"/>
                    <a:pt x="1234" y="1026"/>
                  </a:cubicBezTo>
                  <a:cubicBezTo>
                    <a:pt x="1268" y="1060"/>
                    <a:pt x="1334" y="1093"/>
                    <a:pt x="1368" y="1126"/>
                  </a:cubicBezTo>
                  <a:cubicBezTo>
                    <a:pt x="1368" y="1126"/>
                    <a:pt x="1434" y="1160"/>
                    <a:pt x="1434" y="1160"/>
                  </a:cubicBezTo>
                  <a:cubicBezTo>
                    <a:pt x="1468" y="1193"/>
                    <a:pt x="1501" y="1226"/>
                    <a:pt x="1568" y="1260"/>
                  </a:cubicBezTo>
                  <a:cubicBezTo>
                    <a:pt x="1601" y="1293"/>
                    <a:pt x="1668" y="1293"/>
                    <a:pt x="1701" y="1293"/>
                  </a:cubicBezTo>
                  <a:cubicBezTo>
                    <a:pt x="1768" y="1293"/>
                    <a:pt x="1835" y="1260"/>
                    <a:pt x="1868" y="1193"/>
                  </a:cubicBezTo>
                  <a:cubicBezTo>
                    <a:pt x="1901" y="1160"/>
                    <a:pt x="1935" y="1093"/>
                    <a:pt x="1935" y="1026"/>
                  </a:cubicBezTo>
                  <a:cubicBezTo>
                    <a:pt x="1935" y="960"/>
                    <a:pt x="1901" y="926"/>
                    <a:pt x="1901" y="860"/>
                  </a:cubicBezTo>
                  <a:cubicBezTo>
                    <a:pt x="1835" y="759"/>
                    <a:pt x="1801" y="626"/>
                    <a:pt x="1735" y="526"/>
                  </a:cubicBezTo>
                  <a:cubicBezTo>
                    <a:pt x="1668" y="493"/>
                    <a:pt x="1601" y="426"/>
                    <a:pt x="1535" y="359"/>
                  </a:cubicBezTo>
                  <a:cubicBezTo>
                    <a:pt x="1468" y="292"/>
                    <a:pt x="1368" y="226"/>
                    <a:pt x="1268" y="192"/>
                  </a:cubicBezTo>
                  <a:cubicBezTo>
                    <a:pt x="1020" y="69"/>
                    <a:pt x="755" y="0"/>
                    <a:pt x="4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3314934" y="3738709"/>
              <a:ext cx="59209" cy="105065"/>
            </a:xfrm>
            <a:custGeom>
              <a:avLst/>
              <a:gdLst/>
              <a:ahLst/>
              <a:cxnLst/>
              <a:rect l="l" t="t" r="r" b="b"/>
              <a:pathLst>
                <a:path w="4004" h="7105" extrusionOk="0">
                  <a:moveTo>
                    <a:pt x="817" y="0"/>
                  </a:moveTo>
                  <a:cubicBezTo>
                    <a:pt x="764" y="0"/>
                    <a:pt x="715" y="29"/>
                    <a:pt x="701" y="99"/>
                  </a:cubicBezTo>
                  <a:cubicBezTo>
                    <a:pt x="501" y="1167"/>
                    <a:pt x="434" y="2268"/>
                    <a:pt x="367" y="3335"/>
                  </a:cubicBezTo>
                  <a:cubicBezTo>
                    <a:pt x="367" y="3702"/>
                    <a:pt x="201" y="4302"/>
                    <a:pt x="468" y="4603"/>
                  </a:cubicBezTo>
                  <a:cubicBezTo>
                    <a:pt x="584" y="4769"/>
                    <a:pt x="776" y="4811"/>
                    <a:pt x="980" y="4811"/>
                  </a:cubicBezTo>
                  <a:cubicBezTo>
                    <a:pt x="1185" y="4811"/>
                    <a:pt x="1402" y="4769"/>
                    <a:pt x="1568" y="4769"/>
                  </a:cubicBezTo>
                  <a:lnTo>
                    <a:pt x="2369" y="4769"/>
                  </a:lnTo>
                  <a:cubicBezTo>
                    <a:pt x="2449" y="4769"/>
                    <a:pt x="2577" y="4759"/>
                    <a:pt x="2708" y="4759"/>
                  </a:cubicBezTo>
                  <a:cubicBezTo>
                    <a:pt x="2905" y="4759"/>
                    <a:pt x="3109" y="4783"/>
                    <a:pt x="3169" y="4903"/>
                  </a:cubicBezTo>
                  <a:cubicBezTo>
                    <a:pt x="3336" y="5203"/>
                    <a:pt x="2736" y="5770"/>
                    <a:pt x="2536" y="5937"/>
                  </a:cubicBezTo>
                  <a:cubicBezTo>
                    <a:pt x="2202" y="6204"/>
                    <a:pt x="1768" y="6337"/>
                    <a:pt x="1368" y="6404"/>
                  </a:cubicBezTo>
                  <a:cubicBezTo>
                    <a:pt x="1295" y="6416"/>
                    <a:pt x="1220" y="6421"/>
                    <a:pt x="1145" y="6421"/>
                  </a:cubicBezTo>
                  <a:cubicBezTo>
                    <a:pt x="958" y="6421"/>
                    <a:pt x="769" y="6394"/>
                    <a:pt x="585" y="6394"/>
                  </a:cubicBezTo>
                  <a:cubicBezTo>
                    <a:pt x="440" y="6394"/>
                    <a:pt x="300" y="6411"/>
                    <a:pt x="167" y="6471"/>
                  </a:cubicBezTo>
                  <a:cubicBezTo>
                    <a:pt x="1" y="6537"/>
                    <a:pt x="1" y="6804"/>
                    <a:pt x="134" y="6904"/>
                  </a:cubicBezTo>
                  <a:cubicBezTo>
                    <a:pt x="267" y="7054"/>
                    <a:pt x="493" y="7104"/>
                    <a:pt x="734" y="7104"/>
                  </a:cubicBezTo>
                  <a:cubicBezTo>
                    <a:pt x="976" y="7104"/>
                    <a:pt x="1235" y="7054"/>
                    <a:pt x="1435" y="7004"/>
                  </a:cubicBezTo>
                  <a:cubicBezTo>
                    <a:pt x="1835" y="6904"/>
                    <a:pt x="2202" y="6704"/>
                    <a:pt x="2569" y="6437"/>
                  </a:cubicBezTo>
                  <a:cubicBezTo>
                    <a:pt x="3036" y="6137"/>
                    <a:pt x="4003" y="5170"/>
                    <a:pt x="3436" y="4569"/>
                  </a:cubicBezTo>
                  <a:cubicBezTo>
                    <a:pt x="3270" y="4384"/>
                    <a:pt x="3000" y="4343"/>
                    <a:pt x="2730" y="4343"/>
                  </a:cubicBezTo>
                  <a:cubicBezTo>
                    <a:pt x="2514" y="4343"/>
                    <a:pt x="2298" y="4369"/>
                    <a:pt x="2135" y="4369"/>
                  </a:cubicBezTo>
                  <a:lnTo>
                    <a:pt x="1201" y="4369"/>
                  </a:lnTo>
                  <a:cubicBezTo>
                    <a:pt x="1151" y="4386"/>
                    <a:pt x="1068" y="4402"/>
                    <a:pt x="989" y="4402"/>
                  </a:cubicBezTo>
                  <a:cubicBezTo>
                    <a:pt x="910" y="4402"/>
                    <a:pt x="834" y="4386"/>
                    <a:pt x="801" y="4336"/>
                  </a:cubicBezTo>
                  <a:cubicBezTo>
                    <a:pt x="734" y="4236"/>
                    <a:pt x="801" y="3935"/>
                    <a:pt x="801" y="3835"/>
                  </a:cubicBezTo>
                  <a:cubicBezTo>
                    <a:pt x="901" y="2601"/>
                    <a:pt x="1035" y="1367"/>
                    <a:pt x="968" y="133"/>
                  </a:cubicBezTo>
                  <a:cubicBezTo>
                    <a:pt x="968" y="55"/>
                    <a:pt x="889" y="0"/>
                    <a:pt x="81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3253421" y="3850112"/>
              <a:ext cx="94093" cy="53486"/>
            </a:xfrm>
            <a:custGeom>
              <a:avLst/>
              <a:gdLst/>
              <a:ahLst/>
              <a:cxnLst/>
              <a:rect l="l" t="t" r="r" b="b"/>
              <a:pathLst>
                <a:path w="6363" h="3617" extrusionOk="0">
                  <a:moveTo>
                    <a:pt x="150" y="0"/>
                  </a:moveTo>
                  <a:cubicBezTo>
                    <a:pt x="1" y="0"/>
                    <a:pt x="60" y="181"/>
                    <a:pt x="91" y="304"/>
                  </a:cubicBezTo>
                  <a:cubicBezTo>
                    <a:pt x="358" y="1105"/>
                    <a:pt x="591" y="1705"/>
                    <a:pt x="1058" y="2306"/>
                  </a:cubicBezTo>
                  <a:cubicBezTo>
                    <a:pt x="1525" y="2940"/>
                    <a:pt x="2192" y="3407"/>
                    <a:pt x="2993" y="3573"/>
                  </a:cubicBezTo>
                  <a:cubicBezTo>
                    <a:pt x="3157" y="3602"/>
                    <a:pt x="3320" y="3616"/>
                    <a:pt x="3480" y="3616"/>
                  </a:cubicBezTo>
                  <a:cubicBezTo>
                    <a:pt x="4795" y="3616"/>
                    <a:pt x="5972" y="2679"/>
                    <a:pt x="6329" y="1372"/>
                  </a:cubicBezTo>
                  <a:cubicBezTo>
                    <a:pt x="6362" y="1305"/>
                    <a:pt x="6295" y="1205"/>
                    <a:pt x="6195" y="1172"/>
                  </a:cubicBezTo>
                  <a:cubicBezTo>
                    <a:pt x="5195" y="938"/>
                    <a:pt x="4194" y="705"/>
                    <a:pt x="3193" y="504"/>
                  </a:cubicBezTo>
                  <a:cubicBezTo>
                    <a:pt x="2693" y="404"/>
                    <a:pt x="2192" y="304"/>
                    <a:pt x="1692" y="204"/>
                  </a:cubicBezTo>
                  <a:cubicBezTo>
                    <a:pt x="1192" y="138"/>
                    <a:pt x="691" y="4"/>
                    <a:pt x="191" y="4"/>
                  </a:cubicBezTo>
                  <a:cubicBezTo>
                    <a:pt x="176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267587" y="3851147"/>
              <a:ext cx="75475" cy="24680"/>
            </a:xfrm>
            <a:custGeom>
              <a:avLst/>
              <a:gdLst/>
              <a:ahLst/>
              <a:cxnLst/>
              <a:rect l="l" t="t" r="r" b="b"/>
              <a:pathLst>
                <a:path w="5104" h="1669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401"/>
                    <a:pt x="334" y="701"/>
                    <a:pt x="667" y="968"/>
                  </a:cubicBezTo>
                  <a:cubicBezTo>
                    <a:pt x="1301" y="1168"/>
                    <a:pt x="1902" y="1502"/>
                    <a:pt x="2569" y="1602"/>
                  </a:cubicBezTo>
                  <a:cubicBezTo>
                    <a:pt x="2969" y="1635"/>
                    <a:pt x="3369" y="1635"/>
                    <a:pt x="3736" y="1669"/>
                  </a:cubicBezTo>
                  <a:cubicBezTo>
                    <a:pt x="4003" y="1669"/>
                    <a:pt x="4237" y="1635"/>
                    <a:pt x="4470" y="1502"/>
                  </a:cubicBezTo>
                  <a:cubicBezTo>
                    <a:pt x="4670" y="1435"/>
                    <a:pt x="4870" y="1302"/>
                    <a:pt x="5004" y="1168"/>
                  </a:cubicBezTo>
                  <a:cubicBezTo>
                    <a:pt x="5037" y="1135"/>
                    <a:pt x="5071" y="1102"/>
                    <a:pt x="5104" y="1068"/>
                  </a:cubicBezTo>
                  <a:cubicBezTo>
                    <a:pt x="4137" y="835"/>
                    <a:pt x="3203" y="635"/>
                    <a:pt x="2235" y="434"/>
                  </a:cubicBezTo>
                  <a:cubicBezTo>
                    <a:pt x="1735" y="301"/>
                    <a:pt x="1234" y="234"/>
                    <a:pt x="734" y="134"/>
                  </a:cubicBezTo>
                  <a:cubicBezTo>
                    <a:pt x="501" y="101"/>
                    <a:pt x="234" y="34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3139342" y="3998689"/>
              <a:ext cx="133694" cy="116866"/>
            </a:xfrm>
            <a:custGeom>
              <a:avLst/>
              <a:gdLst/>
              <a:ahLst/>
              <a:cxnLst/>
              <a:rect l="l" t="t" r="r" b="b"/>
              <a:pathLst>
                <a:path w="9041" h="7903" extrusionOk="0">
                  <a:moveTo>
                    <a:pt x="2733" y="0"/>
                  </a:moveTo>
                  <a:cubicBezTo>
                    <a:pt x="2671" y="0"/>
                    <a:pt x="2609" y="29"/>
                    <a:pt x="2569" y="97"/>
                  </a:cubicBezTo>
                  <a:cubicBezTo>
                    <a:pt x="1902" y="1064"/>
                    <a:pt x="1001" y="1898"/>
                    <a:pt x="0" y="2565"/>
                  </a:cubicBezTo>
                  <a:cubicBezTo>
                    <a:pt x="601" y="3833"/>
                    <a:pt x="1635" y="4833"/>
                    <a:pt x="2769" y="5667"/>
                  </a:cubicBezTo>
                  <a:cubicBezTo>
                    <a:pt x="3436" y="6168"/>
                    <a:pt x="4170" y="6601"/>
                    <a:pt x="4937" y="6968"/>
                  </a:cubicBezTo>
                  <a:cubicBezTo>
                    <a:pt x="5338" y="7168"/>
                    <a:pt x="5771" y="7369"/>
                    <a:pt x="6205" y="7502"/>
                  </a:cubicBezTo>
                  <a:cubicBezTo>
                    <a:pt x="6605" y="7635"/>
                    <a:pt x="7039" y="7736"/>
                    <a:pt x="7439" y="7902"/>
                  </a:cubicBezTo>
                  <a:cubicBezTo>
                    <a:pt x="7939" y="6101"/>
                    <a:pt x="8506" y="4333"/>
                    <a:pt x="9007" y="2532"/>
                  </a:cubicBezTo>
                  <a:cubicBezTo>
                    <a:pt x="9040" y="2398"/>
                    <a:pt x="8940" y="2265"/>
                    <a:pt x="8807" y="2265"/>
                  </a:cubicBezTo>
                  <a:cubicBezTo>
                    <a:pt x="8645" y="2275"/>
                    <a:pt x="8483" y="2280"/>
                    <a:pt x="8322" y="2280"/>
                  </a:cubicBezTo>
                  <a:cubicBezTo>
                    <a:pt x="6323" y="2280"/>
                    <a:pt x="4386" y="1522"/>
                    <a:pt x="2936" y="163"/>
                  </a:cubicBezTo>
                  <a:cubicBezTo>
                    <a:pt x="2916" y="64"/>
                    <a:pt x="2825" y="0"/>
                    <a:pt x="2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3280407" y="3996471"/>
              <a:ext cx="95705" cy="101812"/>
            </a:xfrm>
            <a:custGeom>
              <a:avLst/>
              <a:gdLst/>
              <a:ahLst/>
              <a:cxnLst/>
              <a:rect l="l" t="t" r="r" b="b"/>
              <a:pathLst>
                <a:path w="6472" h="6885" extrusionOk="0">
                  <a:moveTo>
                    <a:pt x="3790" y="0"/>
                  </a:moveTo>
                  <a:cubicBezTo>
                    <a:pt x="3719" y="0"/>
                    <a:pt x="3652" y="31"/>
                    <a:pt x="3603" y="80"/>
                  </a:cubicBezTo>
                  <a:cubicBezTo>
                    <a:pt x="2803" y="1081"/>
                    <a:pt x="1668" y="1881"/>
                    <a:pt x="434" y="2215"/>
                  </a:cubicBezTo>
                  <a:cubicBezTo>
                    <a:pt x="334" y="2248"/>
                    <a:pt x="1" y="2348"/>
                    <a:pt x="67" y="2415"/>
                  </a:cubicBezTo>
                  <a:cubicBezTo>
                    <a:pt x="801" y="3382"/>
                    <a:pt x="1802" y="4450"/>
                    <a:pt x="2569" y="5350"/>
                  </a:cubicBezTo>
                  <a:cubicBezTo>
                    <a:pt x="2969" y="5817"/>
                    <a:pt x="3370" y="6284"/>
                    <a:pt x="3770" y="6751"/>
                  </a:cubicBezTo>
                  <a:cubicBezTo>
                    <a:pt x="3803" y="6785"/>
                    <a:pt x="3870" y="6851"/>
                    <a:pt x="3903" y="6885"/>
                  </a:cubicBezTo>
                  <a:cubicBezTo>
                    <a:pt x="4704" y="6051"/>
                    <a:pt x="5304" y="5050"/>
                    <a:pt x="5738" y="3916"/>
                  </a:cubicBezTo>
                  <a:cubicBezTo>
                    <a:pt x="5938" y="3316"/>
                    <a:pt x="6138" y="2682"/>
                    <a:pt x="6272" y="2048"/>
                  </a:cubicBezTo>
                  <a:cubicBezTo>
                    <a:pt x="6372" y="1781"/>
                    <a:pt x="6405" y="1481"/>
                    <a:pt x="6472" y="1181"/>
                  </a:cubicBezTo>
                  <a:cubicBezTo>
                    <a:pt x="6205" y="1047"/>
                    <a:pt x="5938" y="880"/>
                    <a:pt x="5671" y="747"/>
                  </a:cubicBezTo>
                  <a:cubicBezTo>
                    <a:pt x="5104" y="447"/>
                    <a:pt x="4470" y="213"/>
                    <a:pt x="3870" y="13"/>
                  </a:cubicBezTo>
                  <a:cubicBezTo>
                    <a:pt x="3843" y="4"/>
                    <a:pt x="3816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3374625" y="4561275"/>
              <a:ext cx="104775" cy="33350"/>
            </a:xfrm>
            <a:custGeom>
              <a:avLst/>
              <a:gdLst/>
              <a:ahLst/>
              <a:cxnLst/>
              <a:rect l="l" t="t" r="r" b="b"/>
              <a:pathLst>
                <a:path w="4191" h="1334" extrusionOk="0">
                  <a:moveTo>
                    <a:pt x="0" y="1334"/>
                  </a:moveTo>
                  <a:lnTo>
                    <a:pt x="4191" y="1048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752" name="Google Shape;1752;p32"/>
          <p:cNvGrpSpPr/>
          <p:nvPr/>
        </p:nvGrpSpPr>
        <p:grpSpPr>
          <a:xfrm>
            <a:off x="2887289" y="1325400"/>
            <a:ext cx="3368871" cy="3407697"/>
            <a:chOff x="2887289" y="1325400"/>
            <a:chExt cx="3368871" cy="3407697"/>
          </a:xfrm>
        </p:grpSpPr>
        <p:grpSp>
          <p:nvGrpSpPr>
            <p:cNvPr id="1753" name="Google Shape;1753;p32"/>
            <p:cNvGrpSpPr/>
            <p:nvPr/>
          </p:nvGrpSpPr>
          <p:grpSpPr>
            <a:xfrm>
              <a:off x="3951428" y="1602917"/>
              <a:ext cx="303646" cy="218559"/>
              <a:chOff x="3951428" y="1602917"/>
              <a:chExt cx="303646" cy="218559"/>
            </a:xfrm>
          </p:grpSpPr>
          <p:sp>
            <p:nvSpPr>
              <p:cNvPr id="1754" name="Google Shape;1754;p32"/>
              <p:cNvSpPr/>
              <p:nvPr/>
            </p:nvSpPr>
            <p:spPr>
              <a:xfrm>
                <a:off x="3951428" y="1602917"/>
                <a:ext cx="202751" cy="218559"/>
              </a:xfrm>
              <a:custGeom>
                <a:avLst/>
                <a:gdLst/>
                <a:ahLst/>
                <a:cxnLst/>
                <a:rect l="l" t="t" r="r" b="b"/>
                <a:pathLst>
                  <a:path w="13711" h="14780" extrusionOk="0">
                    <a:moveTo>
                      <a:pt x="8360" y="1"/>
                    </a:moveTo>
                    <a:cubicBezTo>
                      <a:pt x="7988" y="1"/>
                      <a:pt x="7767" y="381"/>
                      <a:pt x="7606" y="670"/>
                    </a:cubicBezTo>
                    <a:cubicBezTo>
                      <a:pt x="7339" y="1237"/>
                      <a:pt x="7139" y="1804"/>
                      <a:pt x="6973" y="2371"/>
                    </a:cubicBezTo>
                    <a:cubicBezTo>
                      <a:pt x="6772" y="3071"/>
                      <a:pt x="6606" y="3772"/>
                      <a:pt x="6506" y="4472"/>
                    </a:cubicBezTo>
                    <a:cubicBezTo>
                      <a:pt x="6472" y="4673"/>
                      <a:pt x="6439" y="4873"/>
                      <a:pt x="6439" y="5073"/>
                    </a:cubicBezTo>
                    <a:lnTo>
                      <a:pt x="5772" y="5073"/>
                    </a:lnTo>
                    <a:cubicBezTo>
                      <a:pt x="5238" y="5040"/>
                      <a:pt x="4704" y="5006"/>
                      <a:pt x="4171" y="5006"/>
                    </a:cubicBezTo>
                    <a:cubicBezTo>
                      <a:pt x="4001" y="5000"/>
                      <a:pt x="3829" y="4996"/>
                      <a:pt x="3656" y="4996"/>
                    </a:cubicBezTo>
                    <a:cubicBezTo>
                      <a:pt x="2910" y="4996"/>
                      <a:pt x="2139" y="5069"/>
                      <a:pt x="1435" y="5340"/>
                    </a:cubicBezTo>
                    <a:cubicBezTo>
                      <a:pt x="768" y="5640"/>
                      <a:pt x="1" y="6240"/>
                      <a:pt x="334" y="7074"/>
                    </a:cubicBezTo>
                    <a:cubicBezTo>
                      <a:pt x="501" y="7441"/>
                      <a:pt x="902" y="7741"/>
                      <a:pt x="1335" y="7908"/>
                    </a:cubicBezTo>
                    <a:cubicBezTo>
                      <a:pt x="1068" y="8008"/>
                      <a:pt x="835" y="8108"/>
                      <a:pt x="635" y="8309"/>
                    </a:cubicBezTo>
                    <a:cubicBezTo>
                      <a:pt x="301" y="8575"/>
                      <a:pt x="134" y="9009"/>
                      <a:pt x="234" y="9409"/>
                    </a:cubicBezTo>
                    <a:cubicBezTo>
                      <a:pt x="368" y="9810"/>
                      <a:pt x="668" y="10110"/>
                      <a:pt x="1035" y="10310"/>
                    </a:cubicBezTo>
                    <a:cubicBezTo>
                      <a:pt x="1102" y="10310"/>
                      <a:pt x="1168" y="10343"/>
                      <a:pt x="1235" y="10377"/>
                    </a:cubicBezTo>
                    <a:cubicBezTo>
                      <a:pt x="935" y="10477"/>
                      <a:pt x="668" y="10644"/>
                      <a:pt x="501" y="10877"/>
                    </a:cubicBezTo>
                    <a:cubicBezTo>
                      <a:pt x="201" y="11244"/>
                      <a:pt x="168" y="11711"/>
                      <a:pt x="435" y="12078"/>
                    </a:cubicBezTo>
                    <a:cubicBezTo>
                      <a:pt x="735" y="12512"/>
                      <a:pt x="1268" y="12678"/>
                      <a:pt x="1735" y="12745"/>
                    </a:cubicBezTo>
                    <a:cubicBezTo>
                      <a:pt x="1602" y="12845"/>
                      <a:pt x="1502" y="12945"/>
                      <a:pt x="1402" y="13112"/>
                    </a:cubicBezTo>
                    <a:cubicBezTo>
                      <a:pt x="1235" y="13446"/>
                      <a:pt x="1235" y="13879"/>
                      <a:pt x="1469" y="14179"/>
                    </a:cubicBezTo>
                    <a:cubicBezTo>
                      <a:pt x="1769" y="14513"/>
                      <a:pt x="2202" y="14580"/>
                      <a:pt x="2603" y="14646"/>
                    </a:cubicBezTo>
                    <a:cubicBezTo>
                      <a:pt x="3403" y="14746"/>
                      <a:pt x="4204" y="14780"/>
                      <a:pt x="5004" y="14780"/>
                    </a:cubicBezTo>
                    <a:cubicBezTo>
                      <a:pt x="6539" y="14780"/>
                      <a:pt x="8107" y="14746"/>
                      <a:pt x="9641" y="14546"/>
                    </a:cubicBezTo>
                    <a:cubicBezTo>
                      <a:pt x="10408" y="14446"/>
                      <a:pt x="11142" y="14346"/>
                      <a:pt x="11876" y="14213"/>
                    </a:cubicBezTo>
                    <a:cubicBezTo>
                      <a:pt x="12476" y="14079"/>
                      <a:pt x="13044" y="13946"/>
                      <a:pt x="13410" y="13479"/>
                    </a:cubicBezTo>
                    <a:cubicBezTo>
                      <a:pt x="13444" y="13446"/>
                      <a:pt x="13511" y="13412"/>
                      <a:pt x="13544" y="13379"/>
                    </a:cubicBezTo>
                    <a:cubicBezTo>
                      <a:pt x="13711" y="13179"/>
                      <a:pt x="13677" y="12878"/>
                      <a:pt x="13644" y="12578"/>
                    </a:cubicBezTo>
                    <a:cubicBezTo>
                      <a:pt x="13644" y="12278"/>
                      <a:pt x="13644" y="11944"/>
                      <a:pt x="13644" y="11611"/>
                    </a:cubicBezTo>
                    <a:cubicBezTo>
                      <a:pt x="13644" y="11010"/>
                      <a:pt x="13611" y="10410"/>
                      <a:pt x="13611" y="9810"/>
                    </a:cubicBezTo>
                    <a:cubicBezTo>
                      <a:pt x="13611" y="9209"/>
                      <a:pt x="13611" y="8609"/>
                      <a:pt x="13611" y="8008"/>
                    </a:cubicBezTo>
                    <a:cubicBezTo>
                      <a:pt x="13611" y="7441"/>
                      <a:pt x="13711" y="6707"/>
                      <a:pt x="13477" y="6174"/>
                    </a:cubicBezTo>
                    <a:cubicBezTo>
                      <a:pt x="13435" y="6069"/>
                      <a:pt x="13368" y="6017"/>
                      <a:pt x="13298" y="6017"/>
                    </a:cubicBezTo>
                    <a:cubicBezTo>
                      <a:pt x="13257" y="6017"/>
                      <a:pt x="13214" y="6036"/>
                      <a:pt x="13177" y="6074"/>
                    </a:cubicBezTo>
                    <a:cubicBezTo>
                      <a:pt x="13066" y="6049"/>
                      <a:pt x="12951" y="6043"/>
                      <a:pt x="12836" y="6043"/>
                    </a:cubicBezTo>
                    <a:cubicBezTo>
                      <a:pt x="12710" y="6043"/>
                      <a:pt x="12585" y="6050"/>
                      <a:pt x="12467" y="6050"/>
                    </a:cubicBezTo>
                    <a:cubicBezTo>
                      <a:pt x="12401" y="6050"/>
                      <a:pt x="12337" y="6048"/>
                      <a:pt x="12276" y="6040"/>
                    </a:cubicBezTo>
                    <a:cubicBezTo>
                      <a:pt x="11809" y="6007"/>
                      <a:pt x="11242" y="5940"/>
                      <a:pt x="10842" y="5707"/>
                    </a:cubicBezTo>
                    <a:cubicBezTo>
                      <a:pt x="9908" y="5140"/>
                      <a:pt x="9441" y="3839"/>
                      <a:pt x="9341" y="2838"/>
                    </a:cubicBezTo>
                    <a:cubicBezTo>
                      <a:pt x="9274" y="2204"/>
                      <a:pt x="9241" y="1604"/>
                      <a:pt x="9107" y="1003"/>
                    </a:cubicBezTo>
                    <a:cubicBezTo>
                      <a:pt x="9041" y="603"/>
                      <a:pt x="8907" y="69"/>
                      <a:pt x="8407" y="3"/>
                    </a:cubicBezTo>
                    <a:cubicBezTo>
                      <a:pt x="8391" y="1"/>
                      <a:pt x="8376" y="1"/>
                      <a:pt x="8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4170208" y="1681612"/>
                <a:ext cx="84865" cy="137716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9313" extrusionOk="0">
                    <a:moveTo>
                      <a:pt x="3565" y="0"/>
                    </a:moveTo>
                    <a:cubicBezTo>
                      <a:pt x="2683" y="0"/>
                      <a:pt x="1809" y="51"/>
                      <a:pt x="1669" y="51"/>
                    </a:cubicBezTo>
                    <a:cubicBezTo>
                      <a:pt x="1527" y="51"/>
                      <a:pt x="1305" y="22"/>
                      <a:pt x="1088" y="22"/>
                    </a:cubicBezTo>
                    <a:cubicBezTo>
                      <a:pt x="844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34" y="618"/>
                    </a:cubicBezTo>
                    <a:cubicBezTo>
                      <a:pt x="401" y="918"/>
                      <a:pt x="368" y="1219"/>
                      <a:pt x="334" y="1552"/>
                    </a:cubicBezTo>
                    <a:cubicBezTo>
                      <a:pt x="68" y="3987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68" y="9158"/>
                    </a:cubicBezTo>
                    <a:cubicBezTo>
                      <a:pt x="1446" y="9235"/>
                      <a:pt x="2365" y="9313"/>
                      <a:pt x="3277" y="9313"/>
                    </a:cubicBezTo>
                    <a:cubicBezTo>
                      <a:pt x="3542" y="9313"/>
                      <a:pt x="3807" y="9306"/>
                      <a:pt x="4070" y="9291"/>
                    </a:cubicBezTo>
                    <a:cubicBezTo>
                      <a:pt x="4371" y="9291"/>
                      <a:pt x="4671" y="9258"/>
                      <a:pt x="4971" y="9258"/>
                    </a:cubicBezTo>
                    <a:cubicBezTo>
                      <a:pt x="5138" y="9224"/>
                      <a:pt x="5305" y="9224"/>
                      <a:pt x="5438" y="9091"/>
                    </a:cubicBezTo>
                    <a:cubicBezTo>
                      <a:pt x="5738" y="8791"/>
                      <a:pt x="5538" y="8090"/>
                      <a:pt x="5505" y="7723"/>
                    </a:cubicBezTo>
                    <a:cubicBezTo>
                      <a:pt x="5471" y="6556"/>
                      <a:pt x="5438" y="5355"/>
                      <a:pt x="5438" y="4154"/>
                    </a:cubicBezTo>
                    <a:cubicBezTo>
                      <a:pt x="5405" y="2953"/>
                      <a:pt x="5371" y="1552"/>
                      <a:pt x="5538" y="351"/>
                    </a:cubicBezTo>
                    <a:cubicBezTo>
                      <a:pt x="5591" y="67"/>
                      <a:pt x="4573" y="0"/>
                      <a:pt x="35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4199811" y="1764210"/>
                <a:ext cx="25168" cy="2686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817" extrusionOk="0">
                    <a:moveTo>
                      <a:pt x="843" y="0"/>
                    </a:moveTo>
                    <a:cubicBezTo>
                      <a:pt x="372" y="0"/>
                      <a:pt x="32" y="388"/>
                      <a:pt x="0" y="836"/>
                    </a:cubicBezTo>
                    <a:cubicBezTo>
                      <a:pt x="0" y="1327"/>
                      <a:pt x="467" y="1817"/>
                      <a:pt x="947" y="1817"/>
                    </a:cubicBezTo>
                    <a:cubicBezTo>
                      <a:pt x="1055" y="1817"/>
                      <a:pt x="1164" y="1792"/>
                      <a:pt x="1268" y="1737"/>
                    </a:cubicBezTo>
                    <a:cubicBezTo>
                      <a:pt x="1535" y="1570"/>
                      <a:pt x="1701" y="1270"/>
                      <a:pt x="1701" y="970"/>
                    </a:cubicBezTo>
                    <a:cubicBezTo>
                      <a:pt x="1701" y="836"/>
                      <a:pt x="1668" y="703"/>
                      <a:pt x="1635" y="603"/>
                    </a:cubicBezTo>
                    <a:cubicBezTo>
                      <a:pt x="1501" y="269"/>
                      <a:pt x="1234" y="36"/>
                      <a:pt x="901" y="2"/>
                    </a:cubicBezTo>
                    <a:cubicBezTo>
                      <a:pt x="881" y="1"/>
                      <a:pt x="862" y="0"/>
                      <a:pt x="84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2"/>
            <p:cNvGrpSpPr/>
            <p:nvPr/>
          </p:nvGrpSpPr>
          <p:grpSpPr>
            <a:xfrm>
              <a:off x="4463416" y="4514538"/>
              <a:ext cx="303631" cy="218559"/>
              <a:chOff x="4463416" y="4514538"/>
              <a:chExt cx="303631" cy="218559"/>
            </a:xfrm>
          </p:grpSpPr>
          <p:sp>
            <p:nvSpPr>
              <p:cNvPr id="1758" name="Google Shape;1758;p32"/>
              <p:cNvSpPr/>
              <p:nvPr/>
            </p:nvSpPr>
            <p:spPr>
              <a:xfrm>
                <a:off x="4463416" y="4514538"/>
                <a:ext cx="203239" cy="218559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4780" extrusionOk="0">
                    <a:moveTo>
                      <a:pt x="8393" y="0"/>
                    </a:moveTo>
                    <a:cubicBezTo>
                      <a:pt x="8019" y="0"/>
                      <a:pt x="7768" y="381"/>
                      <a:pt x="7639" y="669"/>
                    </a:cubicBezTo>
                    <a:cubicBezTo>
                      <a:pt x="7373" y="1236"/>
                      <a:pt x="7139" y="1804"/>
                      <a:pt x="7006" y="2371"/>
                    </a:cubicBezTo>
                    <a:cubicBezTo>
                      <a:pt x="6805" y="3071"/>
                      <a:pt x="6639" y="3772"/>
                      <a:pt x="6539" y="4472"/>
                    </a:cubicBezTo>
                    <a:cubicBezTo>
                      <a:pt x="6505" y="4672"/>
                      <a:pt x="6472" y="4872"/>
                      <a:pt x="6439" y="5073"/>
                    </a:cubicBezTo>
                    <a:lnTo>
                      <a:pt x="5805" y="5073"/>
                    </a:lnTo>
                    <a:cubicBezTo>
                      <a:pt x="5271" y="5039"/>
                      <a:pt x="4737" y="5006"/>
                      <a:pt x="4170" y="5006"/>
                    </a:cubicBezTo>
                    <a:cubicBezTo>
                      <a:pt x="4001" y="5000"/>
                      <a:pt x="3830" y="4996"/>
                      <a:pt x="3659" y="4996"/>
                    </a:cubicBezTo>
                    <a:cubicBezTo>
                      <a:pt x="2921" y="4996"/>
                      <a:pt x="2172" y="5069"/>
                      <a:pt x="1468" y="5339"/>
                    </a:cubicBezTo>
                    <a:cubicBezTo>
                      <a:pt x="801" y="5640"/>
                      <a:pt x="1" y="6240"/>
                      <a:pt x="368" y="7041"/>
                    </a:cubicBezTo>
                    <a:cubicBezTo>
                      <a:pt x="501" y="7441"/>
                      <a:pt x="901" y="7741"/>
                      <a:pt x="1368" y="7908"/>
                    </a:cubicBezTo>
                    <a:cubicBezTo>
                      <a:pt x="1101" y="7975"/>
                      <a:pt x="835" y="8108"/>
                      <a:pt x="634" y="8308"/>
                    </a:cubicBezTo>
                    <a:cubicBezTo>
                      <a:pt x="334" y="8575"/>
                      <a:pt x="167" y="8975"/>
                      <a:pt x="267" y="9409"/>
                    </a:cubicBezTo>
                    <a:cubicBezTo>
                      <a:pt x="368" y="9809"/>
                      <a:pt x="701" y="10110"/>
                      <a:pt x="1068" y="10276"/>
                    </a:cubicBezTo>
                    <a:cubicBezTo>
                      <a:pt x="1135" y="10310"/>
                      <a:pt x="1201" y="10343"/>
                      <a:pt x="1268" y="10376"/>
                    </a:cubicBezTo>
                    <a:cubicBezTo>
                      <a:pt x="968" y="10476"/>
                      <a:pt x="701" y="10643"/>
                      <a:pt x="501" y="10877"/>
                    </a:cubicBezTo>
                    <a:cubicBezTo>
                      <a:pt x="201" y="11210"/>
                      <a:pt x="167" y="11711"/>
                      <a:pt x="468" y="12078"/>
                    </a:cubicBezTo>
                    <a:cubicBezTo>
                      <a:pt x="734" y="12478"/>
                      <a:pt x="1268" y="12678"/>
                      <a:pt x="1735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5"/>
                      <a:pt x="1235" y="13879"/>
                      <a:pt x="1502" y="14179"/>
                    </a:cubicBezTo>
                    <a:cubicBezTo>
                      <a:pt x="1769" y="14513"/>
                      <a:pt x="2236" y="14579"/>
                      <a:pt x="2602" y="14646"/>
                    </a:cubicBezTo>
                    <a:cubicBezTo>
                      <a:pt x="3403" y="14746"/>
                      <a:pt x="4237" y="14780"/>
                      <a:pt x="5038" y="14780"/>
                    </a:cubicBezTo>
                    <a:cubicBezTo>
                      <a:pt x="6572" y="14780"/>
                      <a:pt x="8140" y="14746"/>
                      <a:pt x="9674" y="14546"/>
                    </a:cubicBezTo>
                    <a:cubicBezTo>
                      <a:pt x="10408" y="14446"/>
                      <a:pt x="11175" y="14346"/>
                      <a:pt x="11909" y="14179"/>
                    </a:cubicBezTo>
                    <a:cubicBezTo>
                      <a:pt x="12476" y="14079"/>
                      <a:pt x="13043" y="13946"/>
                      <a:pt x="13444" y="13479"/>
                    </a:cubicBezTo>
                    <a:cubicBezTo>
                      <a:pt x="13477" y="13445"/>
                      <a:pt x="13510" y="13412"/>
                      <a:pt x="13544" y="13379"/>
                    </a:cubicBezTo>
                    <a:cubicBezTo>
                      <a:pt x="13744" y="13145"/>
                      <a:pt x="13677" y="12845"/>
                      <a:pt x="13677" y="12578"/>
                    </a:cubicBezTo>
                    <a:cubicBezTo>
                      <a:pt x="13677" y="12244"/>
                      <a:pt x="13677" y="11944"/>
                      <a:pt x="13677" y="11611"/>
                    </a:cubicBezTo>
                    <a:cubicBezTo>
                      <a:pt x="13644" y="11010"/>
                      <a:pt x="13644" y="10410"/>
                      <a:pt x="13644" y="9809"/>
                    </a:cubicBezTo>
                    <a:cubicBezTo>
                      <a:pt x="13610" y="9209"/>
                      <a:pt x="13610" y="8608"/>
                      <a:pt x="13644" y="8008"/>
                    </a:cubicBezTo>
                    <a:cubicBezTo>
                      <a:pt x="13644" y="7441"/>
                      <a:pt x="13744" y="6707"/>
                      <a:pt x="13510" y="6140"/>
                    </a:cubicBezTo>
                    <a:cubicBezTo>
                      <a:pt x="13470" y="6059"/>
                      <a:pt x="13405" y="6015"/>
                      <a:pt x="13330" y="6015"/>
                    </a:cubicBezTo>
                    <a:cubicBezTo>
                      <a:pt x="13282" y="6015"/>
                      <a:pt x="13229" y="6034"/>
                      <a:pt x="13177" y="6073"/>
                    </a:cubicBezTo>
                    <a:cubicBezTo>
                      <a:pt x="13043" y="6040"/>
                      <a:pt x="12893" y="6032"/>
                      <a:pt x="12743" y="6032"/>
                    </a:cubicBezTo>
                    <a:cubicBezTo>
                      <a:pt x="12593" y="6032"/>
                      <a:pt x="12443" y="6040"/>
                      <a:pt x="12309" y="6040"/>
                    </a:cubicBezTo>
                    <a:cubicBezTo>
                      <a:pt x="11809" y="6007"/>
                      <a:pt x="11275" y="5940"/>
                      <a:pt x="10842" y="5673"/>
                    </a:cubicBezTo>
                    <a:cubicBezTo>
                      <a:pt x="9908" y="5139"/>
                      <a:pt x="9474" y="3838"/>
                      <a:pt x="9374" y="2838"/>
                    </a:cubicBezTo>
                    <a:cubicBezTo>
                      <a:pt x="9307" y="2204"/>
                      <a:pt x="9274" y="1603"/>
                      <a:pt x="9140" y="970"/>
                    </a:cubicBezTo>
                    <a:cubicBezTo>
                      <a:pt x="9040" y="603"/>
                      <a:pt x="8907" y="69"/>
                      <a:pt x="8440" y="2"/>
                    </a:cubicBezTo>
                    <a:cubicBezTo>
                      <a:pt x="8424" y="1"/>
                      <a:pt x="8409" y="0"/>
                      <a:pt x="8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4682684" y="4593218"/>
                <a:ext cx="84363" cy="137731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9314" extrusionOk="0">
                    <a:moveTo>
                      <a:pt x="3548" y="1"/>
                    </a:moveTo>
                    <a:cubicBezTo>
                      <a:pt x="2666" y="1"/>
                      <a:pt x="1791" y="52"/>
                      <a:pt x="1635" y="52"/>
                    </a:cubicBezTo>
                    <a:cubicBezTo>
                      <a:pt x="1510" y="52"/>
                      <a:pt x="1296" y="22"/>
                      <a:pt x="1083" y="22"/>
                    </a:cubicBezTo>
                    <a:cubicBezTo>
                      <a:pt x="844" y="22"/>
                      <a:pt x="607" y="60"/>
                      <a:pt x="501" y="219"/>
                    </a:cubicBezTo>
                    <a:cubicBezTo>
                      <a:pt x="401" y="319"/>
                      <a:pt x="435" y="485"/>
                      <a:pt x="401" y="619"/>
                    </a:cubicBezTo>
                    <a:cubicBezTo>
                      <a:pt x="368" y="919"/>
                      <a:pt x="334" y="1219"/>
                      <a:pt x="301" y="1553"/>
                    </a:cubicBezTo>
                    <a:cubicBezTo>
                      <a:pt x="68" y="3988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35" y="9158"/>
                    </a:cubicBezTo>
                    <a:cubicBezTo>
                      <a:pt x="1439" y="9236"/>
                      <a:pt x="2343" y="9313"/>
                      <a:pt x="3248" y="9313"/>
                    </a:cubicBezTo>
                    <a:cubicBezTo>
                      <a:pt x="3511" y="9313"/>
                      <a:pt x="3774" y="9307"/>
                      <a:pt x="4037" y="9292"/>
                    </a:cubicBezTo>
                    <a:cubicBezTo>
                      <a:pt x="4337" y="9292"/>
                      <a:pt x="4671" y="9258"/>
                      <a:pt x="4971" y="9225"/>
                    </a:cubicBezTo>
                    <a:cubicBezTo>
                      <a:pt x="5138" y="9225"/>
                      <a:pt x="5305" y="9225"/>
                      <a:pt x="5438" y="9092"/>
                    </a:cubicBezTo>
                    <a:cubicBezTo>
                      <a:pt x="5705" y="8791"/>
                      <a:pt x="5538" y="8091"/>
                      <a:pt x="5505" y="7724"/>
                    </a:cubicBezTo>
                    <a:cubicBezTo>
                      <a:pt x="5438" y="6556"/>
                      <a:pt x="5438" y="5356"/>
                      <a:pt x="5405" y="4155"/>
                    </a:cubicBezTo>
                    <a:cubicBezTo>
                      <a:pt x="5371" y="2954"/>
                      <a:pt x="5371" y="1553"/>
                      <a:pt x="5538" y="352"/>
                    </a:cubicBezTo>
                    <a:cubicBezTo>
                      <a:pt x="5574" y="67"/>
                      <a:pt x="4556" y="1"/>
                      <a:pt x="3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2"/>
              <p:cNvSpPr/>
              <p:nvPr/>
            </p:nvSpPr>
            <p:spPr>
              <a:xfrm>
                <a:off x="4712287" y="4675743"/>
                <a:ext cx="2516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805" extrusionOk="0">
                    <a:moveTo>
                      <a:pt x="792" y="1"/>
                    </a:moveTo>
                    <a:cubicBezTo>
                      <a:pt x="344" y="1"/>
                      <a:pt x="0" y="378"/>
                      <a:pt x="0" y="842"/>
                    </a:cubicBezTo>
                    <a:cubicBezTo>
                      <a:pt x="0" y="1323"/>
                      <a:pt x="429" y="1805"/>
                      <a:pt x="909" y="1805"/>
                    </a:cubicBezTo>
                    <a:cubicBezTo>
                      <a:pt x="1027" y="1805"/>
                      <a:pt x="1149" y="1775"/>
                      <a:pt x="1268" y="1709"/>
                    </a:cubicBezTo>
                    <a:cubicBezTo>
                      <a:pt x="1535" y="1576"/>
                      <a:pt x="1668" y="1276"/>
                      <a:pt x="1702" y="975"/>
                    </a:cubicBezTo>
                    <a:cubicBezTo>
                      <a:pt x="1702" y="842"/>
                      <a:pt x="1668" y="709"/>
                      <a:pt x="1635" y="575"/>
                    </a:cubicBezTo>
                    <a:cubicBezTo>
                      <a:pt x="1501" y="275"/>
                      <a:pt x="1235" y="41"/>
                      <a:pt x="901" y="8"/>
                    </a:cubicBezTo>
                    <a:cubicBezTo>
                      <a:pt x="864" y="3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" name="Google Shape;1761;p32"/>
            <p:cNvGrpSpPr/>
            <p:nvPr/>
          </p:nvGrpSpPr>
          <p:grpSpPr>
            <a:xfrm>
              <a:off x="5383811" y="3074268"/>
              <a:ext cx="303631" cy="218056"/>
              <a:chOff x="5383811" y="3074268"/>
              <a:chExt cx="303631" cy="218056"/>
            </a:xfrm>
          </p:grpSpPr>
          <p:sp>
            <p:nvSpPr>
              <p:cNvPr id="1762" name="Google Shape;1762;p32"/>
              <p:cNvSpPr/>
              <p:nvPr/>
            </p:nvSpPr>
            <p:spPr>
              <a:xfrm>
                <a:off x="5383811" y="3074268"/>
                <a:ext cx="203239" cy="218056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4746" extrusionOk="0">
                    <a:moveTo>
                      <a:pt x="8389" y="0"/>
                    </a:moveTo>
                    <a:cubicBezTo>
                      <a:pt x="8017" y="0"/>
                      <a:pt x="7765" y="350"/>
                      <a:pt x="7605" y="669"/>
                    </a:cubicBezTo>
                    <a:cubicBezTo>
                      <a:pt x="7339" y="1203"/>
                      <a:pt x="7138" y="1770"/>
                      <a:pt x="6972" y="2371"/>
                    </a:cubicBezTo>
                    <a:cubicBezTo>
                      <a:pt x="6805" y="3071"/>
                      <a:pt x="6638" y="3772"/>
                      <a:pt x="6505" y="4472"/>
                    </a:cubicBezTo>
                    <a:cubicBezTo>
                      <a:pt x="6505" y="4672"/>
                      <a:pt x="6471" y="4872"/>
                      <a:pt x="6438" y="5072"/>
                    </a:cubicBezTo>
                    <a:cubicBezTo>
                      <a:pt x="6204" y="5039"/>
                      <a:pt x="6004" y="5039"/>
                      <a:pt x="5771" y="5039"/>
                    </a:cubicBezTo>
                    <a:cubicBezTo>
                      <a:pt x="5237" y="5006"/>
                      <a:pt x="4703" y="5006"/>
                      <a:pt x="4170" y="4972"/>
                    </a:cubicBezTo>
                    <a:cubicBezTo>
                      <a:pt x="3269" y="4972"/>
                      <a:pt x="2302" y="4972"/>
                      <a:pt x="1468" y="5339"/>
                    </a:cubicBezTo>
                    <a:cubicBezTo>
                      <a:pt x="801" y="5606"/>
                      <a:pt x="0" y="6240"/>
                      <a:pt x="334" y="7041"/>
                    </a:cubicBezTo>
                    <a:cubicBezTo>
                      <a:pt x="500" y="7407"/>
                      <a:pt x="901" y="7708"/>
                      <a:pt x="1334" y="7874"/>
                    </a:cubicBezTo>
                    <a:cubicBezTo>
                      <a:pt x="1067" y="7975"/>
                      <a:pt x="834" y="8108"/>
                      <a:pt x="634" y="8275"/>
                    </a:cubicBezTo>
                    <a:cubicBezTo>
                      <a:pt x="300" y="8542"/>
                      <a:pt x="133" y="8975"/>
                      <a:pt x="267" y="9376"/>
                    </a:cubicBezTo>
                    <a:cubicBezTo>
                      <a:pt x="367" y="9776"/>
                      <a:pt x="667" y="10109"/>
                      <a:pt x="1034" y="10276"/>
                    </a:cubicBezTo>
                    <a:cubicBezTo>
                      <a:pt x="1101" y="10310"/>
                      <a:pt x="1168" y="10310"/>
                      <a:pt x="1234" y="10343"/>
                    </a:cubicBezTo>
                    <a:cubicBezTo>
                      <a:pt x="967" y="10443"/>
                      <a:pt x="701" y="10610"/>
                      <a:pt x="500" y="10843"/>
                    </a:cubicBezTo>
                    <a:cubicBezTo>
                      <a:pt x="200" y="11210"/>
                      <a:pt x="167" y="11677"/>
                      <a:pt x="434" y="12077"/>
                    </a:cubicBezTo>
                    <a:cubicBezTo>
                      <a:pt x="734" y="12478"/>
                      <a:pt x="1268" y="12645"/>
                      <a:pt x="1735" y="12711"/>
                    </a:cubicBezTo>
                    <a:cubicBezTo>
                      <a:pt x="1601" y="12811"/>
                      <a:pt x="1501" y="12945"/>
                      <a:pt x="1434" y="13078"/>
                    </a:cubicBezTo>
                    <a:cubicBezTo>
                      <a:pt x="1234" y="13445"/>
                      <a:pt x="1234" y="13845"/>
                      <a:pt x="1501" y="14179"/>
                    </a:cubicBezTo>
                    <a:cubicBezTo>
                      <a:pt x="1768" y="14479"/>
                      <a:pt x="2202" y="14579"/>
                      <a:pt x="2602" y="14613"/>
                    </a:cubicBezTo>
                    <a:cubicBezTo>
                      <a:pt x="3402" y="14713"/>
                      <a:pt x="4203" y="14746"/>
                      <a:pt x="5004" y="14746"/>
                    </a:cubicBezTo>
                    <a:cubicBezTo>
                      <a:pt x="6571" y="14746"/>
                      <a:pt x="8106" y="14713"/>
                      <a:pt x="9640" y="14546"/>
                    </a:cubicBezTo>
                    <a:cubicBezTo>
                      <a:pt x="10408" y="14446"/>
                      <a:pt x="11141" y="14312"/>
                      <a:pt x="11909" y="14179"/>
                    </a:cubicBezTo>
                    <a:cubicBezTo>
                      <a:pt x="12476" y="14079"/>
                      <a:pt x="13043" y="13912"/>
                      <a:pt x="13410" y="13445"/>
                    </a:cubicBezTo>
                    <a:cubicBezTo>
                      <a:pt x="13476" y="13445"/>
                      <a:pt x="13510" y="13412"/>
                      <a:pt x="13543" y="13378"/>
                    </a:cubicBezTo>
                    <a:cubicBezTo>
                      <a:pt x="13743" y="13145"/>
                      <a:pt x="13677" y="12845"/>
                      <a:pt x="13677" y="12578"/>
                    </a:cubicBezTo>
                    <a:cubicBezTo>
                      <a:pt x="13677" y="12244"/>
                      <a:pt x="13643" y="11911"/>
                      <a:pt x="13643" y="11610"/>
                    </a:cubicBezTo>
                    <a:cubicBezTo>
                      <a:pt x="13643" y="11010"/>
                      <a:pt x="13643" y="10410"/>
                      <a:pt x="13610" y="9809"/>
                    </a:cubicBezTo>
                    <a:cubicBezTo>
                      <a:pt x="13610" y="9209"/>
                      <a:pt x="13610" y="8608"/>
                      <a:pt x="13610" y="8008"/>
                    </a:cubicBezTo>
                    <a:cubicBezTo>
                      <a:pt x="13610" y="7407"/>
                      <a:pt x="13710" y="6674"/>
                      <a:pt x="13510" y="6140"/>
                    </a:cubicBezTo>
                    <a:cubicBezTo>
                      <a:pt x="13469" y="6038"/>
                      <a:pt x="13390" y="5998"/>
                      <a:pt x="13313" y="5998"/>
                    </a:cubicBezTo>
                    <a:cubicBezTo>
                      <a:pt x="13264" y="5998"/>
                      <a:pt x="13215" y="6014"/>
                      <a:pt x="13176" y="6040"/>
                    </a:cubicBezTo>
                    <a:cubicBezTo>
                      <a:pt x="13087" y="6029"/>
                      <a:pt x="12987" y="6025"/>
                      <a:pt x="12885" y="6025"/>
                    </a:cubicBezTo>
                    <a:cubicBezTo>
                      <a:pt x="12679" y="6025"/>
                      <a:pt x="12465" y="6040"/>
                      <a:pt x="12309" y="6040"/>
                    </a:cubicBezTo>
                    <a:cubicBezTo>
                      <a:pt x="11809" y="6006"/>
                      <a:pt x="11275" y="5940"/>
                      <a:pt x="10841" y="5673"/>
                    </a:cubicBezTo>
                    <a:cubicBezTo>
                      <a:pt x="9907" y="5106"/>
                      <a:pt x="9474" y="3838"/>
                      <a:pt x="9340" y="2804"/>
                    </a:cubicBezTo>
                    <a:cubicBezTo>
                      <a:pt x="9273" y="2204"/>
                      <a:pt x="9240" y="1570"/>
                      <a:pt x="9107" y="970"/>
                    </a:cubicBezTo>
                    <a:cubicBezTo>
                      <a:pt x="9040" y="569"/>
                      <a:pt x="8906" y="36"/>
                      <a:pt x="8439" y="2"/>
                    </a:cubicBezTo>
                    <a:cubicBezTo>
                      <a:pt x="8422" y="1"/>
                      <a:pt x="8406" y="0"/>
                      <a:pt x="8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2"/>
              <p:cNvSpPr/>
              <p:nvPr/>
            </p:nvSpPr>
            <p:spPr>
              <a:xfrm>
                <a:off x="5603079" y="3152904"/>
                <a:ext cx="84363" cy="137568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9303" extrusionOk="0">
                    <a:moveTo>
                      <a:pt x="3639" y="0"/>
                    </a:moveTo>
                    <a:cubicBezTo>
                      <a:pt x="2727" y="0"/>
                      <a:pt x="1796" y="55"/>
                      <a:pt x="1635" y="55"/>
                    </a:cubicBezTo>
                    <a:cubicBezTo>
                      <a:pt x="1501" y="55"/>
                      <a:pt x="1260" y="21"/>
                      <a:pt x="1026" y="21"/>
                    </a:cubicBezTo>
                    <a:cubicBezTo>
                      <a:pt x="793" y="21"/>
                      <a:pt x="567" y="55"/>
                      <a:pt x="467" y="188"/>
                    </a:cubicBezTo>
                    <a:cubicBezTo>
                      <a:pt x="401" y="288"/>
                      <a:pt x="401" y="488"/>
                      <a:pt x="401" y="588"/>
                    </a:cubicBezTo>
                    <a:cubicBezTo>
                      <a:pt x="367" y="889"/>
                      <a:pt x="334" y="1222"/>
                      <a:pt x="301" y="1522"/>
                    </a:cubicBezTo>
                    <a:cubicBezTo>
                      <a:pt x="34" y="3957"/>
                      <a:pt x="0" y="6459"/>
                      <a:pt x="267" y="8894"/>
                    </a:cubicBezTo>
                    <a:cubicBezTo>
                      <a:pt x="301" y="9028"/>
                      <a:pt x="367" y="9128"/>
                      <a:pt x="534" y="9128"/>
                    </a:cubicBezTo>
                    <a:cubicBezTo>
                      <a:pt x="1501" y="9238"/>
                      <a:pt x="2468" y="9303"/>
                      <a:pt x="3436" y="9303"/>
                    </a:cubicBezTo>
                    <a:cubicBezTo>
                      <a:pt x="3636" y="9303"/>
                      <a:pt x="3836" y="9300"/>
                      <a:pt x="4037" y="9295"/>
                    </a:cubicBezTo>
                    <a:cubicBezTo>
                      <a:pt x="4337" y="9261"/>
                      <a:pt x="4637" y="9261"/>
                      <a:pt x="4971" y="9228"/>
                    </a:cubicBezTo>
                    <a:cubicBezTo>
                      <a:pt x="5104" y="9195"/>
                      <a:pt x="5304" y="9195"/>
                      <a:pt x="5404" y="9061"/>
                    </a:cubicBezTo>
                    <a:cubicBezTo>
                      <a:pt x="5704" y="8761"/>
                      <a:pt x="5504" y="8094"/>
                      <a:pt x="5504" y="7727"/>
                    </a:cubicBezTo>
                    <a:cubicBezTo>
                      <a:pt x="5438" y="6526"/>
                      <a:pt x="5438" y="5325"/>
                      <a:pt x="5404" y="4124"/>
                    </a:cubicBezTo>
                    <a:cubicBezTo>
                      <a:pt x="5371" y="2923"/>
                      <a:pt x="5371" y="1556"/>
                      <a:pt x="5538" y="322"/>
                    </a:cubicBezTo>
                    <a:cubicBezTo>
                      <a:pt x="5572" y="63"/>
                      <a:pt x="4616" y="0"/>
                      <a:pt x="3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5632668" y="3235473"/>
                <a:ext cx="24680" cy="2645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789" extrusionOk="0">
                    <a:moveTo>
                      <a:pt x="766" y="1"/>
                    </a:moveTo>
                    <a:cubicBezTo>
                      <a:pt x="344" y="1"/>
                      <a:pt x="1" y="376"/>
                      <a:pt x="1" y="809"/>
                    </a:cubicBezTo>
                    <a:cubicBezTo>
                      <a:pt x="1" y="1299"/>
                      <a:pt x="446" y="1789"/>
                      <a:pt x="917" y="1789"/>
                    </a:cubicBezTo>
                    <a:cubicBezTo>
                      <a:pt x="1024" y="1789"/>
                      <a:pt x="1131" y="1764"/>
                      <a:pt x="1235" y="1709"/>
                    </a:cubicBezTo>
                    <a:cubicBezTo>
                      <a:pt x="1535" y="1576"/>
                      <a:pt x="1669" y="1276"/>
                      <a:pt x="1669" y="975"/>
                    </a:cubicBezTo>
                    <a:cubicBezTo>
                      <a:pt x="1669" y="842"/>
                      <a:pt x="1669" y="708"/>
                      <a:pt x="1602" y="575"/>
                    </a:cubicBezTo>
                    <a:cubicBezTo>
                      <a:pt x="1502" y="275"/>
                      <a:pt x="1202" y="41"/>
                      <a:pt x="868" y="8"/>
                    </a:cubicBezTo>
                    <a:cubicBezTo>
                      <a:pt x="834" y="3"/>
                      <a:pt x="800" y="1"/>
                      <a:pt x="76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32"/>
            <p:cNvGrpSpPr/>
            <p:nvPr/>
          </p:nvGrpSpPr>
          <p:grpSpPr>
            <a:xfrm>
              <a:off x="3379761" y="3080671"/>
              <a:ext cx="303646" cy="218559"/>
              <a:chOff x="3379761" y="3080671"/>
              <a:chExt cx="303646" cy="218559"/>
            </a:xfrm>
          </p:grpSpPr>
          <p:sp>
            <p:nvSpPr>
              <p:cNvPr id="1766" name="Google Shape;1766;p32"/>
              <p:cNvSpPr/>
              <p:nvPr/>
            </p:nvSpPr>
            <p:spPr>
              <a:xfrm>
                <a:off x="3379761" y="3080671"/>
                <a:ext cx="203254" cy="218559"/>
              </a:xfrm>
              <a:custGeom>
                <a:avLst/>
                <a:gdLst/>
                <a:ahLst/>
                <a:cxnLst/>
                <a:rect l="l" t="t" r="r" b="b"/>
                <a:pathLst>
                  <a:path w="13745" h="14780" extrusionOk="0">
                    <a:moveTo>
                      <a:pt x="8394" y="1"/>
                    </a:moveTo>
                    <a:cubicBezTo>
                      <a:pt x="8019" y="1"/>
                      <a:pt x="7768" y="382"/>
                      <a:pt x="7640" y="670"/>
                    </a:cubicBezTo>
                    <a:cubicBezTo>
                      <a:pt x="7373" y="1237"/>
                      <a:pt x="7139" y="1804"/>
                      <a:pt x="7006" y="2371"/>
                    </a:cubicBezTo>
                    <a:cubicBezTo>
                      <a:pt x="6806" y="3072"/>
                      <a:pt x="6639" y="3772"/>
                      <a:pt x="6539" y="4473"/>
                    </a:cubicBezTo>
                    <a:cubicBezTo>
                      <a:pt x="6506" y="4673"/>
                      <a:pt x="6472" y="4873"/>
                      <a:pt x="6439" y="5073"/>
                    </a:cubicBezTo>
                    <a:lnTo>
                      <a:pt x="5805" y="5073"/>
                    </a:lnTo>
                    <a:cubicBezTo>
                      <a:pt x="5271" y="5040"/>
                      <a:pt x="4738" y="5006"/>
                      <a:pt x="4171" y="5006"/>
                    </a:cubicBezTo>
                    <a:cubicBezTo>
                      <a:pt x="4001" y="5000"/>
                      <a:pt x="3831" y="4996"/>
                      <a:pt x="3660" y="4996"/>
                    </a:cubicBezTo>
                    <a:cubicBezTo>
                      <a:pt x="2921" y="4996"/>
                      <a:pt x="2173" y="5069"/>
                      <a:pt x="1469" y="5340"/>
                    </a:cubicBezTo>
                    <a:cubicBezTo>
                      <a:pt x="802" y="5640"/>
                      <a:pt x="1" y="6241"/>
                      <a:pt x="368" y="7041"/>
                    </a:cubicBezTo>
                    <a:cubicBezTo>
                      <a:pt x="501" y="7441"/>
                      <a:pt x="902" y="7742"/>
                      <a:pt x="1369" y="7908"/>
                    </a:cubicBezTo>
                    <a:cubicBezTo>
                      <a:pt x="1102" y="7975"/>
                      <a:pt x="835" y="8109"/>
                      <a:pt x="635" y="8309"/>
                    </a:cubicBezTo>
                    <a:cubicBezTo>
                      <a:pt x="335" y="8576"/>
                      <a:pt x="168" y="8976"/>
                      <a:pt x="268" y="9410"/>
                    </a:cubicBezTo>
                    <a:cubicBezTo>
                      <a:pt x="368" y="9810"/>
                      <a:pt x="701" y="10110"/>
                      <a:pt x="1068" y="10277"/>
                    </a:cubicBezTo>
                    <a:cubicBezTo>
                      <a:pt x="1135" y="10310"/>
                      <a:pt x="1202" y="10344"/>
                      <a:pt x="1269" y="10377"/>
                    </a:cubicBezTo>
                    <a:cubicBezTo>
                      <a:pt x="968" y="10477"/>
                      <a:pt x="701" y="10644"/>
                      <a:pt x="501" y="10877"/>
                    </a:cubicBezTo>
                    <a:cubicBezTo>
                      <a:pt x="201" y="11211"/>
                      <a:pt x="168" y="11711"/>
                      <a:pt x="468" y="12078"/>
                    </a:cubicBezTo>
                    <a:cubicBezTo>
                      <a:pt x="735" y="12478"/>
                      <a:pt x="1269" y="12679"/>
                      <a:pt x="1736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6"/>
                      <a:pt x="1235" y="13879"/>
                      <a:pt x="1502" y="14180"/>
                    </a:cubicBezTo>
                    <a:cubicBezTo>
                      <a:pt x="1769" y="14513"/>
                      <a:pt x="2236" y="14580"/>
                      <a:pt x="2603" y="14647"/>
                    </a:cubicBezTo>
                    <a:cubicBezTo>
                      <a:pt x="3403" y="14747"/>
                      <a:pt x="4237" y="14780"/>
                      <a:pt x="5038" y="14780"/>
                    </a:cubicBezTo>
                    <a:cubicBezTo>
                      <a:pt x="6572" y="14780"/>
                      <a:pt x="8140" y="14747"/>
                      <a:pt x="9675" y="14547"/>
                    </a:cubicBezTo>
                    <a:cubicBezTo>
                      <a:pt x="10408" y="14446"/>
                      <a:pt x="11176" y="14346"/>
                      <a:pt x="11909" y="14213"/>
                    </a:cubicBezTo>
                    <a:cubicBezTo>
                      <a:pt x="12477" y="14080"/>
                      <a:pt x="13044" y="13946"/>
                      <a:pt x="13444" y="13479"/>
                    </a:cubicBezTo>
                    <a:cubicBezTo>
                      <a:pt x="13477" y="13446"/>
                      <a:pt x="13511" y="13412"/>
                      <a:pt x="13544" y="13379"/>
                    </a:cubicBezTo>
                    <a:cubicBezTo>
                      <a:pt x="13744" y="13179"/>
                      <a:pt x="13677" y="12879"/>
                      <a:pt x="13677" y="12578"/>
                    </a:cubicBezTo>
                    <a:cubicBezTo>
                      <a:pt x="13677" y="12278"/>
                      <a:pt x="13677" y="11945"/>
                      <a:pt x="13677" y="11611"/>
                    </a:cubicBezTo>
                    <a:cubicBezTo>
                      <a:pt x="13644" y="11011"/>
                      <a:pt x="13644" y="10410"/>
                      <a:pt x="13644" y="9810"/>
                    </a:cubicBezTo>
                    <a:cubicBezTo>
                      <a:pt x="13611" y="9209"/>
                      <a:pt x="13644" y="8609"/>
                      <a:pt x="13644" y="8009"/>
                    </a:cubicBezTo>
                    <a:cubicBezTo>
                      <a:pt x="13644" y="7441"/>
                      <a:pt x="13744" y="6708"/>
                      <a:pt x="13511" y="6174"/>
                    </a:cubicBezTo>
                    <a:cubicBezTo>
                      <a:pt x="13469" y="6070"/>
                      <a:pt x="13401" y="6018"/>
                      <a:pt x="13332" y="6018"/>
                    </a:cubicBezTo>
                    <a:cubicBezTo>
                      <a:pt x="13290" y="6018"/>
                      <a:pt x="13248" y="6036"/>
                      <a:pt x="13210" y="6074"/>
                    </a:cubicBezTo>
                    <a:cubicBezTo>
                      <a:pt x="13099" y="6049"/>
                      <a:pt x="12984" y="6043"/>
                      <a:pt x="12869" y="6043"/>
                    </a:cubicBezTo>
                    <a:cubicBezTo>
                      <a:pt x="12743" y="6043"/>
                      <a:pt x="12618" y="6050"/>
                      <a:pt x="12500" y="6050"/>
                    </a:cubicBezTo>
                    <a:cubicBezTo>
                      <a:pt x="12434" y="6050"/>
                      <a:pt x="12370" y="6048"/>
                      <a:pt x="12310" y="6040"/>
                    </a:cubicBezTo>
                    <a:cubicBezTo>
                      <a:pt x="11809" y="6007"/>
                      <a:pt x="11276" y="5940"/>
                      <a:pt x="10842" y="5707"/>
                    </a:cubicBezTo>
                    <a:cubicBezTo>
                      <a:pt x="9908" y="5140"/>
                      <a:pt x="9474" y="3839"/>
                      <a:pt x="9374" y="2838"/>
                    </a:cubicBezTo>
                    <a:cubicBezTo>
                      <a:pt x="9308" y="2204"/>
                      <a:pt x="9274" y="1604"/>
                      <a:pt x="9141" y="1004"/>
                    </a:cubicBezTo>
                    <a:cubicBezTo>
                      <a:pt x="9041" y="603"/>
                      <a:pt x="8941" y="70"/>
                      <a:pt x="8440" y="3"/>
                    </a:cubicBezTo>
                    <a:cubicBezTo>
                      <a:pt x="8425" y="1"/>
                      <a:pt x="8409" y="1"/>
                      <a:pt x="8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3599044" y="3159366"/>
                <a:ext cx="84363" cy="137716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9313" extrusionOk="0">
                    <a:moveTo>
                      <a:pt x="3552" y="0"/>
                    </a:moveTo>
                    <a:cubicBezTo>
                      <a:pt x="2675" y="0"/>
                      <a:pt x="1808" y="51"/>
                      <a:pt x="1668" y="51"/>
                    </a:cubicBezTo>
                    <a:cubicBezTo>
                      <a:pt x="1527" y="51"/>
                      <a:pt x="1304" y="22"/>
                      <a:pt x="1087" y="22"/>
                    </a:cubicBezTo>
                    <a:cubicBezTo>
                      <a:pt x="843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01" y="618"/>
                    </a:cubicBezTo>
                    <a:cubicBezTo>
                      <a:pt x="367" y="919"/>
                      <a:pt x="334" y="1219"/>
                      <a:pt x="300" y="1552"/>
                    </a:cubicBezTo>
                    <a:cubicBezTo>
                      <a:pt x="67" y="3987"/>
                      <a:pt x="0" y="6456"/>
                      <a:pt x="300" y="8891"/>
                    </a:cubicBezTo>
                    <a:cubicBezTo>
                      <a:pt x="300" y="9058"/>
                      <a:pt x="401" y="9158"/>
                      <a:pt x="534" y="9158"/>
                    </a:cubicBezTo>
                    <a:cubicBezTo>
                      <a:pt x="1438" y="9235"/>
                      <a:pt x="2363" y="9313"/>
                      <a:pt x="3261" y="9313"/>
                    </a:cubicBezTo>
                    <a:cubicBezTo>
                      <a:pt x="3522" y="9313"/>
                      <a:pt x="3781" y="9306"/>
                      <a:pt x="4036" y="9291"/>
                    </a:cubicBezTo>
                    <a:cubicBezTo>
                      <a:pt x="4370" y="9291"/>
                      <a:pt x="4670" y="9258"/>
                      <a:pt x="4970" y="9225"/>
                    </a:cubicBezTo>
                    <a:cubicBezTo>
                      <a:pt x="5137" y="9225"/>
                      <a:pt x="5304" y="9225"/>
                      <a:pt x="5437" y="9091"/>
                    </a:cubicBezTo>
                    <a:cubicBezTo>
                      <a:pt x="5704" y="8791"/>
                      <a:pt x="5538" y="8090"/>
                      <a:pt x="5504" y="7723"/>
                    </a:cubicBezTo>
                    <a:cubicBezTo>
                      <a:pt x="5437" y="6556"/>
                      <a:pt x="5437" y="5355"/>
                      <a:pt x="5404" y="4154"/>
                    </a:cubicBezTo>
                    <a:cubicBezTo>
                      <a:pt x="5404" y="2953"/>
                      <a:pt x="5371" y="1552"/>
                      <a:pt x="5538" y="352"/>
                    </a:cubicBezTo>
                    <a:cubicBezTo>
                      <a:pt x="5573" y="67"/>
                      <a:pt x="4555" y="0"/>
                      <a:pt x="3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3628633" y="3241964"/>
                <a:ext cx="25168" cy="2686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1817" extrusionOk="0">
                    <a:moveTo>
                      <a:pt x="839" y="1"/>
                    </a:moveTo>
                    <a:cubicBezTo>
                      <a:pt x="371" y="1"/>
                      <a:pt x="33" y="357"/>
                      <a:pt x="1" y="837"/>
                    </a:cubicBezTo>
                    <a:cubicBezTo>
                      <a:pt x="1" y="1327"/>
                      <a:pt x="445" y="1817"/>
                      <a:pt x="935" y="1817"/>
                    </a:cubicBezTo>
                    <a:cubicBezTo>
                      <a:pt x="1046" y="1817"/>
                      <a:pt x="1158" y="1792"/>
                      <a:pt x="1268" y="1737"/>
                    </a:cubicBezTo>
                    <a:cubicBezTo>
                      <a:pt x="1535" y="1570"/>
                      <a:pt x="1669" y="1270"/>
                      <a:pt x="1702" y="970"/>
                    </a:cubicBezTo>
                    <a:cubicBezTo>
                      <a:pt x="1702" y="837"/>
                      <a:pt x="1669" y="703"/>
                      <a:pt x="1635" y="603"/>
                    </a:cubicBezTo>
                    <a:cubicBezTo>
                      <a:pt x="1502" y="269"/>
                      <a:pt x="1235" y="36"/>
                      <a:pt x="901" y="3"/>
                    </a:cubicBezTo>
                    <a:cubicBezTo>
                      <a:pt x="880" y="1"/>
                      <a:pt x="859" y="1"/>
                      <a:pt x="8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32"/>
            <p:cNvGrpSpPr/>
            <p:nvPr/>
          </p:nvGrpSpPr>
          <p:grpSpPr>
            <a:xfrm>
              <a:off x="2887289" y="2866441"/>
              <a:ext cx="258485" cy="262345"/>
              <a:chOff x="2887289" y="2866441"/>
              <a:chExt cx="258485" cy="262345"/>
            </a:xfrm>
          </p:grpSpPr>
          <p:sp>
            <p:nvSpPr>
              <p:cNvPr id="1770" name="Google Shape;1770;p32"/>
              <p:cNvSpPr/>
              <p:nvPr/>
            </p:nvSpPr>
            <p:spPr>
              <a:xfrm>
                <a:off x="2887289" y="2866441"/>
                <a:ext cx="258485" cy="262345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17741" extrusionOk="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2970153" y="2951968"/>
                <a:ext cx="29619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2" extrusionOk="0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3041676" y="2951968"/>
                <a:ext cx="29619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2" extrusionOk="0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2958324" y="3012149"/>
                <a:ext cx="126773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4537" extrusionOk="0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4" name="Google Shape;1774;p32"/>
            <p:cNvGrpSpPr/>
            <p:nvPr/>
          </p:nvGrpSpPr>
          <p:grpSpPr>
            <a:xfrm>
              <a:off x="4731022" y="4109900"/>
              <a:ext cx="258988" cy="262360"/>
              <a:chOff x="4731022" y="4109900"/>
              <a:chExt cx="258988" cy="26236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31022" y="4109900"/>
                <a:ext cx="258988" cy="26236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7742" extrusionOk="0">
                    <a:moveTo>
                      <a:pt x="9101" y="1"/>
                    </a:moveTo>
                    <a:cubicBezTo>
                      <a:pt x="6705" y="1"/>
                      <a:pt x="4318" y="870"/>
                      <a:pt x="2736" y="2650"/>
                    </a:cubicBezTo>
                    <a:cubicBezTo>
                      <a:pt x="301" y="5385"/>
                      <a:pt x="1" y="9521"/>
                      <a:pt x="1035" y="12857"/>
                    </a:cubicBezTo>
                    <a:cubicBezTo>
                      <a:pt x="1986" y="15948"/>
                      <a:pt x="5374" y="17742"/>
                      <a:pt x="8532" y="17742"/>
                    </a:cubicBezTo>
                    <a:cubicBezTo>
                      <a:pt x="8918" y="17742"/>
                      <a:pt x="9300" y="17715"/>
                      <a:pt x="9674" y="17660"/>
                    </a:cubicBezTo>
                    <a:cubicBezTo>
                      <a:pt x="13310" y="17127"/>
                      <a:pt x="16313" y="14258"/>
                      <a:pt x="17213" y="10722"/>
                    </a:cubicBezTo>
                    <a:cubicBezTo>
                      <a:pt x="17413" y="9855"/>
                      <a:pt x="17513" y="8887"/>
                      <a:pt x="17447" y="7887"/>
                    </a:cubicBezTo>
                    <a:cubicBezTo>
                      <a:pt x="17347" y="5618"/>
                      <a:pt x="16513" y="3250"/>
                      <a:pt x="14778" y="1882"/>
                    </a:cubicBezTo>
                    <a:cubicBezTo>
                      <a:pt x="13209" y="637"/>
                      <a:pt x="11152" y="1"/>
                      <a:pt x="9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814389" y="4195441"/>
                <a:ext cx="29605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868" y="0"/>
                      <a:pt x="734" y="34"/>
                      <a:pt x="601" y="100"/>
                    </a:cubicBezTo>
                    <a:cubicBezTo>
                      <a:pt x="501" y="134"/>
                      <a:pt x="401" y="200"/>
                      <a:pt x="300" y="300"/>
                    </a:cubicBezTo>
                    <a:cubicBezTo>
                      <a:pt x="200" y="400"/>
                      <a:pt x="134" y="501"/>
                      <a:pt x="100" y="634"/>
                    </a:cubicBezTo>
                    <a:cubicBezTo>
                      <a:pt x="34" y="734"/>
                      <a:pt x="0" y="867"/>
                      <a:pt x="0" y="1001"/>
                    </a:cubicBezTo>
                    <a:cubicBezTo>
                      <a:pt x="0" y="1101"/>
                      <a:pt x="34" y="1168"/>
                      <a:pt x="34" y="1268"/>
                    </a:cubicBezTo>
                    <a:cubicBezTo>
                      <a:pt x="67" y="1435"/>
                      <a:pt x="167" y="1601"/>
                      <a:pt x="300" y="1701"/>
                    </a:cubicBezTo>
                    <a:cubicBezTo>
                      <a:pt x="367" y="1768"/>
                      <a:pt x="434" y="1801"/>
                      <a:pt x="501" y="1868"/>
                    </a:cubicBezTo>
                    <a:cubicBezTo>
                      <a:pt x="634" y="1968"/>
                      <a:pt x="801" y="2002"/>
                      <a:pt x="1001" y="2002"/>
                    </a:cubicBezTo>
                    <a:cubicBezTo>
                      <a:pt x="1134" y="2002"/>
                      <a:pt x="1268" y="1968"/>
                      <a:pt x="1368" y="1902"/>
                    </a:cubicBezTo>
                    <a:cubicBezTo>
                      <a:pt x="1501" y="1868"/>
                      <a:pt x="1601" y="1801"/>
                      <a:pt x="1701" y="1701"/>
                    </a:cubicBezTo>
                    <a:cubicBezTo>
                      <a:pt x="1802" y="1601"/>
                      <a:pt x="1868" y="1501"/>
                      <a:pt x="1902" y="1401"/>
                    </a:cubicBezTo>
                    <a:cubicBezTo>
                      <a:pt x="1968" y="1268"/>
                      <a:pt x="2002" y="1134"/>
                      <a:pt x="2002" y="1001"/>
                    </a:cubicBezTo>
                    <a:cubicBezTo>
                      <a:pt x="1968" y="901"/>
                      <a:pt x="1968" y="834"/>
                      <a:pt x="1968" y="734"/>
                    </a:cubicBezTo>
                    <a:cubicBezTo>
                      <a:pt x="1902" y="567"/>
                      <a:pt x="1835" y="400"/>
                      <a:pt x="1701" y="300"/>
                    </a:cubicBezTo>
                    <a:cubicBezTo>
                      <a:pt x="1635" y="234"/>
                      <a:pt x="1568" y="200"/>
                      <a:pt x="1501" y="134"/>
                    </a:cubicBezTo>
                    <a:cubicBezTo>
                      <a:pt x="1335" y="34"/>
                      <a:pt x="1168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4885409" y="4195441"/>
                <a:ext cx="29619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2" extrusionOk="0">
                    <a:moveTo>
                      <a:pt x="1001" y="0"/>
                    </a:moveTo>
                    <a:cubicBezTo>
                      <a:pt x="868" y="0"/>
                      <a:pt x="735" y="34"/>
                      <a:pt x="634" y="100"/>
                    </a:cubicBezTo>
                    <a:cubicBezTo>
                      <a:pt x="501" y="134"/>
                      <a:pt x="401" y="200"/>
                      <a:pt x="301" y="300"/>
                    </a:cubicBezTo>
                    <a:cubicBezTo>
                      <a:pt x="201" y="400"/>
                      <a:pt x="134" y="501"/>
                      <a:pt x="101" y="634"/>
                    </a:cubicBezTo>
                    <a:cubicBezTo>
                      <a:pt x="34" y="734"/>
                      <a:pt x="1" y="867"/>
                      <a:pt x="1" y="1001"/>
                    </a:cubicBezTo>
                    <a:cubicBezTo>
                      <a:pt x="34" y="1101"/>
                      <a:pt x="34" y="1168"/>
                      <a:pt x="34" y="1268"/>
                    </a:cubicBezTo>
                    <a:cubicBezTo>
                      <a:pt x="101" y="1435"/>
                      <a:pt x="167" y="1601"/>
                      <a:pt x="301" y="1701"/>
                    </a:cubicBezTo>
                    <a:cubicBezTo>
                      <a:pt x="368" y="1768"/>
                      <a:pt x="434" y="1801"/>
                      <a:pt x="501" y="1868"/>
                    </a:cubicBezTo>
                    <a:cubicBezTo>
                      <a:pt x="668" y="1968"/>
                      <a:pt x="835" y="2002"/>
                      <a:pt x="1001" y="2002"/>
                    </a:cubicBezTo>
                    <a:cubicBezTo>
                      <a:pt x="1135" y="2002"/>
                      <a:pt x="1268" y="1968"/>
                      <a:pt x="1402" y="1902"/>
                    </a:cubicBezTo>
                    <a:cubicBezTo>
                      <a:pt x="1502" y="1868"/>
                      <a:pt x="1635" y="1801"/>
                      <a:pt x="1702" y="1701"/>
                    </a:cubicBezTo>
                    <a:cubicBezTo>
                      <a:pt x="1802" y="1601"/>
                      <a:pt x="1869" y="1501"/>
                      <a:pt x="1902" y="1401"/>
                    </a:cubicBezTo>
                    <a:cubicBezTo>
                      <a:pt x="1969" y="1268"/>
                      <a:pt x="2002" y="1134"/>
                      <a:pt x="2002" y="1001"/>
                    </a:cubicBezTo>
                    <a:cubicBezTo>
                      <a:pt x="2002" y="901"/>
                      <a:pt x="1969" y="834"/>
                      <a:pt x="1969" y="734"/>
                    </a:cubicBezTo>
                    <a:cubicBezTo>
                      <a:pt x="1935" y="567"/>
                      <a:pt x="1835" y="400"/>
                      <a:pt x="1702" y="300"/>
                    </a:cubicBezTo>
                    <a:cubicBezTo>
                      <a:pt x="1635" y="234"/>
                      <a:pt x="1568" y="200"/>
                      <a:pt x="1502" y="134"/>
                    </a:cubicBezTo>
                    <a:cubicBezTo>
                      <a:pt x="1368" y="34"/>
                      <a:pt x="1202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4802545" y="4255608"/>
                <a:ext cx="126788" cy="67106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4538" extrusionOk="0">
                    <a:moveTo>
                      <a:pt x="7773" y="1"/>
                    </a:moveTo>
                    <a:lnTo>
                      <a:pt x="501" y="234"/>
                    </a:lnTo>
                    <a:cubicBezTo>
                      <a:pt x="501" y="234"/>
                      <a:pt x="1" y="4537"/>
                      <a:pt x="4070" y="4537"/>
                    </a:cubicBezTo>
                    <a:cubicBezTo>
                      <a:pt x="8573" y="4537"/>
                      <a:pt x="7773" y="1"/>
                      <a:pt x="7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9" name="Google Shape;1779;p32"/>
            <p:cNvGrpSpPr/>
            <p:nvPr/>
          </p:nvGrpSpPr>
          <p:grpSpPr>
            <a:xfrm>
              <a:off x="5036839" y="1443620"/>
              <a:ext cx="529747" cy="301414"/>
              <a:chOff x="5036839" y="1443620"/>
              <a:chExt cx="529747" cy="301414"/>
            </a:xfrm>
          </p:grpSpPr>
          <p:sp>
            <p:nvSpPr>
              <p:cNvPr id="1780" name="Google Shape;1780;p32"/>
              <p:cNvSpPr/>
              <p:nvPr/>
            </p:nvSpPr>
            <p:spPr>
              <a:xfrm>
                <a:off x="5036839" y="1443620"/>
                <a:ext cx="529747" cy="301414"/>
              </a:xfrm>
              <a:custGeom>
                <a:avLst/>
                <a:gdLst/>
                <a:ahLst/>
                <a:cxnLst/>
                <a:rect l="l" t="t" r="r" b="b"/>
                <a:pathLst>
                  <a:path w="35824" h="20383" extrusionOk="0">
                    <a:moveTo>
                      <a:pt x="5580" y="0"/>
                    </a:moveTo>
                    <a:cubicBezTo>
                      <a:pt x="3220" y="0"/>
                      <a:pt x="1016" y="503"/>
                      <a:pt x="634" y="3070"/>
                    </a:cubicBezTo>
                    <a:cubicBezTo>
                      <a:pt x="67" y="6839"/>
                      <a:pt x="0" y="11676"/>
                      <a:pt x="634" y="15412"/>
                    </a:cubicBezTo>
                    <a:cubicBezTo>
                      <a:pt x="1468" y="20382"/>
                      <a:pt x="5638" y="19749"/>
                      <a:pt x="9807" y="19882"/>
                    </a:cubicBezTo>
                    <a:cubicBezTo>
                      <a:pt x="11316" y="19917"/>
                      <a:pt x="12828" y="19935"/>
                      <a:pt x="14342" y="19935"/>
                    </a:cubicBezTo>
                    <a:cubicBezTo>
                      <a:pt x="17213" y="19935"/>
                      <a:pt x="20089" y="19868"/>
                      <a:pt x="22950" y="19715"/>
                    </a:cubicBezTo>
                    <a:cubicBezTo>
                      <a:pt x="27387" y="19482"/>
                      <a:pt x="28254" y="17414"/>
                      <a:pt x="28487" y="13177"/>
                    </a:cubicBezTo>
                    <a:cubicBezTo>
                      <a:pt x="29955" y="13778"/>
                      <a:pt x="31456" y="14311"/>
                      <a:pt x="32957" y="14778"/>
                    </a:cubicBezTo>
                    <a:cubicBezTo>
                      <a:pt x="33159" y="14854"/>
                      <a:pt x="34916" y="15271"/>
                      <a:pt x="35539" y="15271"/>
                    </a:cubicBezTo>
                    <a:cubicBezTo>
                      <a:pt x="35741" y="15271"/>
                      <a:pt x="35824" y="15227"/>
                      <a:pt x="35692" y="15112"/>
                    </a:cubicBezTo>
                    <a:cubicBezTo>
                      <a:pt x="33324" y="13144"/>
                      <a:pt x="29021" y="10008"/>
                      <a:pt x="28421" y="7106"/>
                    </a:cubicBezTo>
                    <a:cubicBezTo>
                      <a:pt x="28054" y="5405"/>
                      <a:pt x="29021" y="2536"/>
                      <a:pt x="27787" y="1102"/>
                    </a:cubicBezTo>
                    <a:cubicBezTo>
                      <a:pt x="27071" y="271"/>
                      <a:pt x="25716" y="143"/>
                      <a:pt x="24473" y="143"/>
                    </a:cubicBezTo>
                    <a:cubicBezTo>
                      <a:pt x="23921" y="143"/>
                      <a:pt x="23391" y="168"/>
                      <a:pt x="22950" y="168"/>
                    </a:cubicBezTo>
                    <a:cubicBezTo>
                      <a:pt x="22365" y="159"/>
                      <a:pt x="21781" y="156"/>
                      <a:pt x="21197" y="156"/>
                    </a:cubicBezTo>
                    <a:cubicBezTo>
                      <a:pt x="18319" y="156"/>
                      <a:pt x="15450" y="243"/>
                      <a:pt x="12574" y="243"/>
                    </a:cubicBezTo>
                    <a:cubicBezTo>
                      <a:pt x="11542" y="243"/>
                      <a:pt x="10509" y="232"/>
                      <a:pt x="9474" y="201"/>
                    </a:cubicBezTo>
                    <a:cubicBezTo>
                      <a:pt x="8333" y="165"/>
                      <a:pt x="6931" y="0"/>
                      <a:pt x="55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5108850" y="1519062"/>
                <a:ext cx="282160" cy="14610"/>
              </a:xfrm>
              <a:custGeom>
                <a:avLst/>
                <a:gdLst/>
                <a:ahLst/>
                <a:cxnLst/>
                <a:rect l="l" t="t" r="r" b="b"/>
                <a:pathLst>
                  <a:path w="19081" h="988" extrusionOk="0">
                    <a:moveTo>
                      <a:pt x="16751" y="0"/>
                    </a:moveTo>
                    <a:cubicBezTo>
                      <a:pt x="15841" y="0"/>
                      <a:pt x="14924" y="36"/>
                      <a:pt x="14044" y="36"/>
                    </a:cubicBezTo>
                    <a:cubicBezTo>
                      <a:pt x="12476" y="36"/>
                      <a:pt x="10942" y="70"/>
                      <a:pt x="9407" y="70"/>
                    </a:cubicBezTo>
                    <a:cubicBezTo>
                      <a:pt x="8129" y="70"/>
                      <a:pt x="6839" y="46"/>
                      <a:pt x="5547" y="46"/>
                    </a:cubicBezTo>
                    <a:cubicBezTo>
                      <a:pt x="3771" y="46"/>
                      <a:pt x="1991" y="91"/>
                      <a:pt x="234" y="303"/>
                    </a:cubicBezTo>
                    <a:cubicBezTo>
                      <a:pt x="0" y="336"/>
                      <a:pt x="0" y="670"/>
                      <a:pt x="234" y="670"/>
                    </a:cubicBezTo>
                    <a:cubicBezTo>
                      <a:pt x="2198" y="907"/>
                      <a:pt x="4190" y="949"/>
                      <a:pt x="6174" y="949"/>
                    </a:cubicBezTo>
                    <a:cubicBezTo>
                      <a:pt x="7256" y="949"/>
                      <a:pt x="8336" y="937"/>
                      <a:pt x="9407" y="937"/>
                    </a:cubicBezTo>
                    <a:lnTo>
                      <a:pt x="13910" y="937"/>
                    </a:lnTo>
                    <a:cubicBezTo>
                      <a:pt x="14855" y="937"/>
                      <a:pt x="15812" y="987"/>
                      <a:pt x="16766" y="987"/>
                    </a:cubicBezTo>
                    <a:cubicBezTo>
                      <a:pt x="17362" y="987"/>
                      <a:pt x="17957" y="968"/>
                      <a:pt x="18547" y="904"/>
                    </a:cubicBezTo>
                    <a:cubicBezTo>
                      <a:pt x="19081" y="870"/>
                      <a:pt x="19081" y="136"/>
                      <a:pt x="18547" y="70"/>
                    </a:cubicBezTo>
                    <a:cubicBezTo>
                      <a:pt x="17960" y="16"/>
                      <a:pt x="17357" y="0"/>
                      <a:pt x="1675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5107372" y="1583206"/>
                <a:ext cx="28117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9014" h="1104" extrusionOk="0">
                    <a:moveTo>
                      <a:pt x="4113" y="0"/>
                    </a:moveTo>
                    <a:cubicBezTo>
                      <a:pt x="2823" y="0"/>
                      <a:pt x="1523" y="23"/>
                      <a:pt x="267" y="268"/>
                    </a:cubicBezTo>
                    <a:cubicBezTo>
                      <a:pt x="0" y="335"/>
                      <a:pt x="0" y="769"/>
                      <a:pt x="267" y="835"/>
                    </a:cubicBezTo>
                    <a:cubicBezTo>
                      <a:pt x="1495" y="1081"/>
                      <a:pt x="2768" y="1103"/>
                      <a:pt x="4013" y="1103"/>
                    </a:cubicBezTo>
                    <a:cubicBezTo>
                      <a:pt x="4289" y="1103"/>
                      <a:pt x="4564" y="1102"/>
                      <a:pt x="4837" y="1102"/>
                    </a:cubicBezTo>
                    <a:lnTo>
                      <a:pt x="9507" y="1102"/>
                    </a:lnTo>
                    <a:cubicBezTo>
                      <a:pt x="11008" y="1102"/>
                      <a:pt x="12509" y="1069"/>
                      <a:pt x="14010" y="1069"/>
                    </a:cubicBezTo>
                    <a:cubicBezTo>
                      <a:pt x="14671" y="1069"/>
                      <a:pt x="15342" y="1092"/>
                      <a:pt x="16011" y="1092"/>
                    </a:cubicBezTo>
                    <a:cubicBezTo>
                      <a:pt x="16931" y="1092"/>
                      <a:pt x="17845" y="1048"/>
                      <a:pt x="18714" y="835"/>
                    </a:cubicBezTo>
                    <a:cubicBezTo>
                      <a:pt x="19014" y="769"/>
                      <a:pt x="19014" y="335"/>
                      <a:pt x="18714" y="268"/>
                    </a:cubicBezTo>
                    <a:cubicBezTo>
                      <a:pt x="17796" y="60"/>
                      <a:pt x="16827" y="21"/>
                      <a:pt x="15862" y="21"/>
                    </a:cubicBezTo>
                    <a:cubicBezTo>
                      <a:pt x="15284" y="21"/>
                      <a:pt x="14707" y="35"/>
                      <a:pt x="14144" y="35"/>
                    </a:cubicBezTo>
                    <a:lnTo>
                      <a:pt x="9507" y="35"/>
                    </a:lnTo>
                    <a:cubicBezTo>
                      <a:pt x="7973" y="1"/>
                      <a:pt x="6472" y="1"/>
                      <a:pt x="4971" y="1"/>
                    </a:cubicBezTo>
                    <a:cubicBezTo>
                      <a:pt x="4686" y="1"/>
                      <a:pt x="4399" y="0"/>
                      <a:pt x="411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5106884" y="1647336"/>
                <a:ext cx="281170" cy="18263"/>
              </a:xfrm>
              <a:custGeom>
                <a:avLst/>
                <a:gdLst/>
                <a:ahLst/>
                <a:cxnLst/>
                <a:rect l="l" t="t" r="r" b="b"/>
                <a:pathLst>
                  <a:path w="19014" h="1235" extrusionOk="0">
                    <a:moveTo>
                      <a:pt x="9507" y="1"/>
                    </a:moveTo>
                    <a:cubicBezTo>
                      <a:pt x="8006" y="1"/>
                      <a:pt x="6471" y="1"/>
                      <a:pt x="4937" y="34"/>
                    </a:cubicBezTo>
                    <a:cubicBezTo>
                      <a:pt x="4170" y="67"/>
                      <a:pt x="3369" y="101"/>
                      <a:pt x="2602" y="101"/>
                    </a:cubicBezTo>
                    <a:cubicBezTo>
                      <a:pt x="1835" y="134"/>
                      <a:pt x="1034" y="101"/>
                      <a:pt x="300" y="301"/>
                    </a:cubicBezTo>
                    <a:cubicBezTo>
                      <a:pt x="0" y="401"/>
                      <a:pt x="0" y="835"/>
                      <a:pt x="300" y="935"/>
                    </a:cubicBezTo>
                    <a:cubicBezTo>
                      <a:pt x="1001" y="1135"/>
                      <a:pt x="1735" y="1135"/>
                      <a:pt x="2468" y="1135"/>
                    </a:cubicBezTo>
                    <a:cubicBezTo>
                      <a:pt x="3236" y="1168"/>
                      <a:pt x="4036" y="1168"/>
                      <a:pt x="4803" y="1202"/>
                    </a:cubicBezTo>
                    <a:cubicBezTo>
                      <a:pt x="6371" y="1235"/>
                      <a:pt x="7939" y="1235"/>
                      <a:pt x="9540" y="1235"/>
                    </a:cubicBezTo>
                    <a:lnTo>
                      <a:pt x="14110" y="1235"/>
                    </a:lnTo>
                    <a:cubicBezTo>
                      <a:pt x="14877" y="1235"/>
                      <a:pt x="15678" y="1202"/>
                      <a:pt x="16445" y="1168"/>
                    </a:cubicBezTo>
                    <a:cubicBezTo>
                      <a:pt x="17212" y="1102"/>
                      <a:pt x="18013" y="1102"/>
                      <a:pt x="18747" y="868"/>
                    </a:cubicBezTo>
                    <a:cubicBezTo>
                      <a:pt x="19014" y="801"/>
                      <a:pt x="19014" y="434"/>
                      <a:pt x="18747" y="368"/>
                    </a:cubicBezTo>
                    <a:cubicBezTo>
                      <a:pt x="18046" y="168"/>
                      <a:pt x="17312" y="134"/>
                      <a:pt x="16612" y="101"/>
                    </a:cubicBezTo>
                    <a:cubicBezTo>
                      <a:pt x="15811" y="34"/>
                      <a:pt x="15044" y="1"/>
                      <a:pt x="1424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32"/>
            <p:cNvGrpSpPr/>
            <p:nvPr/>
          </p:nvGrpSpPr>
          <p:grpSpPr>
            <a:xfrm>
              <a:off x="3920758" y="4163369"/>
              <a:ext cx="490694" cy="279632"/>
              <a:chOff x="3920758" y="4163369"/>
              <a:chExt cx="490694" cy="279632"/>
            </a:xfrm>
          </p:grpSpPr>
          <p:sp>
            <p:nvSpPr>
              <p:cNvPr id="1785" name="Google Shape;1785;p32"/>
              <p:cNvSpPr/>
              <p:nvPr/>
            </p:nvSpPr>
            <p:spPr>
              <a:xfrm>
                <a:off x="3920758" y="4163369"/>
                <a:ext cx="490694" cy="279632"/>
              </a:xfrm>
              <a:custGeom>
                <a:avLst/>
                <a:gdLst/>
                <a:ahLst/>
                <a:cxnLst/>
                <a:rect l="l" t="t" r="r" b="b"/>
                <a:pathLst>
                  <a:path w="33183" h="18910" extrusionOk="0">
                    <a:moveTo>
                      <a:pt x="19784" y="432"/>
                    </a:moveTo>
                    <a:cubicBezTo>
                      <a:pt x="17156" y="432"/>
                      <a:pt x="14529" y="505"/>
                      <a:pt x="11901" y="635"/>
                    </a:cubicBezTo>
                    <a:cubicBezTo>
                      <a:pt x="7831" y="868"/>
                      <a:pt x="6997" y="2770"/>
                      <a:pt x="6764" y="6672"/>
                    </a:cubicBezTo>
                    <a:cubicBezTo>
                      <a:pt x="5429" y="6139"/>
                      <a:pt x="4062" y="5638"/>
                      <a:pt x="2661" y="5205"/>
                    </a:cubicBezTo>
                    <a:cubicBezTo>
                      <a:pt x="2461" y="5130"/>
                      <a:pt x="853" y="4754"/>
                      <a:pt x="273" y="4754"/>
                    </a:cubicBezTo>
                    <a:cubicBezTo>
                      <a:pt x="80" y="4754"/>
                      <a:pt x="0" y="4796"/>
                      <a:pt x="126" y="4904"/>
                    </a:cubicBezTo>
                    <a:cubicBezTo>
                      <a:pt x="2327" y="6739"/>
                      <a:pt x="6330" y="9641"/>
                      <a:pt x="6864" y="12343"/>
                    </a:cubicBezTo>
                    <a:cubicBezTo>
                      <a:pt x="7197" y="13878"/>
                      <a:pt x="6297" y="16546"/>
                      <a:pt x="7431" y="17880"/>
                    </a:cubicBezTo>
                    <a:cubicBezTo>
                      <a:pt x="8089" y="18652"/>
                      <a:pt x="9317" y="18775"/>
                      <a:pt x="10445" y="18775"/>
                    </a:cubicBezTo>
                    <a:cubicBezTo>
                      <a:pt x="10976" y="18775"/>
                      <a:pt x="11484" y="18748"/>
                      <a:pt x="11901" y="18748"/>
                    </a:cubicBezTo>
                    <a:cubicBezTo>
                      <a:pt x="12446" y="18756"/>
                      <a:pt x="12990" y="18760"/>
                      <a:pt x="13533" y="18760"/>
                    </a:cubicBezTo>
                    <a:cubicBezTo>
                      <a:pt x="16210" y="18760"/>
                      <a:pt x="18856" y="18672"/>
                      <a:pt x="21525" y="18672"/>
                    </a:cubicBezTo>
                    <a:cubicBezTo>
                      <a:pt x="22483" y="18672"/>
                      <a:pt x="23444" y="18684"/>
                      <a:pt x="24410" y="18714"/>
                    </a:cubicBezTo>
                    <a:cubicBezTo>
                      <a:pt x="25489" y="18751"/>
                      <a:pt x="26808" y="18910"/>
                      <a:pt x="28072" y="18910"/>
                    </a:cubicBezTo>
                    <a:cubicBezTo>
                      <a:pt x="30245" y="18910"/>
                      <a:pt x="32257" y="18441"/>
                      <a:pt x="32615" y="16079"/>
                    </a:cubicBezTo>
                    <a:cubicBezTo>
                      <a:pt x="33116" y="12577"/>
                      <a:pt x="33182" y="8107"/>
                      <a:pt x="32582" y="4604"/>
                    </a:cubicBezTo>
                    <a:cubicBezTo>
                      <a:pt x="31815" y="1"/>
                      <a:pt x="27945" y="601"/>
                      <a:pt x="24109" y="501"/>
                    </a:cubicBezTo>
                    <a:cubicBezTo>
                      <a:pt x="22668" y="454"/>
                      <a:pt x="21226" y="432"/>
                      <a:pt x="19784" y="4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082420" y="4358938"/>
                <a:ext cx="262434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978" extrusionOk="0">
                    <a:moveTo>
                      <a:pt x="2180" y="1"/>
                    </a:moveTo>
                    <a:cubicBezTo>
                      <a:pt x="1634" y="1"/>
                      <a:pt x="1093" y="20"/>
                      <a:pt x="567" y="84"/>
                    </a:cubicBezTo>
                    <a:cubicBezTo>
                      <a:pt x="34" y="118"/>
                      <a:pt x="0" y="852"/>
                      <a:pt x="567" y="918"/>
                    </a:cubicBezTo>
                    <a:cubicBezTo>
                      <a:pt x="1012" y="963"/>
                      <a:pt x="1468" y="978"/>
                      <a:pt x="1928" y="978"/>
                    </a:cubicBezTo>
                    <a:cubicBezTo>
                      <a:pt x="2847" y="978"/>
                      <a:pt x="3781" y="918"/>
                      <a:pt x="4670" y="918"/>
                    </a:cubicBezTo>
                    <a:lnTo>
                      <a:pt x="9040" y="918"/>
                    </a:lnTo>
                    <a:cubicBezTo>
                      <a:pt x="10220" y="918"/>
                      <a:pt x="11411" y="942"/>
                      <a:pt x="12605" y="942"/>
                    </a:cubicBezTo>
                    <a:cubicBezTo>
                      <a:pt x="14246" y="942"/>
                      <a:pt x="15891" y="897"/>
                      <a:pt x="17513" y="685"/>
                    </a:cubicBezTo>
                    <a:cubicBezTo>
                      <a:pt x="17746" y="652"/>
                      <a:pt x="17746" y="351"/>
                      <a:pt x="17513" y="318"/>
                    </a:cubicBezTo>
                    <a:cubicBezTo>
                      <a:pt x="15700" y="81"/>
                      <a:pt x="13859" y="39"/>
                      <a:pt x="12026" y="39"/>
                    </a:cubicBezTo>
                    <a:cubicBezTo>
                      <a:pt x="11026" y="39"/>
                      <a:pt x="10029" y="51"/>
                      <a:pt x="9040" y="51"/>
                    </a:cubicBezTo>
                    <a:lnTo>
                      <a:pt x="4804" y="51"/>
                    </a:lnTo>
                    <a:cubicBezTo>
                      <a:pt x="3942" y="51"/>
                      <a:pt x="3054" y="1"/>
                      <a:pt x="218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4085377" y="4298016"/>
                <a:ext cx="261443" cy="15823"/>
              </a:xfrm>
              <a:custGeom>
                <a:avLst/>
                <a:gdLst/>
                <a:ahLst/>
                <a:cxnLst/>
                <a:rect l="l" t="t" r="r" b="b"/>
                <a:pathLst>
                  <a:path w="17680" h="1070" extrusionOk="0">
                    <a:moveTo>
                      <a:pt x="13974" y="0"/>
                    </a:moveTo>
                    <a:cubicBezTo>
                      <a:pt x="13719" y="0"/>
                      <a:pt x="13465" y="1"/>
                      <a:pt x="13210" y="1"/>
                    </a:cubicBezTo>
                    <a:lnTo>
                      <a:pt x="4604" y="1"/>
                    </a:lnTo>
                    <a:cubicBezTo>
                      <a:pt x="4411" y="6"/>
                      <a:pt x="4217" y="7"/>
                      <a:pt x="4023" y="7"/>
                    </a:cubicBezTo>
                    <a:cubicBezTo>
                      <a:pt x="3649" y="7"/>
                      <a:pt x="3273" y="2"/>
                      <a:pt x="2898" y="2"/>
                    </a:cubicBezTo>
                    <a:cubicBezTo>
                      <a:pt x="2013" y="2"/>
                      <a:pt x="1132" y="32"/>
                      <a:pt x="301" y="235"/>
                    </a:cubicBezTo>
                    <a:cubicBezTo>
                      <a:pt x="0" y="335"/>
                      <a:pt x="0" y="735"/>
                      <a:pt x="301" y="835"/>
                    </a:cubicBezTo>
                    <a:cubicBezTo>
                      <a:pt x="1112" y="1038"/>
                      <a:pt x="1960" y="1068"/>
                      <a:pt x="2815" y="1068"/>
                    </a:cubicBezTo>
                    <a:cubicBezTo>
                      <a:pt x="3178" y="1068"/>
                      <a:pt x="3542" y="1063"/>
                      <a:pt x="3905" y="1063"/>
                    </a:cubicBezTo>
                    <a:cubicBezTo>
                      <a:pt x="4094" y="1063"/>
                      <a:pt x="4282" y="1064"/>
                      <a:pt x="4470" y="1069"/>
                    </a:cubicBezTo>
                    <a:lnTo>
                      <a:pt x="13076" y="1069"/>
                    </a:lnTo>
                    <a:cubicBezTo>
                      <a:pt x="13337" y="1069"/>
                      <a:pt x="13599" y="1070"/>
                      <a:pt x="13861" y="1070"/>
                    </a:cubicBezTo>
                    <a:cubicBezTo>
                      <a:pt x="15042" y="1070"/>
                      <a:pt x="16233" y="1048"/>
                      <a:pt x="17379" y="802"/>
                    </a:cubicBezTo>
                    <a:cubicBezTo>
                      <a:pt x="17680" y="769"/>
                      <a:pt x="17680" y="302"/>
                      <a:pt x="17379" y="268"/>
                    </a:cubicBezTo>
                    <a:cubicBezTo>
                      <a:pt x="16260" y="23"/>
                      <a:pt x="15119" y="0"/>
                      <a:pt x="1397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4086368" y="4236371"/>
                <a:ext cx="260940" cy="18263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1235" extrusionOk="0">
                    <a:moveTo>
                      <a:pt x="4470" y="1"/>
                    </a:moveTo>
                    <a:cubicBezTo>
                      <a:pt x="3736" y="1"/>
                      <a:pt x="3002" y="34"/>
                      <a:pt x="2235" y="101"/>
                    </a:cubicBezTo>
                    <a:cubicBezTo>
                      <a:pt x="1568" y="134"/>
                      <a:pt x="867" y="168"/>
                      <a:pt x="234" y="368"/>
                    </a:cubicBezTo>
                    <a:cubicBezTo>
                      <a:pt x="0" y="434"/>
                      <a:pt x="0" y="801"/>
                      <a:pt x="234" y="868"/>
                    </a:cubicBezTo>
                    <a:cubicBezTo>
                      <a:pt x="867" y="1068"/>
                      <a:pt x="1568" y="1102"/>
                      <a:pt x="2235" y="1135"/>
                    </a:cubicBezTo>
                    <a:cubicBezTo>
                      <a:pt x="3002" y="1202"/>
                      <a:pt x="3736" y="1235"/>
                      <a:pt x="4470" y="1235"/>
                    </a:cubicBezTo>
                    <a:lnTo>
                      <a:pt x="8773" y="1235"/>
                    </a:lnTo>
                    <a:cubicBezTo>
                      <a:pt x="10207" y="1235"/>
                      <a:pt x="11642" y="1235"/>
                      <a:pt x="13076" y="1202"/>
                    </a:cubicBezTo>
                    <a:cubicBezTo>
                      <a:pt x="13810" y="1168"/>
                      <a:pt x="14577" y="1168"/>
                      <a:pt x="15311" y="1135"/>
                    </a:cubicBezTo>
                    <a:cubicBezTo>
                      <a:pt x="15978" y="1135"/>
                      <a:pt x="16679" y="1135"/>
                      <a:pt x="17346" y="935"/>
                    </a:cubicBezTo>
                    <a:cubicBezTo>
                      <a:pt x="17646" y="835"/>
                      <a:pt x="17646" y="401"/>
                      <a:pt x="17346" y="301"/>
                    </a:cubicBezTo>
                    <a:cubicBezTo>
                      <a:pt x="16679" y="101"/>
                      <a:pt x="15978" y="134"/>
                      <a:pt x="15311" y="101"/>
                    </a:cubicBezTo>
                    <a:cubicBezTo>
                      <a:pt x="14577" y="101"/>
                      <a:pt x="13810" y="68"/>
                      <a:pt x="13076" y="34"/>
                    </a:cubicBezTo>
                    <a:cubicBezTo>
                      <a:pt x="11642" y="1"/>
                      <a:pt x="10207" y="1"/>
                      <a:pt x="8773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9" name="Google Shape;1789;p32"/>
            <p:cNvSpPr/>
            <p:nvPr/>
          </p:nvSpPr>
          <p:spPr>
            <a:xfrm>
              <a:off x="3390405" y="2618232"/>
              <a:ext cx="227905" cy="207232"/>
            </a:xfrm>
            <a:custGeom>
              <a:avLst/>
              <a:gdLst/>
              <a:ahLst/>
              <a:cxnLst/>
              <a:rect l="l" t="t" r="r" b="b"/>
              <a:pathLst>
                <a:path w="15412" h="14014" extrusionOk="0">
                  <a:moveTo>
                    <a:pt x="12826" y="0"/>
                  </a:moveTo>
                  <a:cubicBezTo>
                    <a:pt x="11694" y="0"/>
                    <a:pt x="10549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06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089" y="1785"/>
                    <a:pt x="3847" y="700"/>
                    <a:pt x="2558" y="700"/>
                  </a:cubicBezTo>
                  <a:cubicBezTo>
                    <a:pt x="2318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01" y="6592"/>
                    <a:pt x="1902" y="8094"/>
                    <a:pt x="3102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5" y="13999"/>
                    <a:pt x="7732" y="14014"/>
                    <a:pt x="7777" y="14014"/>
                  </a:cubicBezTo>
                  <a:cubicBezTo>
                    <a:pt x="7861" y="14014"/>
                    <a:pt x="7941" y="13963"/>
                    <a:pt x="8006" y="13898"/>
                  </a:cubicBezTo>
                  <a:cubicBezTo>
                    <a:pt x="8740" y="13431"/>
                    <a:pt x="9374" y="12530"/>
                    <a:pt x="9907" y="11830"/>
                  </a:cubicBezTo>
                  <a:cubicBezTo>
                    <a:pt x="10541" y="11062"/>
                    <a:pt x="11141" y="10295"/>
                    <a:pt x="11742" y="9495"/>
                  </a:cubicBezTo>
                  <a:cubicBezTo>
                    <a:pt x="12876" y="7927"/>
                    <a:pt x="14144" y="6226"/>
                    <a:pt x="14877" y="4391"/>
                  </a:cubicBezTo>
                  <a:cubicBezTo>
                    <a:pt x="15411" y="3057"/>
                    <a:pt x="15378" y="1289"/>
                    <a:pt x="14077" y="388"/>
                  </a:cubicBezTo>
                  <a:cubicBezTo>
                    <a:pt x="13675" y="114"/>
                    <a:pt x="13251" y="0"/>
                    <a:pt x="12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4416347" y="1325400"/>
              <a:ext cx="162781" cy="148363"/>
            </a:xfrm>
            <a:custGeom>
              <a:avLst/>
              <a:gdLst/>
              <a:ahLst/>
              <a:cxnLst/>
              <a:rect l="l" t="t" r="r" b="b"/>
              <a:pathLst>
                <a:path w="11008" h="10033" extrusionOk="0">
                  <a:moveTo>
                    <a:pt x="9166" y="0"/>
                  </a:moveTo>
                  <a:cubicBezTo>
                    <a:pt x="8366" y="0"/>
                    <a:pt x="7548" y="563"/>
                    <a:pt x="6972" y="1091"/>
                  </a:cubicBezTo>
                  <a:cubicBezTo>
                    <a:pt x="6471" y="1592"/>
                    <a:pt x="6004" y="2159"/>
                    <a:pt x="5637" y="2759"/>
                  </a:cubicBezTo>
                  <a:cubicBezTo>
                    <a:pt x="5537" y="2926"/>
                    <a:pt x="5371" y="3159"/>
                    <a:pt x="5237" y="3426"/>
                  </a:cubicBezTo>
                  <a:cubicBezTo>
                    <a:pt x="4970" y="2859"/>
                    <a:pt x="4637" y="2359"/>
                    <a:pt x="4203" y="1892"/>
                  </a:cubicBezTo>
                  <a:cubicBezTo>
                    <a:pt x="3644" y="1277"/>
                    <a:pt x="2756" y="497"/>
                    <a:pt x="1835" y="497"/>
                  </a:cubicBezTo>
                  <a:cubicBezTo>
                    <a:pt x="1658" y="497"/>
                    <a:pt x="1479" y="526"/>
                    <a:pt x="1301" y="591"/>
                  </a:cubicBezTo>
                  <a:cubicBezTo>
                    <a:pt x="200" y="991"/>
                    <a:pt x="0" y="2426"/>
                    <a:pt x="200" y="3426"/>
                  </a:cubicBezTo>
                  <a:cubicBezTo>
                    <a:pt x="434" y="4727"/>
                    <a:pt x="1334" y="5761"/>
                    <a:pt x="2235" y="6729"/>
                  </a:cubicBezTo>
                  <a:cubicBezTo>
                    <a:pt x="2769" y="7296"/>
                    <a:pt x="3302" y="7863"/>
                    <a:pt x="3836" y="8430"/>
                  </a:cubicBezTo>
                  <a:cubicBezTo>
                    <a:pt x="4370" y="8964"/>
                    <a:pt x="4837" y="9597"/>
                    <a:pt x="5471" y="9998"/>
                  </a:cubicBezTo>
                  <a:cubicBezTo>
                    <a:pt x="5506" y="10021"/>
                    <a:pt x="5542" y="10032"/>
                    <a:pt x="5574" y="10032"/>
                  </a:cubicBezTo>
                  <a:cubicBezTo>
                    <a:pt x="5633" y="10032"/>
                    <a:pt x="5683" y="9996"/>
                    <a:pt x="5704" y="9931"/>
                  </a:cubicBezTo>
                  <a:cubicBezTo>
                    <a:pt x="6271" y="9597"/>
                    <a:pt x="6671" y="8964"/>
                    <a:pt x="7105" y="8463"/>
                  </a:cubicBezTo>
                  <a:cubicBezTo>
                    <a:pt x="7539" y="7929"/>
                    <a:pt x="7972" y="7362"/>
                    <a:pt x="8406" y="6795"/>
                  </a:cubicBezTo>
                  <a:cubicBezTo>
                    <a:pt x="9207" y="5661"/>
                    <a:pt x="10107" y="4460"/>
                    <a:pt x="10641" y="3126"/>
                  </a:cubicBezTo>
                  <a:cubicBezTo>
                    <a:pt x="11008" y="2192"/>
                    <a:pt x="11008" y="924"/>
                    <a:pt x="10074" y="291"/>
                  </a:cubicBezTo>
                  <a:cubicBezTo>
                    <a:pt x="9784" y="85"/>
                    <a:pt x="9476" y="0"/>
                    <a:pt x="9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1" name="Google Shape;1791;p32"/>
            <p:cNvGrpSpPr/>
            <p:nvPr/>
          </p:nvGrpSpPr>
          <p:grpSpPr>
            <a:xfrm>
              <a:off x="4538662" y="1743820"/>
              <a:ext cx="258988" cy="262345"/>
              <a:chOff x="4538662" y="1743820"/>
              <a:chExt cx="258988" cy="262345"/>
            </a:xfrm>
          </p:grpSpPr>
          <p:sp>
            <p:nvSpPr>
              <p:cNvPr id="1792" name="Google Shape;1792;p32"/>
              <p:cNvSpPr/>
              <p:nvPr/>
            </p:nvSpPr>
            <p:spPr>
              <a:xfrm>
                <a:off x="4538662" y="1743820"/>
                <a:ext cx="258988" cy="262345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7741" extrusionOk="0">
                    <a:moveTo>
                      <a:pt x="9120" y="0"/>
                    </a:moveTo>
                    <a:cubicBezTo>
                      <a:pt x="6714" y="0"/>
                      <a:pt x="4318" y="869"/>
                      <a:pt x="2736" y="2649"/>
                    </a:cubicBezTo>
                    <a:cubicBezTo>
                      <a:pt x="334" y="5384"/>
                      <a:pt x="1" y="9521"/>
                      <a:pt x="1035" y="12856"/>
                    </a:cubicBezTo>
                    <a:cubicBezTo>
                      <a:pt x="2016" y="15948"/>
                      <a:pt x="5380" y="17741"/>
                      <a:pt x="8532" y="17741"/>
                    </a:cubicBezTo>
                    <a:cubicBezTo>
                      <a:pt x="8918" y="17741"/>
                      <a:pt x="9300" y="17714"/>
                      <a:pt x="9674" y="17660"/>
                    </a:cubicBezTo>
                    <a:cubicBezTo>
                      <a:pt x="13310" y="17126"/>
                      <a:pt x="16312" y="14257"/>
                      <a:pt x="17213" y="10721"/>
                    </a:cubicBezTo>
                    <a:cubicBezTo>
                      <a:pt x="17446" y="9854"/>
                      <a:pt x="17513" y="8887"/>
                      <a:pt x="17480" y="7886"/>
                    </a:cubicBezTo>
                    <a:cubicBezTo>
                      <a:pt x="17380" y="5618"/>
                      <a:pt x="16512" y="3249"/>
                      <a:pt x="14811" y="1882"/>
                    </a:cubicBezTo>
                    <a:cubicBezTo>
                      <a:pt x="13243" y="636"/>
                      <a:pt x="11178" y="0"/>
                      <a:pt x="912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4632868" y="1793089"/>
                <a:ext cx="67594" cy="155402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10509" extrusionOk="0">
                    <a:moveTo>
                      <a:pt x="2202" y="2386"/>
                    </a:moveTo>
                    <a:cubicBezTo>
                      <a:pt x="2236" y="3153"/>
                      <a:pt x="2236" y="3920"/>
                      <a:pt x="2269" y="4687"/>
                    </a:cubicBezTo>
                    <a:cubicBezTo>
                      <a:pt x="1669" y="4454"/>
                      <a:pt x="1102" y="4087"/>
                      <a:pt x="1235" y="3387"/>
                    </a:cubicBezTo>
                    <a:cubicBezTo>
                      <a:pt x="1335" y="2886"/>
                      <a:pt x="1735" y="2486"/>
                      <a:pt x="2202" y="2386"/>
                    </a:cubicBezTo>
                    <a:close/>
                    <a:moveTo>
                      <a:pt x="2970" y="5855"/>
                    </a:moveTo>
                    <a:cubicBezTo>
                      <a:pt x="3170" y="5988"/>
                      <a:pt x="3337" y="6122"/>
                      <a:pt x="3437" y="6289"/>
                    </a:cubicBezTo>
                    <a:cubicBezTo>
                      <a:pt x="3737" y="6722"/>
                      <a:pt x="3703" y="7323"/>
                      <a:pt x="3470" y="7756"/>
                    </a:cubicBezTo>
                    <a:cubicBezTo>
                      <a:pt x="3337" y="7990"/>
                      <a:pt x="3136" y="8157"/>
                      <a:pt x="2936" y="8290"/>
                    </a:cubicBezTo>
                    <a:lnTo>
                      <a:pt x="2936" y="7956"/>
                    </a:lnTo>
                    <a:cubicBezTo>
                      <a:pt x="2936" y="7256"/>
                      <a:pt x="2970" y="6555"/>
                      <a:pt x="2970" y="5855"/>
                    </a:cubicBezTo>
                    <a:close/>
                    <a:moveTo>
                      <a:pt x="2551" y="0"/>
                    </a:moveTo>
                    <a:cubicBezTo>
                      <a:pt x="2433" y="0"/>
                      <a:pt x="2302" y="98"/>
                      <a:pt x="2302" y="251"/>
                    </a:cubicBezTo>
                    <a:cubicBezTo>
                      <a:pt x="2236" y="651"/>
                      <a:pt x="2236" y="1052"/>
                      <a:pt x="2236" y="1452"/>
                    </a:cubicBezTo>
                    <a:cubicBezTo>
                      <a:pt x="1969" y="1485"/>
                      <a:pt x="1735" y="1552"/>
                      <a:pt x="1502" y="1685"/>
                    </a:cubicBezTo>
                    <a:cubicBezTo>
                      <a:pt x="668" y="2086"/>
                      <a:pt x="134" y="3153"/>
                      <a:pt x="468" y="4054"/>
                    </a:cubicBezTo>
                    <a:cubicBezTo>
                      <a:pt x="768" y="4854"/>
                      <a:pt x="1569" y="5188"/>
                      <a:pt x="2302" y="5521"/>
                    </a:cubicBezTo>
                    <a:cubicBezTo>
                      <a:pt x="2302" y="6322"/>
                      <a:pt x="2369" y="7123"/>
                      <a:pt x="2369" y="7956"/>
                    </a:cubicBezTo>
                    <a:cubicBezTo>
                      <a:pt x="2369" y="8157"/>
                      <a:pt x="2336" y="8357"/>
                      <a:pt x="2336" y="8557"/>
                    </a:cubicBezTo>
                    <a:cubicBezTo>
                      <a:pt x="2236" y="8590"/>
                      <a:pt x="2102" y="8624"/>
                      <a:pt x="2002" y="8624"/>
                    </a:cubicBezTo>
                    <a:cubicBezTo>
                      <a:pt x="1702" y="8624"/>
                      <a:pt x="1368" y="8590"/>
                      <a:pt x="1135" y="8423"/>
                    </a:cubicBezTo>
                    <a:cubicBezTo>
                      <a:pt x="935" y="8257"/>
                      <a:pt x="801" y="7990"/>
                      <a:pt x="635" y="7790"/>
                    </a:cubicBezTo>
                    <a:cubicBezTo>
                      <a:pt x="593" y="7748"/>
                      <a:pt x="533" y="7729"/>
                      <a:pt x="473" y="7729"/>
                    </a:cubicBezTo>
                    <a:cubicBezTo>
                      <a:pt x="390" y="7729"/>
                      <a:pt x="306" y="7765"/>
                      <a:pt x="268" y="7823"/>
                    </a:cubicBezTo>
                    <a:cubicBezTo>
                      <a:pt x="1" y="8323"/>
                      <a:pt x="301" y="8790"/>
                      <a:pt x="668" y="9091"/>
                    </a:cubicBezTo>
                    <a:cubicBezTo>
                      <a:pt x="1009" y="9358"/>
                      <a:pt x="1438" y="9466"/>
                      <a:pt x="1865" y="9466"/>
                    </a:cubicBezTo>
                    <a:cubicBezTo>
                      <a:pt x="2024" y="9466"/>
                      <a:pt x="2182" y="9451"/>
                      <a:pt x="2336" y="9424"/>
                    </a:cubicBezTo>
                    <a:cubicBezTo>
                      <a:pt x="2336" y="9758"/>
                      <a:pt x="2336" y="10058"/>
                      <a:pt x="2403" y="10358"/>
                    </a:cubicBezTo>
                    <a:cubicBezTo>
                      <a:pt x="2419" y="10458"/>
                      <a:pt x="2511" y="10508"/>
                      <a:pt x="2603" y="10508"/>
                    </a:cubicBezTo>
                    <a:cubicBezTo>
                      <a:pt x="2694" y="10508"/>
                      <a:pt x="2786" y="10458"/>
                      <a:pt x="2803" y="10358"/>
                    </a:cubicBezTo>
                    <a:cubicBezTo>
                      <a:pt x="2903" y="10025"/>
                      <a:pt x="2903" y="9624"/>
                      <a:pt x="2936" y="9257"/>
                    </a:cubicBezTo>
                    <a:cubicBezTo>
                      <a:pt x="3737" y="8924"/>
                      <a:pt x="4371" y="8190"/>
                      <a:pt x="4471" y="7289"/>
                    </a:cubicBezTo>
                    <a:cubicBezTo>
                      <a:pt x="4571" y="6189"/>
                      <a:pt x="3937" y="5388"/>
                      <a:pt x="2970" y="4954"/>
                    </a:cubicBezTo>
                    <a:cubicBezTo>
                      <a:pt x="3003" y="4087"/>
                      <a:pt x="3003" y="3220"/>
                      <a:pt x="2970" y="2352"/>
                    </a:cubicBezTo>
                    <a:lnTo>
                      <a:pt x="2970" y="2352"/>
                    </a:lnTo>
                    <a:cubicBezTo>
                      <a:pt x="3036" y="2386"/>
                      <a:pt x="3136" y="2386"/>
                      <a:pt x="3203" y="2419"/>
                    </a:cubicBezTo>
                    <a:cubicBezTo>
                      <a:pt x="3537" y="2486"/>
                      <a:pt x="3837" y="2553"/>
                      <a:pt x="4137" y="2619"/>
                    </a:cubicBezTo>
                    <a:cubicBezTo>
                      <a:pt x="4152" y="2622"/>
                      <a:pt x="4166" y="2624"/>
                      <a:pt x="4181" y="2624"/>
                    </a:cubicBezTo>
                    <a:cubicBezTo>
                      <a:pt x="4331" y="2624"/>
                      <a:pt x="4462" y="2471"/>
                      <a:pt x="4371" y="2319"/>
                    </a:cubicBezTo>
                    <a:cubicBezTo>
                      <a:pt x="4037" y="1819"/>
                      <a:pt x="3503" y="1519"/>
                      <a:pt x="2903" y="1452"/>
                    </a:cubicBezTo>
                    <a:cubicBezTo>
                      <a:pt x="2870" y="1018"/>
                      <a:pt x="2803" y="585"/>
                      <a:pt x="2736" y="184"/>
                    </a:cubicBezTo>
                    <a:cubicBezTo>
                      <a:pt x="2722" y="56"/>
                      <a:pt x="2640" y="0"/>
                      <a:pt x="2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4565796" y="1764861"/>
                <a:ext cx="213103" cy="220230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4893" extrusionOk="0">
                    <a:moveTo>
                      <a:pt x="7277" y="517"/>
                    </a:moveTo>
                    <a:cubicBezTo>
                      <a:pt x="7397" y="517"/>
                      <a:pt x="7518" y="520"/>
                      <a:pt x="7639" y="525"/>
                    </a:cubicBezTo>
                    <a:cubicBezTo>
                      <a:pt x="9073" y="592"/>
                      <a:pt x="10541" y="1059"/>
                      <a:pt x="11675" y="1960"/>
                    </a:cubicBezTo>
                    <a:cubicBezTo>
                      <a:pt x="13076" y="3094"/>
                      <a:pt x="13677" y="4929"/>
                      <a:pt x="13777" y="6663"/>
                    </a:cubicBezTo>
                    <a:cubicBezTo>
                      <a:pt x="13877" y="9665"/>
                      <a:pt x="12309" y="12467"/>
                      <a:pt x="9574" y="13768"/>
                    </a:cubicBezTo>
                    <a:cubicBezTo>
                      <a:pt x="8695" y="14178"/>
                      <a:pt x="7729" y="14378"/>
                      <a:pt x="6764" y="14378"/>
                    </a:cubicBezTo>
                    <a:cubicBezTo>
                      <a:pt x="5056" y="14378"/>
                      <a:pt x="3350" y="13749"/>
                      <a:pt x="2135" y="12534"/>
                    </a:cubicBezTo>
                    <a:cubicBezTo>
                      <a:pt x="167" y="10599"/>
                      <a:pt x="100" y="6963"/>
                      <a:pt x="1101" y="4528"/>
                    </a:cubicBezTo>
                    <a:cubicBezTo>
                      <a:pt x="2123" y="1942"/>
                      <a:pt x="4581" y="517"/>
                      <a:pt x="7277" y="517"/>
                    </a:cubicBezTo>
                    <a:close/>
                    <a:moveTo>
                      <a:pt x="7264" y="1"/>
                    </a:moveTo>
                    <a:cubicBezTo>
                      <a:pt x="4949" y="1"/>
                      <a:pt x="2666" y="1011"/>
                      <a:pt x="1335" y="2994"/>
                    </a:cubicBezTo>
                    <a:cubicBezTo>
                      <a:pt x="434" y="4328"/>
                      <a:pt x="34" y="5963"/>
                      <a:pt x="0" y="7564"/>
                    </a:cubicBezTo>
                    <a:cubicBezTo>
                      <a:pt x="0" y="9065"/>
                      <a:pt x="234" y="10766"/>
                      <a:pt x="1101" y="12067"/>
                    </a:cubicBezTo>
                    <a:cubicBezTo>
                      <a:pt x="2333" y="13902"/>
                      <a:pt x="4575" y="14892"/>
                      <a:pt x="6757" y="14892"/>
                    </a:cubicBezTo>
                    <a:cubicBezTo>
                      <a:pt x="7352" y="14892"/>
                      <a:pt x="7942" y="14819"/>
                      <a:pt x="8506" y="14669"/>
                    </a:cubicBezTo>
                    <a:cubicBezTo>
                      <a:pt x="12109" y="13735"/>
                      <a:pt x="14411" y="10299"/>
                      <a:pt x="14277" y="6663"/>
                    </a:cubicBezTo>
                    <a:cubicBezTo>
                      <a:pt x="14177" y="5062"/>
                      <a:pt x="13743" y="3461"/>
                      <a:pt x="12676" y="2227"/>
                    </a:cubicBezTo>
                    <a:cubicBezTo>
                      <a:pt x="11742" y="1093"/>
                      <a:pt x="10274" y="425"/>
                      <a:pt x="8840" y="159"/>
                    </a:cubicBezTo>
                    <a:cubicBezTo>
                      <a:pt x="8320" y="53"/>
                      <a:pt x="7791" y="1"/>
                      <a:pt x="7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5" name="Google Shape;1795;p32"/>
            <p:cNvSpPr/>
            <p:nvPr/>
          </p:nvSpPr>
          <p:spPr>
            <a:xfrm>
              <a:off x="6028255" y="3245144"/>
              <a:ext cx="227905" cy="207232"/>
            </a:xfrm>
            <a:custGeom>
              <a:avLst/>
              <a:gdLst/>
              <a:ahLst/>
              <a:cxnLst/>
              <a:rect l="l" t="t" r="r" b="b"/>
              <a:pathLst>
                <a:path w="15412" h="14014" extrusionOk="0">
                  <a:moveTo>
                    <a:pt x="12845" y="0"/>
                  </a:moveTo>
                  <a:cubicBezTo>
                    <a:pt x="11725" y="0"/>
                    <a:pt x="10574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39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117" y="1785"/>
                    <a:pt x="3856" y="700"/>
                    <a:pt x="2561" y="700"/>
                  </a:cubicBezTo>
                  <a:cubicBezTo>
                    <a:pt x="2319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34" y="6592"/>
                    <a:pt x="1902" y="8094"/>
                    <a:pt x="3136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6" y="13999"/>
                    <a:pt x="7736" y="14014"/>
                    <a:pt x="7785" y="14014"/>
                  </a:cubicBezTo>
                  <a:cubicBezTo>
                    <a:pt x="7877" y="14014"/>
                    <a:pt x="7962" y="13963"/>
                    <a:pt x="8006" y="13898"/>
                  </a:cubicBezTo>
                  <a:cubicBezTo>
                    <a:pt x="8773" y="13431"/>
                    <a:pt x="9374" y="12530"/>
                    <a:pt x="9941" y="11830"/>
                  </a:cubicBezTo>
                  <a:cubicBezTo>
                    <a:pt x="10541" y="11062"/>
                    <a:pt x="11175" y="10295"/>
                    <a:pt x="11742" y="9495"/>
                  </a:cubicBezTo>
                  <a:cubicBezTo>
                    <a:pt x="12909" y="7927"/>
                    <a:pt x="14144" y="6226"/>
                    <a:pt x="14878" y="4391"/>
                  </a:cubicBezTo>
                  <a:cubicBezTo>
                    <a:pt x="15411" y="3057"/>
                    <a:pt x="15411" y="1289"/>
                    <a:pt x="14077" y="388"/>
                  </a:cubicBezTo>
                  <a:cubicBezTo>
                    <a:pt x="13685" y="114"/>
                    <a:pt x="13267" y="0"/>
                    <a:pt x="12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6" name="Google Shape;1796;p32"/>
            <p:cNvGrpSpPr/>
            <p:nvPr/>
          </p:nvGrpSpPr>
          <p:grpSpPr>
            <a:xfrm>
              <a:off x="5864489" y="2756541"/>
              <a:ext cx="258486" cy="262345"/>
              <a:chOff x="6511539" y="2742616"/>
              <a:chExt cx="258486" cy="262345"/>
            </a:xfrm>
          </p:grpSpPr>
          <p:sp>
            <p:nvSpPr>
              <p:cNvPr id="1797" name="Google Shape;1797;p32"/>
              <p:cNvSpPr/>
              <p:nvPr/>
            </p:nvSpPr>
            <p:spPr>
              <a:xfrm>
                <a:off x="6511539" y="2742616"/>
                <a:ext cx="258486" cy="262345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17741" extrusionOk="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6594403" y="2828143"/>
                <a:ext cx="29619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2" extrusionOk="0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6665926" y="2828143"/>
                <a:ext cx="29619" cy="2960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2" extrusionOk="0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6582574" y="2888324"/>
                <a:ext cx="126773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4537" extrusionOk="0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2791;p39">
            <a:extLst>
              <a:ext uri="{FF2B5EF4-FFF2-40B4-BE49-F238E27FC236}">
                <a16:creationId xmlns:a16="http://schemas.microsoft.com/office/drawing/2014/main" id="{EF881F17-E641-9750-4A1B-6582B4BA6FD5}"/>
              </a:ext>
            </a:extLst>
          </p:cNvPr>
          <p:cNvGrpSpPr/>
          <p:nvPr/>
        </p:nvGrpSpPr>
        <p:grpSpPr>
          <a:xfrm>
            <a:off x="10776909" y="459484"/>
            <a:ext cx="3280298" cy="4211667"/>
            <a:chOff x="1706225" y="1325400"/>
            <a:chExt cx="4501575" cy="5779700"/>
          </a:xfrm>
        </p:grpSpPr>
        <p:grpSp>
          <p:nvGrpSpPr>
            <p:cNvPr id="3" name="Google Shape;2792;p39">
              <a:extLst>
                <a:ext uri="{FF2B5EF4-FFF2-40B4-BE49-F238E27FC236}">
                  <a16:creationId xmlns:a16="http://schemas.microsoft.com/office/drawing/2014/main" id="{4E7986F1-04E1-6BAC-92F1-697E0FC6C318}"/>
                </a:ext>
              </a:extLst>
            </p:cNvPr>
            <p:cNvGrpSpPr/>
            <p:nvPr/>
          </p:nvGrpSpPr>
          <p:grpSpPr>
            <a:xfrm>
              <a:off x="1706225" y="5190800"/>
              <a:ext cx="1230619" cy="1365583"/>
              <a:chOff x="1706225" y="5190800"/>
              <a:chExt cx="1230619" cy="1365583"/>
            </a:xfrm>
          </p:grpSpPr>
          <p:sp>
            <p:nvSpPr>
              <p:cNvPr id="29" name="Google Shape;2793;p39">
                <a:extLst>
                  <a:ext uri="{FF2B5EF4-FFF2-40B4-BE49-F238E27FC236}">
                    <a16:creationId xmlns:a16="http://schemas.microsoft.com/office/drawing/2014/main" id="{F1972D65-22CB-1F4C-1E60-D73134419667}"/>
                  </a:ext>
                </a:extLst>
              </p:cNvPr>
              <p:cNvSpPr/>
              <p:nvPr/>
            </p:nvSpPr>
            <p:spPr>
              <a:xfrm rot="3719533">
                <a:off x="2192010" y="5798458"/>
                <a:ext cx="616486" cy="661112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6444" extrusionOk="0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794;p39">
                <a:extLst>
                  <a:ext uri="{FF2B5EF4-FFF2-40B4-BE49-F238E27FC236}">
                    <a16:creationId xmlns:a16="http://schemas.microsoft.com/office/drawing/2014/main" id="{604F9EE8-D6E9-6680-5114-8CB17B2AFF48}"/>
                  </a:ext>
                </a:extLst>
              </p:cNvPr>
              <p:cNvSpPr/>
              <p:nvPr/>
            </p:nvSpPr>
            <p:spPr>
              <a:xfrm>
                <a:off x="1713725" y="5190800"/>
                <a:ext cx="669200" cy="1308725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52349" extrusionOk="0">
                    <a:moveTo>
                      <a:pt x="15358" y="0"/>
                    </a:moveTo>
                    <a:cubicBezTo>
                      <a:pt x="14856" y="0"/>
                      <a:pt x="14329" y="79"/>
                      <a:pt x="13777" y="242"/>
                    </a:cubicBezTo>
                    <a:cubicBezTo>
                      <a:pt x="1" y="4312"/>
                      <a:pt x="19481" y="28062"/>
                      <a:pt x="24618" y="52079"/>
                    </a:cubicBezTo>
                    <a:cubicBezTo>
                      <a:pt x="24649" y="52263"/>
                      <a:pt x="24792" y="52348"/>
                      <a:pt x="24941" y="52348"/>
                    </a:cubicBezTo>
                    <a:cubicBezTo>
                      <a:pt x="25117" y="52348"/>
                      <a:pt x="25301" y="52229"/>
                      <a:pt x="25319" y="52013"/>
                    </a:cubicBezTo>
                    <a:cubicBezTo>
                      <a:pt x="25798" y="40543"/>
                      <a:pt x="26767" y="0"/>
                      <a:pt x="15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795;p39">
                <a:extLst>
                  <a:ext uri="{FF2B5EF4-FFF2-40B4-BE49-F238E27FC236}">
                    <a16:creationId xmlns:a16="http://schemas.microsoft.com/office/drawing/2014/main" id="{BC611763-A9E9-4F42-79E6-C9F5A540B801}"/>
                  </a:ext>
                </a:extLst>
              </p:cNvPr>
              <p:cNvSpPr/>
              <p:nvPr/>
            </p:nvSpPr>
            <p:spPr>
              <a:xfrm>
                <a:off x="2119025" y="5448875"/>
                <a:ext cx="223525" cy="105642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42257" extrusionOk="0">
                    <a:moveTo>
                      <a:pt x="273" y="0"/>
                    </a:moveTo>
                    <a:cubicBezTo>
                      <a:pt x="239" y="0"/>
                      <a:pt x="203" y="9"/>
                      <a:pt x="167" y="27"/>
                    </a:cubicBezTo>
                    <a:cubicBezTo>
                      <a:pt x="67" y="60"/>
                      <a:pt x="0" y="227"/>
                      <a:pt x="67" y="327"/>
                    </a:cubicBezTo>
                    <a:cubicBezTo>
                      <a:pt x="134" y="494"/>
                      <a:pt x="6572" y="16205"/>
                      <a:pt x="8473" y="42023"/>
                    </a:cubicBezTo>
                    <a:cubicBezTo>
                      <a:pt x="8473" y="42157"/>
                      <a:pt x="8573" y="42257"/>
                      <a:pt x="8707" y="42257"/>
                    </a:cubicBezTo>
                    <a:lnTo>
                      <a:pt x="8740" y="42257"/>
                    </a:lnTo>
                    <a:cubicBezTo>
                      <a:pt x="8873" y="42257"/>
                      <a:pt x="8940" y="42123"/>
                      <a:pt x="8940" y="41990"/>
                    </a:cubicBezTo>
                    <a:cubicBezTo>
                      <a:pt x="7039" y="16105"/>
                      <a:pt x="568" y="293"/>
                      <a:pt x="501" y="160"/>
                    </a:cubicBezTo>
                    <a:cubicBezTo>
                      <a:pt x="452" y="62"/>
                      <a:pt x="367" y="0"/>
                      <a:pt x="273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796;p39">
                <a:extLst>
                  <a:ext uri="{FF2B5EF4-FFF2-40B4-BE49-F238E27FC236}">
                    <a16:creationId xmlns:a16="http://schemas.microsoft.com/office/drawing/2014/main" id="{022BFAAC-AFDA-25C1-DE73-3418440409E9}"/>
                  </a:ext>
                </a:extLst>
              </p:cNvPr>
              <p:cNvSpPr/>
              <p:nvPr/>
            </p:nvSpPr>
            <p:spPr>
              <a:xfrm>
                <a:off x="1706225" y="5846075"/>
                <a:ext cx="616475" cy="661100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6444" extrusionOk="0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797;p39">
                <a:extLst>
                  <a:ext uri="{FF2B5EF4-FFF2-40B4-BE49-F238E27FC236}">
                    <a16:creationId xmlns:a16="http://schemas.microsoft.com/office/drawing/2014/main" id="{618B06BC-A716-30A4-E1D7-52B23DC193C7}"/>
                  </a:ext>
                </a:extLst>
              </p:cNvPr>
              <p:cNvSpPr/>
              <p:nvPr/>
            </p:nvSpPr>
            <p:spPr>
              <a:xfrm>
                <a:off x="1944725" y="5971250"/>
                <a:ext cx="380300" cy="540725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21629" extrusionOk="0">
                    <a:moveTo>
                      <a:pt x="261" y="0"/>
                    </a:moveTo>
                    <a:cubicBezTo>
                      <a:pt x="204" y="0"/>
                      <a:pt x="146" y="17"/>
                      <a:pt x="101" y="47"/>
                    </a:cubicBezTo>
                    <a:cubicBezTo>
                      <a:pt x="1" y="147"/>
                      <a:pt x="1" y="280"/>
                      <a:pt x="68" y="380"/>
                    </a:cubicBezTo>
                    <a:cubicBezTo>
                      <a:pt x="134" y="480"/>
                      <a:pt x="8040" y="10087"/>
                      <a:pt x="14711" y="21495"/>
                    </a:cubicBezTo>
                    <a:cubicBezTo>
                      <a:pt x="14778" y="21562"/>
                      <a:pt x="14845" y="21629"/>
                      <a:pt x="14945" y="21629"/>
                    </a:cubicBezTo>
                    <a:cubicBezTo>
                      <a:pt x="14978" y="21629"/>
                      <a:pt x="15012" y="21595"/>
                      <a:pt x="15045" y="21595"/>
                    </a:cubicBezTo>
                    <a:cubicBezTo>
                      <a:pt x="15178" y="21529"/>
                      <a:pt x="15212" y="21362"/>
                      <a:pt x="15145" y="21262"/>
                    </a:cubicBezTo>
                    <a:cubicBezTo>
                      <a:pt x="8440" y="9820"/>
                      <a:pt x="501" y="180"/>
                      <a:pt x="434" y="80"/>
                    </a:cubicBezTo>
                    <a:cubicBezTo>
                      <a:pt x="398" y="25"/>
                      <a:pt x="331" y="0"/>
                      <a:pt x="261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798;p39">
                <a:extLst>
                  <a:ext uri="{FF2B5EF4-FFF2-40B4-BE49-F238E27FC236}">
                    <a16:creationId xmlns:a16="http://schemas.microsoft.com/office/drawing/2014/main" id="{6B6BF4E7-935C-EF15-9F12-E719210BAC51}"/>
                  </a:ext>
                </a:extLst>
              </p:cNvPr>
              <p:cNvSpPr/>
              <p:nvPr/>
            </p:nvSpPr>
            <p:spPr>
              <a:xfrm>
                <a:off x="2388375" y="6170675"/>
                <a:ext cx="15347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3385" extrusionOk="0">
                    <a:moveTo>
                      <a:pt x="5884" y="0"/>
                    </a:moveTo>
                    <a:cubicBezTo>
                      <a:pt x="5795" y="0"/>
                      <a:pt x="5693" y="65"/>
                      <a:pt x="5638" y="175"/>
                    </a:cubicBezTo>
                    <a:cubicBezTo>
                      <a:pt x="5605" y="242"/>
                      <a:pt x="2503" y="9482"/>
                      <a:pt x="68" y="13018"/>
                    </a:cubicBezTo>
                    <a:cubicBezTo>
                      <a:pt x="1" y="13118"/>
                      <a:pt x="34" y="13285"/>
                      <a:pt x="134" y="13351"/>
                    </a:cubicBezTo>
                    <a:cubicBezTo>
                      <a:pt x="168" y="13385"/>
                      <a:pt x="234" y="13385"/>
                      <a:pt x="268" y="13385"/>
                    </a:cubicBezTo>
                    <a:cubicBezTo>
                      <a:pt x="334" y="13385"/>
                      <a:pt x="434" y="13351"/>
                      <a:pt x="468" y="13285"/>
                    </a:cubicBezTo>
                    <a:cubicBezTo>
                      <a:pt x="2936" y="9716"/>
                      <a:pt x="5972" y="709"/>
                      <a:pt x="6105" y="309"/>
                    </a:cubicBezTo>
                    <a:cubicBezTo>
                      <a:pt x="6139" y="175"/>
                      <a:pt x="6072" y="42"/>
                      <a:pt x="5938" y="9"/>
                    </a:cubicBezTo>
                    <a:cubicBezTo>
                      <a:pt x="5921" y="3"/>
                      <a:pt x="5903" y="0"/>
                      <a:pt x="588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799;p39">
              <a:extLst>
                <a:ext uri="{FF2B5EF4-FFF2-40B4-BE49-F238E27FC236}">
                  <a16:creationId xmlns:a16="http://schemas.microsoft.com/office/drawing/2014/main" id="{7560D6E5-7CC7-669F-5BE3-C8F9EA6EA80A}"/>
                </a:ext>
              </a:extLst>
            </p:cNvPr>
            <p:cNvGrpSpPr/>
            <p:nvPr/>
          </p:nvGrpSpPr>
          <p:grpSpPr>
            <a:xfrm>
              <a:off x="3062200" y="1325400"/>
              <a:ext cx="3145600" cy="5779700"/>
              <a:chOff x="3062200" y="1325400"/>
              <a:chExt cx="3145600" cy="5779700"/>
            </a:xfrm>
          </p:grpSpPr>
          <p:sp>
            <p:nvSpPr>
              <p:cNvPr id="9" name="Google Shape;2800;p39">
                <a:extLst>
                  <a:ext uri="{FF2B5EF4-FFF2-40B4-BE49-F238E27FC236}">
                    <a16:creationId xmlns:a16="http://schemas.microsoft.com/office/drawing/2014/main" id="{C2C86204-82B0-F2E1-411C-521BFE1A891C}"/>
                  </a:ext>
                </a:extLst>
              </p:cNvPr>
              <p:cNvSpPr/>
              <p:nvPr/>
            </p:nvSpPr>
            <p:spPr>
              <a:xfrm>
                <a:off x="4964575" y="3304900"/>
                <a:ext cx="1243225" cy="1966075"/>
              </a:xfrm>
              <a:custGeom>
                <a:avLst/>
                <a:gdLst/>
                <a:ahLst/>
                <a:cxnLst/>
                <a:rect l="l" t="t" r="r" b="b"/>
                <a:pathLst>
                  <a:path w="49729" h="78643" extrusionOk="0">
                    <a:moveTo>
                      <a:pt x="27473" y="0"/>
                    </a:moveTo>
                    <a:cubicBezTo>
                      <a:pt x="11888" y="0"/>
                      <a:pt x="4029" y="47692"/>
                      <a:pt x="4029" y="47692"/>
                    </a:cubicBezTo>
                    <a:cubicBezTo>
                      <a:pt x="4029" y="47692"/>
                      <a:pt x="1" y="78643"/>
                      <a:pt x="722" y="78643"/>
                    </a:cubicBezTo>
                    <a:cubicBezTo>
                      <a:pt x="941" y="78643"/>
                      <a:pt x="1595" y="75804"/>
                      <a:pt x="2929" y="68406"/>
                    </a:cubicBezTo>
                    <a:cubicBezTo>
                      <a:pt x="8633" y="36550"/>
                      <a:pt x="49729" y="10232"/>
                      <a:pt x="31482" y="1025"/>
                    </a:cubicBezTo>
                    <a:cubicBezTo>
                      <a:pt x="30093" y="324"/>
                      <a:pt x="28757" y="0"/>
                      <a:pt x="27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01;p39">
                <a:extLst>
                  <a:ext uri="{FF2B5EF4-FFF2-40B4-BE49-F238E27FC236}">
                    <a16:creationId xmlns:a16="http://schemas.microsoft.com/office/drawing/2014/main" id="{62CA486F-715A-DBF7-4080-A2AC87058FC4}"/>
                  </a:ext>
                </a:extLst>
              </p:cNvPr>
              <p:cNvSpPr/>
              <p:nvPr/>
            </p:nvSpPr>
            <p:spPr>
              <a:xfrm>
                <a:off x="5016925" y="3645700"/>
                <a:ext cx="552925" cy="10758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43033" extrusionOk="0">
                    <a:moveTo>
                      <a:pt x="21859" y="1"/>
                    </a:moveTo>
                    <a:cubicBezTo>
                      <a:pt x="21777" y="1"/>
                      <a:pt x="21692" y="37"/>
                      <a:pt x="21649" y="102"/>
                    </a:cubicBezTo>
                    <a:cubicBezTo>
                      <a:pt x="21483" y="302"/>
                      <a:pt x="6138" y="21984"/>
                      <a:pt x="34" y="42733"/>
                    </a:cubicBezTo>
                    <a:cubicBezTo>
                      <a:pt x="1" y="42833"/>
                      <a:pt x="67" y="42966"/>
                      <a:pt x="201" y="42999"/>
                    </a:cubicBezTo>
                    <a:cubicBezTo>
                      <a:pt x="234" y="43033"/>
                      <a:pt x="234" y="43033"/>
                      <a:pt x="267" y="43033"/>
                    </a:cubicBezTo>
                    <a:cubicBezTo>
                      <a:pt x="368" y="43033"/>
                      <a:pt x="468" y="42966"/>
                      <a:pt x="501" y="42866"/>
                    </a:cubicBezTo>
                    <a:cubicBezTo>
                      <a:pt x="6572" y="22218"/>
                      <a:pt x="21883" y="602"/>
                      <a:pt x="22016" y="369"/>
                    </a:cubicBezTo>
                    <a:cubicBezTo>
                      <a:pt x="22116" y="269"/>
                      <a:pt x="22083" y="102"/>
                      <a:pt x="21983" y="35"/>
                    </a:cubicBezTo>
                    <a:cubicBezTo>
                      <a:pt x="21948" y="12"/>
                      <a:pt x="21904" y="1"/>
                      <a:pt x="21859" y="1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02;p39">
                <a:extLst>
                  <a:ext uri="{FF2B5EF4-FFF2-40B4-BE49-F238E27FC236}">
                    <a16:creationId xmlns:a16="http://schemas.microsoft.com/office/drawing/2014/main" id="{4A7BCFC1-9148-82E6-B895-758198BA6BF4}"/>
                  </a:ext>
                </a:extLst>
              </p:cNvPr>
              <p:cNvSpPr/>
              <p:nvPr/>
            </p:nvSpPr>
            <p:spPr>
              <a:xfrm>
                <a:off x="4939125" y="4530250"/>
                <a:ext cx="1036850" cy="1264750"/>
              </a:xfrm>
              <a:custGeom>
                <a:avLst/>
                <a:gdLst/>
                <a:ahLst/>
                <a:cxnLst/>
                <a:rect l="l" t="t" r="r" b="b"/>
                <a:pathLst>
                  <a:path w="41474" h="50590" extrusionOk="0">
                    <a:moveTo>
                      <a:pt x="24152" y="1"/>
                    </a:moveTo>
                    <a:cubicBezTo>
                      <a:pt x="11982" y="1"/>
                      <a:pt x="2245" y="35938"/>
                      <a:pt x="2245" y="35938"/>
                    </a:cubicBezTo>
                    <a:cubicBezTo>
                      <a:pt x="2245" y="35938"/>
                      <a:pt x="0" y="50589"/>
                      <a:pt x="784" y="50589"/>
                    </a:cubicBezTo>
                    <a:cubicBezTo>
                      <a:pt x="1038" y="50589"/>
                      <a:pt x="1610" y="49051"/>
                      <a:pt x="2679" y="44977"/>
                    </a:cubicBezTo>
                    <a:cubicBezTo>
                      <a:pt x="7049" y="28366"/>
                      <a:pt x="41473" y="12321"/>
                      <a:pt x="28964" y="1947"/>
                    </a:cubicBezTo>
                    <a:cubicBezTo>
                      <a:pt x="27330" y="598"/>
                      <a:pt x="25721" y="1"/>
                      <a:pt x="24152" y="1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03;p39">
                <a:extLst>
                  <a:ext uri="{FF2B5EF4-FFF2-40B4-BE49-F238E27FC236}">
                    <a16:creationId xmlns:a16="http://schemas.microsoft.com/office/drawing/2014/main" id="{E6C38F04-63F5-3DC9-95AA-25F4DD8DC902}"/>
                  </a:ext>
                </a:extLst>
              </p:cNvPr>
              <p:cNvSpPr/>
              <p:nvPr/>
            </p:nvSpPr>
            <p:spPr>
              <a:xfrm>
                <a:off x="5016925" y="4772175"/>
                <a:ext cx="481200" cy="699050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27962" extrusionOk="0">
                    <a:moveTo>
                      <a:pt x="18998" y="0"/>
                    </a:moveTo>
                    <a:cubicBezTo>
                      <a:pt x="18931" y="0"/>
                      <a:pt x="18864" y="25"/>
                      <a:pt x="18814" y="75"/>
                    </a:cubicBezTo>
                    <a:cubicBezTo>
                      <a:pt x="5004" y="13185"/>
                      <a:pt x="101" y="27495"/>
                      <a:pt x="34" y="27628"/>
                    </a:cubicBezTo>
                    <a:cubicBezTo>
                      <a:pt x="1" y="27762"/>
                      <a:pt x="67" y="27895"/>
                      <a:pt x="201" y="27929"/>
                    </a:cubicBezTo>
                    <a:cubicBezTo>
                      <a:pt x="234" y="27962"/>
                      <a:pt x="234" y="27962"/>
                      <a:pt x="267" y="27962"/>
                    </a:cubicBezTo>
                    <a:cubicBezTo>
                      <a:pt x="368" y="27962"/>
                      <a:pt x="468" y="27895"/>
                      <a:pt x="501" y="27795"/>
                    </a:cubicBezTo>
                    <a:cubicBezTo>
                      <a:pt x="534" y="27628"/>
                      <a:pt x="5404" y="13451"/>
                      <a:pt x="19148" y="409"/>
                    </a:cubicBezTo>
                    <a:cubicBezTo>
                      <a:pt x="19248" y="342"/>
                      <a:pt x="19248" y="175"/>
                      <a:pt x="19181" y="75"/>
                    </a:cubicBezTo>
                    <a:cubicBezTo>
                      <a:pt x="19131" y="25"/>
                      <a:pt x="19064" y="0"/>
                      <a:pt x="18998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04;p39">
                <a:extLst>
                  <a:ext uri="{FF2B5EF4-FFF2-40B4-BE49-F238E27FC236}">
                    <a16:creationId xmlns:a16="http://schemas.microsoft.com/office/drawing/2014/main" id="{3DA0B2B5-57C1-3016-C999-A98B9B960CD8}"/>
                  </a:ext>
                </a:extLst>
              </p:cNvPr>
              <p:cNvSpPr/>
              <p:nvPr/>
            </p:nvSpPr>
            <p:spPr>
              <a:xfrm>
                <a:off x="3112225" y="1325400"/>
                <a:ext cx="2008975" cy="5779700"/>
              </a:xfrm>
              <a:custGeom>
                <a:avLst/>
                <a:gdLst/>
                <a:ahLst/>
                <a:cxnLst/>
                <a:rect l="l" t="t" r="r" b="b"/>
                <a:pathLst>
                  <a:path w="80359" h="231188" extrusionOk="0">
                    <a:moveTo>
                      <a:pt x="66849" y="1"/>
                    </a:moveTo>
                    <a:cubicBezTo>
                      <a:pt x="66204" y="1"/>
                      <a:pt x="65815" y="48"/>
                      <a:pt x="65815" y="48"/>
                    </a:cubicBezTo>
                    <a:cubicBezTo>
                      <a:pt x="65815" y="48"/>
                      <a:pt x="18281" y="4351"/>
                      <a:pt x="10508" y="5985"/>
                    </a:cubicBezTo>
                    <a:cubicBezTo>
                      <a:pt x="2736" y="7653"/>
                      <a:pt x="1" y="14558"/>
                      <a:pt x="1" y="14558"/>
                    </a:cubicBezTo>
                    <a:lnTo>
                      <a:pt x="1" y="16659"/>
                    </a:lnTo>
                    <a:lnTo>
                      <a:pt x="4437" y="217503"/>
                    </a:lnTo>
                    <a:lnTo>
                      <a:pt x="10108" y="223307"/>
                    </a:lnTo>
                    <a:lnTo>
                      <a:pt x="60844" y="230879"/>
                    </a:lnTo>
                    <a:cubicBezTo>
                      <a:pt x="60844" y="230879"/>
                      <a:pt x="63413" y="231188"/>
                      <a:pt x="66523" y="231188"/>
                    </a:cubicBezTo>
                    <a:cubicBezTo>
                      <a:pt x="69634" y="231188"/>
                      <a:pt x="73287" y="230879"/>
                      <a:pt x="75455" y="229645"/>
                    </a:cubicBezTo>
                    <a:cubicBezTo>
                      <a:pt x="79758" y="227143"/>
                      <a:pt x="80191" y="216402"/>
                      <a:pt x="80191" y="216402"/>
                    </a:cubicBezTo>
                    <a:lnTo>
                      <a:pt x="80258" y="19395"/>
                    </a:lnTo>
                    <a:cubicBezTo>
                      <a:pt x="80258" y="19395"/>
                      <a:pt x="80358" y="9955"/>
                      <a:pt x="76556" y="4584"/>
                    </a:cubicBezTo>
                    <a:cubicBezTo>
                      <a:pt x="73654" y="486"/>
                      <a:pt x="68927" y="1"/>
                      <a:pt x="66849" y="1"/>
                    </a:cubicBez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05;p39">
                <a:extLst>
                  <a:ext uri="{FF2B5EF4-FFF2-40B4-BE49-F238E27FC236}">
                    <a16:creationId xmlns:a16="http://schemas.microsoft.com/office/drawing/2014/main" id="{9423B2A9-571D-4916-2A71-96C0585F17E2}"/>
                  </a:ext>
                </a:extLst>
              </p:cNvPr>
              <p:cNvSpPr/>
              <p:nvPr/>
            </p:nvSpPr>
            <p:spPr>
              <a:xfrm>
                <a:off x="3062200" y="1387525"/>
                <a:ext cx="1882200" cy="5678775"/>
              </a:xfrm>
              <a:custGeom>
                <a:avLst/>
                <a:gdLst/>
                <a:ahLst/>
                <a:cxnLst/>
                <a:rect l="l" t="t" r="r" b="b"/>
                <a:pathLst>
                  <a:path w="75288" h="227151" extrusionOk="0">
                    <a:moveTo>
                      <a:pt x="64061" y="1"/>
                    </a:moveTo>
                    <a:cubicBezTo>
                      <a:pt x="62529" y="1"/>
                      <a:pt x="61444" y="298"/>
                      <a:pt x="61444" y="298"/>
                    </a:cubicBezTo>
                    <a:cubicBezTo>
                      <a:pt x="61444" y="298"/>
                      <a:pt x="18213" y="5201"/>
                      <a:pt x="9107" y="7036"/>
                    </a:cubicBezTo>
                    <a:cubicBezTo>
                      <a:pt x="0" y="8871"/>
                      <a:pt x="334" y="18644"/>
                      <a:pt x="334" y="18644"/>
                    </a:cubicBezTo>
                    <a:lnTo>
                      <a:pt x="334" y="55871"/>
                    </a:lnTo>
                    <a:lnTo>
                      <a:pt x="334" y="190501"/>
                    </a:lnTo>
                    <a:cubicBezTo>
                      <a:pt x="334" y="190501"/>
                      <a:pt x="467" y="207513"/>
                      <a:pt x="1902" y="211149"/>
                    </a:cubicBezTo>
                    <a:cubicBezTo>
                      <a:pt x="3336" y="214785"/>
                      <a:pt x="9541" y="218687"/>
                      <a:pt x="9541" y="218687"/>
                    </a:cubicBezTo>
                    <a:lnTo>
                      <a:pt x="61511" y="227127"/>
                    </a:lnTo>
                    <a:cubicBezTo>
                      <a:pt x="61511" y="227127"/>
                      <a:pt x="61807" y="227150"/>
                      <a:pt x="62308" y="227150"/>
                    </a:cubicBezTo>
                    <a:cubicBezTo>
                      <a:pt x="64201" y="227150"/>
                      <a:pt x="69015" y="226816"/>
                      <a:pt x="71785" y="223624"/>
                    </a:cubicBezTo>
                    <a:cubicBezTo>
                      <a:pt x="75288" y="219588"/>
                      <a:pt x="74387" y="210815"/>
                      <a:pt x="74387" y="210815"/>
                    </a:cubicBezTo>
                    <a:lnTo>
                      <a:pt x="74387" y="16776"/>
                    </a:lnTo>
                    <a:cubicBezTo>
                      <a:pt x="74387" y="16776"/>
                      <a:pt x="75054" y="8070"/>
                      <a:pt x="71351" y="3333"/>
                    </a:cubicBezTo>
                    <a:cubicBezTo>
                      <a:pt x="69197" y="577"/>
                      <a:pt x="66194" y="1"/>
                      <a:pt x="64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06;p39">
                <a:extLst>
                  <a:ext uri="{FF2B5EF4-FFF2-40B4-BE49-F238E27FC236}">
                    <a16:creationId xmlns:a16="http://schemas.microsoft.com/office/drawing/2014/main" id="{3EA64B4E-8F88-2F85-ED94-C57D05923815}"/>
                  </a:ext>
                </a:extLst>
              </p:cNvPr>
              <p:cNvSpPr/>
              <p:nvPr/>
            </p:nvSpPr>
            <p:spPr>
              <a:xfrm>
                <a:off x="3141425" y="1997050"/>
                <a:ext cx="1682875" cy="4459900"/>
              </a:xfrm>
              <a:custGeom>
                <a:avLst/>
                <a:gdLst/>
                <a:ahLst/>
                <a:cxnLst/>
                <a:rect l="l" t="t" r="r" b="b"/>
                <a:pathLst>
                  <a:path w="67315" h="178396" extrusionOk="0">
                    <a:moveTo>
                      <a:pt x="67315" y="1"/>
                    </a:moveTo>
                    <a:lnTo>
                      <a:pt x="0" y="7139"/>
                    </a:lnTo>
                    <a:lnTo>
                      <a:pt x="0" y="168621"/>
                    </a:lnTo>
                    <a:lnTo>
                      <a:pt x="67315" y="178395"/>
                    </a:lnTo>
                    <a:lnTo>
                      <a:pt x="67315" y="1"/>
                    </a:ln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07;p39">
                <a:extLst>
                  <a:ext uri="{FF2B5EF4-FFF2-40B4-BE49-F238E27FC236}">
                    <a16:creationId xmlns:a16="http://schemas.microsoft.com/office/drawing/2014/main" id="{399BFC26-870B-9503-6BDA-C474F0B9090B}"/>
                  </a:ext>
                </a:extLst>
              </p:cNvPr>
              <p:cNvSpPr/>
              <p:nvPr/>
            </p:nvSpPr>
            <p:spPr>
              <a:xfrm>
                <a:off x="3242325" y="2072950"/>
                <a:ext cx="1481075" cy="82310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924" extrusionOk="0">
                    <a:moveTo>
                      <a:pt x="56641" y="31790"/>
                    </a:moveTo>
                    <a:lnTo>
                      <a:pt x="2736" y="32924"/>
                    </a:lnTo>
                    <a:cubicBezTo>
                      <a:pt x="1235" y="32924"/>
                      <a:pt x="1" y="31756"/>
                      <a:pt x="1" y="30255"/>
                    </a:cubicBezTo>
                    <a:lnTo>
                      <a:pt x="1" y="8273"/>
                    </a:lnTo>
                    <a:cubicBezTo>
                      <a:pt x="1" y="6905"/>
                      <a:pt x="1035" y="5771"/>
                      <a:pt x="2402" y="5638"/>
                    </a:cubicBezTo>
                    <a:lnTo>
                      <a:pt x="56307" y="167"/>
                    </a:lnTo>
                    <a:cubicBezTo>
                      <a:pt x="57875" y="0"/>
                      <a:pt x="59243" y="1234"/>
                      <a:pt x="59243" y="2802"/>
                    </a:cubicBezTo>
                    <a:lnTo>
                      <a:pt x="59243" y="29121"/>
                    </a:lnTo>
                    <a:cubicBezTo>
                      <a:pt x="59243" y="30589"/>
                      <a:pt x="58075" y="31756"/>
                      <a:pt x="56641" y="31790"/>
                    </a:cubicBezTo>
                    <a:close/>
                  </a:path>
                </a:pathLst>
              </a:custGeom>
              <a:solidFill>
                <a:srgbClr val="857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08;p39">
                <a:extLst>
                  <a:ext uri="{FF2B5EF4-FFF2-40B4-BE49-F238E27FC236}">
                    <a16:creationId xmlns:a16="http://schemas.microsoft.com/office/drawing/2014/main" id="{8AEA5C05-99FE-7EB7-4CB4-94B605925D73}"/>
                  </a:ext>
                </a:extLst>
              </p:cNvPr>
              <p:cNvSpPr/>
              <p:nvPr/>
            </p:nvSpPr>
            <p:spPr>
              <a:xfrm>
                <a:off x="3242325" y="2076725"/>
                <a:ext cx="1481075" cy="81932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773" extrusionOk="0">
                    <a:moveTo>
                      <a:pt x="56592" y="1"/>
                    </a:moveTo>
                    <a:cubicBezTo>
                      <a:pt x="56498" y="1"/>
                      <a:pt x="56403" y="6"/>
                      <a:pt x="56307" y="16"/>
                    </a:cubicBezTo>
                    <a:lnTo>
                      <a:pt x="2402" y="5487"/>
                    </a:lnTo>
                    <a:cubicBezTo>
                      <a:pt x="1035" y="5620"/>
                      <a:pt x="1" y="6754"/>
                      <a:pt x="1" y="8122"/>
                    </a:cubicBezTo>
                    <a:lnTo>
                      <a:pt x="1" y="30104"/>
                    </a:lnTo>
                    <a:cubicBezTo>
                      <a:pt x="1" y="31605"/>
                      <a:pt x="1235" y="32773"/>
                      <a:pt x="2736" y="32773"/>
                    </a:cubicBezTo>
                    <a:lnTo>
                      <a:pt x="56641" y="31639"/>
                    </a:lnTo>
                    <a:cubicBezTo>
                      <a:pt x="58075" y="31605"/>
                      <a:pt x="59243" y="30438"/>
                      <a:pt x="59243" y="28970"/>
                    </a:cubicBezTo>
                    <a:lnTo>
                      <a:pt x="59243" y="2651"/>
                    </a:lnTo>
                    <a:cubicBezTo>
                      <a:pt x="59243" y="1179"/>
                      <a:pt x="58037" y="1"/>
                      <a:pt x="56592" y="1"/>
                    </a:cubicBezTo>
                    <a:close/>
                  </a:path>
                </a:pathLst>
              </a:custGeom>
              <a:solidFill>
                <a:srgbClr val="CB2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9;p39">
                <a:extLst>
                  <a:ext uri="{FF2B5EF4-FFF2-40B4-BE49-F238E27FC236}">
                    <a16:creationId xmlns:a16="http://schemas.microsoft.com/office/drawing/2014/main" id="{F5E4120E-8C1C-BECD-506C-A9E8E3603A6E}"/>
                  </a:ext>
                </a:extLst>
              </p:cNvPr>
              <p:cNvSpPr/>
              <p:nvPr/>
            </p:nvSpPr>
            <p:spPr>
              <a:xfrm>
                <a:off x="3242325" y="2935225"/>
                <a:ext cx="1481075" cy="75807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0323" extrusionOk="0">
                    <a:moveTo>
                      <a:pt x="55634" y="0"/>
                    </a:moveTo>
                    <a:cubicBezTo>
                      <a:pt x="55614" y="0"/>
                      <a:pt x="55594" y="0"/>
                      <a:pt x="55574" y="1"/>
                    </a:cubicBezTo>
                    <a:lnTo>
                      <a:pt x="3570" y="734"/>
                    </a:lnTo>
                    <a:cubicBezTo>
                      <a:pt x="1602" y="734"/>
                      <a:pt x="1" y="2369"/>
                      <a:pt x="1" y="4337"/>
                    </a:cubicBezTo>
                    <a:lnTo>
                      <a:pt x="1" y="25519"/>
                    </a:lnTo>
                    <a:cubicBezTo>
                      <a:pt x="1" y="27487"/>
                      <a:pt x="1568" y="29088"/>
                      <a:pt x="3536" y="29121"/>
                    </a:cubicBezTo>
                    <a:lnTo>
                      <a:pt x="55540" y="30322"/>
                    </a:lnTo>
                    <a:cubicBezTo>
                      <a:pt x="55561" y="30323"/>
                      <a:pt x="55582" y="30323"/>
                      <a:pt x="55603" y="30323"/>
                    </a:cubicBezTo>
                    <a:cubicBezTo>
                      <a:pt x="57609" y="30323"/>
                      <a:pt x="59243" y="28734"/>
                      <a:pt x="59243" y="26720"/>
                    </a:cubicBezTo>
                    <a:lnTo>
                      <a:pt x="59243" y="3603"/>
                    </a:lnTo>
                    <a:cubicBezTo>
                      <a:pt x="59243" y="1622"/>
                      <a:pt x="57608" y="0"/>
                      <a:pt x="5563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10;p39">
                <a:extLst>
                  <a:ext uri="{FF2B5EF4-FFF2-40B4-BE49-F238E27FC236}">
                    <a16:creationId xmlns:a16="http://schemas.microsoft.com/office/drawing/2014/main" id="{815569C8-B484-A21F-2A11-5AC2BF3F3094}"/>
                  </a:ext>
                </a:extLst>
              </p:cNvPr>
              <p:cNvSpPr/>
              <p:nvPr/>
            </p:nvSpPr>
            <p:spPr>
              <a:xfrm>
                <a:off x="3242325" y="3739125"/>
                <a:ext cx="1481075" cy="80412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165" extrusionOk="0">
                    <a:moveTo>
                      <a:pt x="3709" y="0"/>
                    </a:moveTo>
                    <a:cubicBezTo>
                      <a:pt x="1668" y="0"/>
                      <a:pt x="1" y="1656"/>
                      <a:pt x="1" y="3704"/>
                    </a:cubicBezTo>
                    <a:lnTo>
                      <a:pt x="1" y="25419"/>
                    </a:lnTo>
                    <a:cubicBezTo>
                      <a:pt x="1" y="27387"/>
                      <a:pt x="1535" y="28988"/>
                      <a:pt x="3503" y="29122"/>
                    </a:cubicBezTo>
                    <a:lnTo>
                      <a:pt x="55340" y="32157"/>
                    </a:lnTo>
                    <a:cubicBezTo>
                      <a:pt x="55418" y="32162"/>
                      <a:pt x="55495" y="32165"/>
                      <a:pt x="55571" y="32165"/>
                    </a:cubicBezTo>
                    <a:cubicBezTo>
                      <a:pt x="57572" y="32165"/>
                      <a:pt x="59243" y="30511"/>
                      <a:pt x="59243" y="28455"/>
                    </a:cubicBezTo>
                    <a:lnTo>
                      <a:pt x="59243" y="4638"/>
                    </a:lnTo>
                    <a:cubicBezTo>
                      <a:pt x="59243" y="2603"/>
                      <a:pt x="57608" y="968"/>
                      <a:pt x="55607" y="935"/>
                    </a:cubicBezTo>
                    <a:lnTo>
                      <a:pt x="3770" y="1"/>
                    </a:lnTo>
                    <a:cubicBezTo>
                      <a:pt x="3750" y="1"/>
                      <a:pt x="3729" y="0"/>
                      <a:pt x="3709" y="0"/>
                    </a:cubicBez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11;p39">
                <a:extLst>
                  <a:ext uri="{FF2B5EF4-FFF2-40B4-BE49-F238E27FC236}">
                    <a16:creationId xmlns:a16="http://schemas.microsoft.com/office/drawing/2014/main" id="{CAD72C34-4731-9006-B5E8-F9B709DF75B5}"/>
                  </a:ext>
                </a:extLst>
              </p:cNvPr>
              <p:cNvSpPr/>
              <p:nvPr/>
            </p:nvSpPr>
            <p:spPr>
              <a:xfrm>
                <a:off x="3242325" y="4531975"/>
                <a:ext cx="1481075" cy="92075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6830" extrusionOk="0">
                    <a:moveTo>
                      <a:pt x="4809" y="1"/>
                    </a:moveTo>
                    <a:cubicBezTo>
                      <a:pt x="2172" y="1"/>
                      <a:pt x="1" y="2143"/>
                      <a:pt x="1" y="4813"/>
                    </a:cubicBezTo>
                    <a:lnTo>
                      <a:pt x="1" y="26962"/>
                    </a:lnTo>
                    <a:cubicBezTo>
                      <a:pt x="1" y="29397"/>
                      <a:pt x="1869" y="31466"/>
                      <a:pt x="4304" y="31732"/>
                    </a:cubicBezTo>
                    <a:lnTo>
                      <a:pt x="53972" y="36803"/>
                    </a:lnTo>
                    <a:cubicBezTo>
                      <a:pt x="54142" y="36821"/>
                      <a:pt x="54311" y="36830"/>
                      <a:pt x="54478" y="36830"/>
                    </a:cubicBezTo>
                    <a:cubicBezTo>
                      <a:pt x="57065" y="36830"/>
                      <a:pt x="59243" y="34696"/>
                      <a:pt x="59243" y="32033"/>
                    </a:cubicBezTo>
                    <a:lnTo>
                      <a:pt x="59243" y="7882"/>
                    </a:lnTo>
                    <a:cubicBezTo>
                      <a:pt x="59243" y="5347"/>
                      <a:pt x="57275" y="3245"/>
                      <a:pt x="54740" y="3079"/>
                    </a:cubicBezTo>
                    <a:lnTo>
                      <a:pt x="5104" y="10"/>
                    </a:lnTo>
                    <a:cubicBezTo>
                      <a:pt x="5005" y="4"/>
                      <a:pt x="4907" y="1"/>
                      <a:pt x="4809" y="1"/>
                    </a:cubicBezTo>
                    <a:close/>
                  </a:path>
                </a:pathLst>
              </a:custGeom>
              <a:solidFill>
                <a:srgbClr val="3A5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2;p39">
                <a:extLst>
                  <a:ext uri="{FF2B5EF4-FFF2-40B4-BE49-F238E27FC236}">
                    <a16:creationId xmlns:a16="http://schemas.microsoft.com/office/drawing/2014/main" id="{58B39CC7-194C-0273-56C3-4BC6423DDD0F}"/>
                  </a:ext>
                </a:extLst>
              </p:cNvPr>
              <p:cNvSpPr/>
              <p:nvPr/>
            </p:nvSpPr>
            <p:spPr>
              <a:xfrm>
                <a:off x="3242325" y="5379650"/>
                <a:ext cx="1481075" cy="97270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8908" extrusionOk="0">
                    <a:moveTo>
                      <a:pt x="4922" y="0"/>
                    </a:moveTo>
                    <a:cubicBezTo>
                      <a:pt x="2242" y="0"/>
                      <a:pt x="1" y="2170"/>
                      <a:pt x="1" y="4930"/>
                    </a:cubicBezTo>
                    <a:lnTo>
                      <a:pt x="1" y="26779"/>
                    </a:lnTo>
                    <a:cubicBezTo>
                      <a:pt x="1" y="29215"/>
                      <a:pt x="1802" y="31283"/>
                      <a:pt x="4204" y="31650"/>
                    </a:cubicBezTo>
                    <a:lnTo>
                      <a:pt x="53639" y="38855"/>
                    </a:lnTo>
                    <a:cubicBezTo>
                      <a:pt x="53879" y="38890"/>
                      <a:pt x="54117" y="38907"/>
                      <a:pt x="54353" y="38907"/>
                    </a:cubicBezTo>
                    <a:cubicBezTo>
                      <a:pt x="56993" y="38907"/>
                      <a:pt x="59243" y="36744"/>
                      <a:pt x="59243" y="34018"/>
                    </a:cubicBezTo>
                    <a:lnTo>
                      <a:pt x="59243" y="10334"/>
                    </a:lnTo>
                    <a:cubicBezTo>
                      <a:pt x="59243" y="7833"/>
                      <a:pt x="57342" y="5731"/>
                      <a:pt x="54873" y="5464"/>
                    </a:cubicBezTo>
                    <a:lnTo>
                      <a:pt x="5438" y="27"/>
                    </a:lnTo>
                    <a:cubicBezTo>
                      <a:pt x="5264" y="9"/>
                      <a:pt x="5092" y="0"/>
                      <a:pt x="4922" y="0"/>
                    </a:cubicBezTo>
                    <a:close/>
                  </a:path>
                </a:pathLst>
              </a:custGeom>
              <a:solidFill>
                <a:srgbClr val="4DC2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3;p39">
                <a:extLst>
                  <a:ext uri="{FF2B5EF4-FFF2-40B4-BE49-F238E27FC236}">
                    <a16:creationId xmlns:a16="http://schemas.microsoft.com/office/drawing/2014/main" id="{667BD9A3-53DE-2014-24AF-F606F8B6D773}"/>
                  </a:ext>
                </a:extLst>
              </p:cNvPr>
              <p:cNvSpPr/>
              <p:nvPr/>
            </p:nvSpPr>
            <p:spPr>
              <a:xfrm>
                <a:off x="3754350" y="1716800"/>
                <a:ext cx="383650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3205" extrusionOk="0">
                    <a:moveTo>
                      <a:pt x="14415" y="0"/>
                    </a:moveTo>
                    <a:cubicBezTo>
                      <a:pt x="14392" y="0"/>
                      <a:pt x="14368" y="1"/>
                      <a:pt x="14344" y="3"/>
                    </a:cubicBezTo>
                    <a:lnTo>
                      <a:pt x="801" y="1537"/>
                    </a:lnTo>
                    <a:cubicBezTo>
                      <a:pt x="334" y="1604"/>
                      <a:pt x="1" y="2004"/>
                      <a:pt x="68" y="2471"/>
                    </a:cubicBezTo>
                    <a:cubicBezTo>
                      <a:pt x="101" y="2905"/>
                      <a:pt x="468" y="3205"/>
                      <a:pt x="902" y="3205"/>
                    </a:cubicBezTo>
                    <a:lnTo>
                      <a:pt x="1002" y="3205"/>
                    </a:lnTo>
                    <a:lnTo>
                      <a:pt x="14545" y="1671"/>
                    </a:lnTo>
                    <a:cubicBezTo>
                      <a:pt x="15012" y="1604"/>
                      <a:pt x="15345" y="1204"/>
                      <a:pt x="15278" y="737"/>
                    </a:cubicBezTo>
                    <a:cubicBezTo>
                      <a:pt x="15215" y="293"/>
                      <a:pt x="14851" y="0"/>
                      <a:pt x="14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4;p39">
                <a:extLst>
                  <a:ext uri="{FF2B5EF4-FFF2-40B4-BE49-F238E27FC236}">
                    <a16:creationId xmlns:a16="http://schemas.microsoft.com/office/drawing/2014/main" id="{FA80830F-39A8-5CF5-748B-6E88593253A2}"/>
                  </a:ext>
                </a:extLst>
              </p:cNvPr>
              <p:cNvSpPr/>
              <p:nvPr/>
            </p:nvSpPr>
            <p:spPr>
              <a:xfrm>
                <a:off x="3623425" y="1766050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2" y="1"/>
                    </a:moveTo>
                    <a:cubicBezTo>
                      <a:pt x="434" y="1"/>
                      <a:pt x="1" y="434"/>
                      <a:pt x="1" y="968"/>
                    </a:cubicBezTo>
                    <a:cubicBezTo>
                      <a:pt x="1" y="1535"/>
                      <a:pt x="434" y="1969"/>
                      <a:pt x="1002" y="1969"/>
                    </a:cubicBezTo>
                    <a:cubicBezTo>
                      <a:pt x="1535" y="1969"/>
                      <a:pt x="1969" y="1535"/>
                      <a:pt x="1969" y="968"/>
                    </a:cubicBezTo>
                    <a:cubicBezTo>
                      <a:pt x="1969" y="434"/>
                      <a:pt x="1535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5;p39">
                <a:extLst>
                  <a:ext uri="{FF2B5EF4-FFF2-40B4-BE49-F238E27FC236}">
                    <a16:creationId xmlns:a16="http://schemas.microsoft.com/office/drawing/2014/main" id="{F542CCAE-CC64-FA59-CA49-BBBF8F01EC12}"/>
                  </a:ext>
                </a:extLst>
              </p:cNvPr>
              <p:cNvSpPr/>
              <p:nvPr/>
            </p:nvSpPr>
            <p:spPr>
              <a:xfrm>
                <a:off x="5027775" y="2552450"/>
                <a:ext cx="41700" cy="3994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5979" extrusionOk="0">
                    <a:moveTo>
                      <a:pt x="834" y="1"/>
                    </a:moveTo>
                    <a:cubicBezTo>
                      <a:pt x="367" y="1"/>
                      <a:pt x="0" y="368"/>
                      <a:pt x="0" y="835"/>
                    </a:cubicBezTo>
                    <a:lnTo>
                      <a:pt x="0" y="15145"/>
                    </a:lnTo>
                    <a:cubicBezTo>
                      <a:pt x="0" y="15612"/>
                      <a:pt x="367" y="15979"/>
                      <a:pt x="834" y="15979"/>
                    </a:cubicBezTo>
                    <a:cubicBezTo>
                      <a:pt x="1301" y="15979"/>
                      <a:pt x="1668" y="15612"/>
                      <a:pt x="1668" y="15145"/>
                    </a:cubicBezTo>
                    <a:lnTo>
                      <a:pt x="1668" y="835"/>
                    </a:lnTo>
                    <a:cubicBezTo>
                      <a:pt x="1668" y="368"/>
                      <a:pt x="1301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6;p39">
                <a:extLst>
                  <a:ext uri="{FF2B5EF4-FFF2-40B4-BE49-F238E27FC236}">
                    <a16:creationId xmlns:a16="http://schemas.microsoft.com/office/drawing/2014/main" id="{4B703E1B-3268-4E85-E29A-6C9D0901252E}"/>
                  </a:ext>
                </a:extLst>
              </p:cNvPr>
              <p:cNvSpPr/>
              <p:nvPr/>
            </p:nvSpPr>
            <p:spPr>
              <a:xfrm>
                <a:off x="3807725" y="6456925"/>
                <a:ext cx="288575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6813" extrusionOk="0">
                    <a:moveTo>
                      <a:pt x="5772" y="0"/>
                    </a:moveTo>
                    <a:cubicBezTo>
                      <a:pt x="2569" y="0"/>
                      <a:pt x="1" y="3769"/>
                      <a:pt x="1" y="8406"/>
                    </a:cubicBezTo>
                    <a:cubicBezTo>
                      <a:pt x="1" y="13076"/>
                      <a:pt x="2569" y="16812"/>
                      <a:pt x="5772" y="16812"/>
                    </a:cubicBezTo>
                    <a:cubicBezTo>
                      <a:pt x="8974" y="16812"/>
                      <a:pt x="11542" y="13076"/>
                      <a:pt x="11542" y="8406"/>
                    </a:cubicBezTo>
                    <a:cubicBezTo>
                      <a:pt x="11542" y="3769"/>
                      <a:pt x="8974" y="0"/>
                      <a:pt x="5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7;p39">
                <a:extLst>
                  <a:ext uri="{FF2B5EF4-FFF2-40B4-BE49-F238E27FC236}">
                    <a16:creationId xmlns:a16="http://schemas.microsoft.com/office/drawing/2014/main" id="{109B30B2-DED1-D8D3-A75F-454692987491}"/>
                  </a:ext>
                </a:extLst>
              </p:cNvPr>
              <p:cNvSpPr/>
              <p:nvPr/>
            </p:nvSpPr>
            <p:spPr>
              <a:xfrm>
                <a:off x="3858600" y="2376500"/>
                <a:ext cx="132625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639" extrusionOk="0">
                    <a:moveTo>
                      <a:pt x="2636" y="501"/>
                    </a:moveTo>
                    <a:cubicBezTo>
                      <a:pt x="3837" y="501"/>
                      <a:pt x="4804" y="1768"/>
                      <a:pt x="4804" y="3336"/>
                    </a:cubicBezTo>
                    <a:cubicBezTo>
                      <a:pt x="4804" y="4904"/>
                      <a:pt x="3837" y="6171"/>
                      <a:pt x="2636" y="6171"/>
                    </a:cubicBezTo>
                    <a:cubicBezTo>
                      <a:pt x="1435" y="6171"/>
                      <a:pt x="468" y="4904"/>
                      <a:pt x="468" y="3336"/>
                    </a:cubicBezTo>
                    <a:cubicBezTo>
                      <a:pt x="468" y="1768"/>
                      <a:pt x="1435" y="501"/>
                      <a:pt x="2636" y="501"/>
                    </a:cubicBezTo>
                    <a:close/>
                    <a:moveTo>
                      <a:pt x="2636" y="0"/>
                    </a:moveTo>
                    <a:cubicBezTo>
                      <a:pt x="1201" y="0"/>
                      <a:pt x="1" y="1501"/>
                      <a:pt x="1" y="3336"/>
                    </a:cubicBezTo>
                    <a:cubicBezTo>
                      <a:pt x="1" y="5137"/>
                      <a:pt x="1201" y="6638"/>
                      <a:pt x="2636" y="6638"/>
                    </a:cubicBezTo>
                    <a:cubicBezTo>
                      <a:pt x="4103" y="6638"/>
                      <a:pt x="5304" y="5137"/>
                      <a:pt x="5304" y="3336"/>
                    </a:cubicBezTo>
                    <a:cubicBezTo>
                      <a:pt x="5304" y="1501"/>
                      <a:pt x="4103" y="0"/>
                      <a:pt x="2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8;p39">
                <a:extLst>
                  <a:ext uri="{FF2B5EF4-FFF2-40B4-BE49-F238E27FC236}">
                    <a16:creationId xmlns:a16="http://schemas.microsoft.com/office/drawing/2014/main" id="{E5474481-D2CF-2729-8866-58E21FBF96B1}"/>
                  </a:ext>
                </a:extLst>
              </p:cNvPr>
              <p:cNvSpPr/>
              <p:nvPr/>
            </p:nvSpPr>
            <p:spPr>
              <a:xfrm>
                <a:off x="3756025" y="2245575"/>
                <a:ext cx="337775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13511" h="17113" extrusionOk="0">
                    <a:moveTo>
                      <a:pt x="6739" y="501"/>
                    </a:moveTo>
                    <a:cubicBezTo>
                      <a:pt x="10208" y="501"/>
                      <a:pt x="13010" y="4103"/>
                      <a:pt x="13010" y="8573"/>
                    </a:cubicBezTo>
                    <a:cubicBezTo>
                      <a:pt x="13010" y="13009"/>
                      <a:pt x="10208" y="16612"/>
                      <a:pt x="6739" y="16612"/>
                    </a:cubicBezTo>
                    <a:cubicBezTo>
                      <a:pt x="3303" y="16612"/>
                      <a:pt x="468" y="13009"/>
                      <a:pt x="468" y="8573"/>
                    </a:cubicBezTo>
                    <a:cubicBezTo>
                      <a:pt x="468" y="4103"/>
                      <a:pt x="3303" y="501"/>
                      <a:pt x="6739" y="501"/>
                    </a:cubicBezTo>
                    <a:close/>
                    <a:moveTo>
                      <a:pt x="6739" y="0"/>
                    </a:moveTo>
                    <a:cubicBezTo>
                      <a:pt x="3036" y="0"/>
                      <a:pt x="1" y="3836"/>
                      <a:pt x="1" y="8573"/>
                    </a:cubicBezTo>
                    <a:cubicBezTo>
                      <a:pt x="1" y="13276"/>
                      <a:pt x="3036" y="17112"/>
                      <a:pt x="6739" y="17112"/>
                    </a:cubicBezTo>
                    <a:cubicBezTo>
                      <a:pt x="10475" y="17112"/>
                      <a:pt x="13510" y="13276"/>
                      <a:pt x="13510" y="8573"/>
                    </a:cubicBezTo>
                    <a:cubicBezTo>
                      <a:pt x="13510" y="3836"/>
                      <a:pt x="10475" y="0"/>
                      <a:pt x="6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19;p39">
                <a:extLst>
                  <a:ext uri="{FF2B5EF4-FFF2-40B4-BE49-F238E27FC236}">
                    <a16:creationId xmlns:a16="http://schemas.microsoft.com/office/drawing/2014/main" id="{A81BFF83-30B7-1EB1-173C-E398AC29AAF0}"/>
                  </a:ext>
                </a:extLst>
              </p:cNvPr>
              <p:cNvSpPr/>
              <p:nvPr/>
            </p:nvSpPr>
            <p:spPr>
              <a:xfrm>
                <a:off x="3900300" y="2428200"/>
                <a:ext cx="492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503" extrusionOk="0">
                    <a:moveTo>
                      <a:pt x="968" y="0"/>
                    </a:moveTo>
                    <a:cubicBezTo>
                      <a:pt x="434" y="0"/>
                      <a:pt x="0" y="567"/>
                      <a:pt x="0" y="1268"/>
                    </a:cubicBezTo>
                    <a:cubicBezTo>
                      <a:pt x="0" y="1935"/>
                      <a:pt x="434" y="2502"/>
                      <a:pt x="968" y="2502"/>
                    </a:cubicBezTo>
                    <a:cubicBezTo>
                      <a:pt x="1535" y="2502"/>
                      <a:pt x="1968" y="1935"/>
                      <a:pt x="1968" y="1268"/>
                    </a:cubicBezTo>
                    <a:cubicBezTo>
                      <a:pt x="1968" y="567"/>
                      <a:pt x="1535" y="0"/>
                      <a:pt x="9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2820;p39">
              <a:extLst>
                <a:ext uri="{FF2B5EF4-FFF2-40B4-BE49-F238E27FC236}">
                  <a16:creationId xmlns:a16="http://schemas.microsoft.com/office/drawing/2014/main" id="{D5F37203-0CF9-9B4B-EC54-E83A5BE88099}"/>
                </a:ext>
              </a:extLst>
            </p:cNvPr>
            <p:cNvSpPr/>
            <p:nvPr/>
          </p:nvSpPr>
          <p:spPr>
            <a:xfrm>
              <a:off x="5315925" y="5967200"/>
              <a:ext cx="598075" cy="978625"/>
            </a:xfrm>
            <a:custGeom>
              <a:avLst/>
              <a:gdLst/>
              <a:ahLst/>
              <a:cxnLst/>
              <a:rect l="l" t="t" r="r" b="b"/>
              <a:pathLst>
                <a:path w="23923" h="39145" extrusionOk="0">
                  <a:moveTo>
                    <a:pt x="11165" y="0"/>
                  </a:moveTo>
                  <a:cubicBezTo>
                    <a:pt x="60" y="0"/>
                    <a:pt x="1" y="29302"/>
                    <a:pt x="339" y="38716"/>
                  </a:cubicBezTo>
                  <a:cubicBezTo>
                    <a:pt x="358" y="38990"/>
                    <a:pt x="587" y="39145"/>
                    <a:pt x="813" y="39145"/>
                  </a:cubicBezTo>
                  <a:cubicBezTo>
                    <a:pt x="998" y="39145"/>
                    <a:pt x="1180" y="39041"/>
                    <a:pt x="1240" y="38816"/>
                  </a:cubicBezTo>
                  <a:cubicBezTo>
                    <a:pt x="5710" y="24505"/>
                    <a:pt x="23923" y="4591"/>
                    <a:pt x="14216" y="655"/>
                  </a:cubicBezTo>
                  <a:cubicBezTo>
                    <a:pt x="13116" y="209"/>
                    <a:pt x="12101" y="0"/>
                    <a:pt x="1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1;p39">
              <a:extLst>
                <a:ext uri="{FF2B5EF4-FFF2-40B4-BE49-F238E27FC236}">
                  <a16:creationId xmlns:a16="http://schemas.microsoft.com/office/drawing/2014/main" id="{1F3EB192-BA88-3E94-81F6-47B43D2A4C3A}"/>
                </a:ext>
              </a:extLst>
            </p:cNvPr>
            <p:cNvSpPr/>
            <p:nvPr/>
          </p:nvSpPr>
          <p:spPr>
            <a:xfrm>
              <a:off x="5328575" y="6106325"/>
              <a:ext cx="266025" cy="833775"/>
            </a:xfrm>
            <a:custGeom>
              <a:avLst/>
              <a:gdLst/>
              <a:ahLst/>
              <a:cxnLst/>
              <a:rect l="l" t="t" r="r" b="b"/>
              <a:pathLst>
                <a:path w="10641" h="33351" extrusionOk="0">
                  <a:moveTo>
                    <a:pt x="10369" y="1"/>
                  </a:moveTo>
                  <a:cubicBezTo>
                    <a:pt x="10276" y="1"/>
                    <a:pt x="10198" y="63"/>
                    <a:pt x="10174" y="160"/>
                  </a:cubicBezTo>
                  <a:cubicBezTo>
                    <a:pt x="10074" y="327"/>
                    <a:pt x="1234" y="19841"/>
                    <a:pt x="0" y="33117"/>
                  </a:cubicBezTo>
                  <a:cubicBezTo>
                    <a:pt x="0" y="33251"/>
                    <a:pt x="100" y="33351"/>
                    <a:pt x="234" y="33351"/>
                  </a:cubicBezTo>
                  <a:lnTo>
                    <a:pt x="267" y="33351"/>
                  </a:lnTo>
                  <a:cubicBezTo>
                    <a:pt x="367" y="33351"/>
                    <a:pt x="467" y="33284"/>
                    <a:pt x="500" y="33151"/>
                  </a:cubicBezTo>
                  <a:cubicBezTo>
                    <a:pt x="1701" y="19941"/>
                    <a:pt x="10508" y="527"/>
                    <a:pt x="10608" y="360"/>
                  </a:cubicBezTo>
                  <a:cubicBezTo>
                    <a:pt x="10641" y="227"/>
                    <a:pt x="10608" y="94"/>
                    <a:pt x="10474" y="27"/>
                  </a:cubicBezTo>
                  <a:cubicBezTo>
                    <a:pt x="10438" y="9"/>
                    <a:pt x="10403" y="1"/>
                    <a:pt x="1036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22;p39">
              <a:extLst>
                <a:ext uri="{FF2B5EF4-FFF2-40B4-BE49-F238E27FC236}">
                  <a16:creationId xmlns:a16="http://schemas.microsoft.com/office/drawing/2014/main" id="{82592E25-F0D9-B78E-45F0-07E523AD63C0}"/>
                </a:ext>
              </a:extLst>
            </p:cNvPr>
            <p:cNvSpPr/>
            <p:nvPr/>
          </p:nvSpPr>
          <p:spPr>
            <a:xfrm>
              <a:off x="5345375" y="6511575"/>
              <a:ext cx="552775" cy="434250"/>
            </a:xfrm>
            <a:custGeom>
              <a:avLst/>
              <a:gdLst/>
              <a:ahLst/>
              <a:cxnLst/>
              <a:rect l="l" t="t" r="r" b="b"/>
              <a:pathLst>
                <a:path w="22111" h="17370" extrusionOk="0">
                  <a:moveTo>
                    <a:pt x="13477" y="1"/>
                  </a:moveTo>
                  <a:cubicBezTo>
                    <a:pt x="8195" y="1"/>
                    <a:pt x="2274" y="12070"/>
                    <a:pt x="95" y="17007"/>
                  </a:cubicBezTo>
                  <a:cubicBezTo>
                    <a:pt x="0" y="17197"/>
                    <a:pt x="142" y="17370"/>
                    <a:pt x="303" y="17370"/>
                  </a:cubicBezTo>
                  <a:cubicBezTo>
                    <a:pt x="369" y="17370"/>
                    <a:pt x="438" y="17342"/>
                    <a:pt x="496" y="17274"/>
                  </a:cubicBezTo>
                  <a:cubicBezTo>
                    <a:pt x="6433" y="10503"/>
                    <a:pt x="22111" y="5933"/>
                    <a:pt x="15773" y="862"/>
                  </a:cubicBezTo>
                  <a:cubicBezTo>
                    <a:pt x="15031" y="267"/>
                    <a:pt x="14261" y="1"/>
                    <a:pt x="1347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23;p39">
              <a:extLst>
                <a:ext uri="{FF2B5EF4-FFF2-40B4-BE49-F238E27FC236}">
                  <a16:creationId xmlns:a16="http://schemas.microsoft.com/office/drawing/2014/main" id="{595A993D-0974-4D95-CB4A-ED1567A6756B}"/>
                </a:ext>
              </a:extLst>
            </p:cNvPr>
            <p:cNvSpPr/>
            <p:nvPr/>
          </p:nvSpPr>
          <p:spPr>
            <a:xfrm>
              <a:off x="5347750" y="6621675"/>
              <a:ext cx="304400" cy="321775"/>
            </a:xfrm>
            <a:custGeom>
              <a:avLst/>
              <a:gdLst/>
              <a:ahLst/>
              <a:cxnLst/>
              <a:rect l="l" t="t" r="r" b="b"/>
              <a:pathLst>
                <a:path w="12176" h="12871" extrusionOk="0">
                  <a:moveTo>
                    <a:pt x="11891" y="1"/>
                  </a:moveTo>
                  <a:cubicBezTo>
                    <a:pt x="11838" y="1"/>
                    <a:pt x="11784" y="19"/>
                    <a:pt x="11742" y="61"/>
                  </a:cubicBezTo>
                  <a:cubicBezTo>
                    <a:pt x="11375" y="361"/>
                    <a:pt x="2502" y="7533"/>
                    <a:pt x="34" y="12537"/>
                  </a:cubicBezTo>
                  <a:cubicBezTo>
                    <a:pt x="0" y="12637"/>
                    <a:pt x="34" y="12770"/>
                    <a:pt x="167" y="12837"/>
                  </a:cubicBezTo>
                  <a:cubicBezTo>
                    <a:pt x="200" y="12870"/>
                    <a:pt x="234" y="12870"/>
                    <a:pt x="267" y="12870"/>
                  </a:cubicBezTo>
                  <a:cubicBezTo>
                    <a:pt x="334" y="12870"/>
                    <a:pt x="434" y="12837"/>
                    <a:pt x="467" y="12737"/>
                  </a:cubicBezTo>
                  <a:cubicBezTo>
                    <a:pt x="2869" y="7833"/>
                    <a:pt x="11942" y="495"/>
                    <a:pt x="12042" y="428"/>
                  </a:cubicBezTo>
                  <a:cubicBezTo>
                    <a:pt x="12142" y="328"/>
                    <a:pt x="12176" y="194"/>
                    <a:pt x="12076" y="94"/>
                  </a:cubicBezTo>
                  <a:cubicBezTo>
                    <a:pt x="12037" y="36"/>
                    <a:pt x="11964" y="1"/>
                    <a:pt x="1189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825;p39">
            <a:extLst>
              <a:ext uri="{FF2B5EF4-FFF2-40B4-BE49-F238E27FC236}">
                <a16:creationId xmlns:a16="http://schemas.microsoft.com/office/drawing/2014/main" id="{8A941042-DE6D-F28E-29B6-A3043648E153}"/>
              </a:ext>
            </a:extLst>
          </p:cNvPr>
          <p:cNvGrpSpPr/>
          <p:nvPr/>
        </p:nvGrpSpPr>
        <p:grpSpPr>
          <a:xfrm>
            <a:off x="-3488905" y="1102689"/>
            <a:ext cx="980211" cy="3663102"/>
            <a:chOff x="2633550" y="2439600"/>
            <a:chExt cx="1345150" cy="5026900"/>
          </a:xfrm>
        </p:grpSpPr>
        <p:sp>
          <p:nvSpPr>
            <p:cNvPr id="36" name="Google Shape;2826;p39">
              <a:extLst>
                <a:ext uri="{FF2B5EF4-FFF2-40B4-BE49-F238E27FC236}">
                  <a16:creationId xmlns:a16="http://schemas.microsoft.com/office/drawing/2014/main" id="{73EC2376-1215-3045-FC1F-CFD0BDEBA6A4}"/>
                </a:ext>
              </a:extLst>
            </p:cNvPr>
            <p:cNvSpPr/>
            <p:nvPr/>
          </p:nvSpPr>
          <p:spPr>
            <a:xfrm>
              <a:off x="3408275" y="4258475"/>
              <a:ext cx="50900" cy="24400"/>
            </a:xfrm>
            <a:custGeom>
              <a:avLst/>
              <a:gdLst/>
              <a:ahLst/>
              <a:cxnLst/>
              <a:rect l="l" t="t" r="r" b="b"/>
              <a:pathLst>
                <a:path w="2036" h="976" extrusionOk="0">
                  <a:moveTo>
                    <a:pt x="1756" y="0"/>
                  </a:moveTo>
                  <a:cubicBezTo>
                    <a:pt x="1694" y="0"/>
                    <a:pt x="1635" y="25"/>
                    <a:pt x="1602" y="75"/>
                  </a:cubicBezTo>
                  <a:cubicBezTo>
                    <a:pt x="1268" y="409"/>
                    <a:pt x="501" y="475"/>
                    <a:pt x="234" y="509"/>
                  </a:cubicBezTo>
                  <a:cubicBezTo>
                    <a:pt x="101" y="509"/>
                    <a:pt x="1" y="609"/>
                    <a:pt x="1" y="742"/>
                  </a:cubicBezTo>
                  <a:cubicBezTo>
                    <a:pt x="34" y="876"/>
                    <a:pt x="134" y="976"/>
                    <a:pt x="268" y="976"/>
                  </a:cubicBezTo>
                  <a:cubicBezTo>
                    <a:pt x="368" y="976"/>
                    <a:pt x="1435" y="909"/>
                    <a:pt x="1935" y="409"/>
                  </a:cubicBezTo>
                  <a:cubicBezTo>
                    <a:pt x="2035" y="309"/>
                    <a:pt x="2035" y="175"/>
                    <a:pt x="1935" y="75"/>
                  </a:cubicBezTo>
                  <a:cubicBezTo>
                    <a:pt x="1885" y="25"/>
                    <a:pt x="1819" y="0"/>
                    <a:pt x="175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27;p39">
              <a:extLst>
                <a:ext uri="{FF2B5EF4-FFF2-40B4-BE49-F238E27FC236}">
                  <a16:creationId xmlns:a16="http://schemas.microsoft.com/office/drawing/2014/main" id="{E9EFC69D-C979-453E-15B6-5860022F12F1}"/>
                </a:ext>
              </a:extLst>
            </p:cNvPr>
            <p:cNvSpPr/>
            <p:nvPr/>
          </p:nvSpPr>
          <p:spPr>
            <a:xfrm>
              <a:off x="3368250" y="4069200"/>
              <a:ext cx="203500" cy="99425"/>
            </a:xfrm>
            <a:custGeom>
              <a:avLst/>
              <a:gdLst/>
              <a:ahLst/>
              <a:cxnLst/>
              <a:rect l="l" t="t" r="r" b="b"/>
              <a:pathLst>
                <a:path w="8140" h="3977" extrusionOk="0">
                  <a:moveTo>
                    <a:pt x="5764" y="0"/>
                  </a:moveTo>
                  <a:cubicBezTo>
                    <a:pt x="4916" y="0"/>
                    <a:pt x="3937" y="111"/>
                    <a:pt x="3003" y="474"/>
                  </a:cubicBezTo>
                  <a:cubicBezTo>
                    <a:pt x="634" y="1408"/>
                    <a:pt x="134" y="1775"/>
                    <a:pt x="134" y="1775"/>
                  </a:cubicBezTo>
                  <a:cubicBezTo>
                    <a:pt x="134" y="1775"/>
                    <a:pt x="1" y="2943"/>
                    <a:pt x="1" y="3977"/>
                  </a:cubicBezTo>
                  <a:cubicBezTo>
                    <a:pt x="1" y="3977"/>
                    <a:pt x="2002" y="2242"/>
                    <a:pt x="4437" y="1508"/>
                  </a:cubicBezTo>
                  <a:cubicBezTo>
                    <a:pt x="6872" y="808"/>
                    <a:pt x="8140" y="708"/>
                    <a:pt x="8140" y="708"/>
                  </a:cubicBezTo>
                  <a:lnTo>
                    <a:pt x="8106" y="274"/>
                  </a:lnTo>
                  <a:cubicBezTo>
                    <a:pt x="8106" y="274"/>
                    <a:pt x="7097" y="0"/>
                    <a:pt x="576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28;p39">
              <a:extLst>
                <a:ext uri="{FF2B5EF4-FFF2-40B4-BE49-F238E27FC236}">
                  <a16:creationId xmlns:a16="http://schemas.microsoft.com/office/drawing/2014/main" id="{2E6C6041-5650-48A6-2E03-7EFBB7027650}"/>
                </a:ext>
              </a:extLst>
            </p:cNvPr>
            <p:cNvSpPr/>
            <p:nvPr/>
          </p:nvSpPr>
          <p:spPr>
            <a:xfrm>
              <a:off x="2658575" y="2504500"/>
              <a:ext cx="921525" cy="912350"/>
            </a:xfrm>
            <a:custGeom>
              <a:avLst/>
              <a:gdLst/>
              <a:ahLst/>
              <a:cxnLst/>
              <a:rect l="l" t="t" r="r" b="b"/>
              <a:pathLst>
                <a:path w="36861" h="36494" extrusionOk="0">
                  <a:moveTo>
                    <a:pt x="23938" y="0"/>
                  </a:moveTo>
                  <a:cubicBezTo>
                    <a:pt x="23084" y="0"/>
                    <a:pt x="22265" y="89"/>
                    <a:pt x="21549" y="251"/>
                  </a:cubicBezTo>
                  <a:cubicBezTo>
                    <a:pt x="21135" y="338"/>
                    <a:pt x="20704" y="367"/>
                    <a:pt x="20262" y="367"/>
                  </a:cubicBezTo>
                  <a:cubicBezTo>
                    <a:pt x="19350" y="367"/>
                    <a:pt x="18394" y="242"/>
                    <a:pt x="17459" y="242"/>
                  </a:cubicBezTo>
                  <a:cubicBezTo>
                    <a:pt x="16070" y="242"/>
                    <a:pt x="14728" y="518"/>
                    <a:pt x="13644" y="1885"/>
                  </a:cubicBezTo>
                  <a:cubicBezTo>
                    <a:pt x="11442" y="4587"/>
                    <a:pt x="10908" y="9024"/>
                    <a:pt x="9274" y="10525"/>
                  </a:cubicBezTo>
                  <a:cubicBezTo>
                    <a:pt x="7639" y="12026"/>
                    <a:pt x="1" y="15228"/>
                    <a:pt x="1001" y="24902"/>
                  </a:cubicBezTo>
                  <a:cubicBezTo>
                    <a:pt x="1702" y="31273"/>
                    <a:pt x="5204" y="34742"/>
                    <a:pt x="9241" y="35976"/>
                  </a:cubicBezTo>
                  <a:cubicBezTo>
                    <a:pt x="10422" y="36327"/>
                    <a:pt x="11634" y="36494"/>
                    <a:pt x="12831" y="36494"/>
                  </a:cubicBezTo>
                  <a:cubicBezTo>
                    <a:pt x="13797" y="36494"/>
                    <a:pt x="14755" y="36385"/>
                    <a:pt x="15678" y="36176"/>
                  </a:cubicBezTo>
                  <a:cubicBezTo>
                    <a:pt x="21683" y="34742"/>
                    <a:pt x="24752" y="32741"/>
                    <a:pt x="30256" y="32407"/>
                  </a:cubicBezTo>
                  <a:cubicBezTo>
                    <a:pt x="30456" y="32407"/>
                    <a:pt x="30622" y="32374"/>
                    <a:pt x="30789" y="32374"/>
                  </a:cubicBezTo>
                  <a:cubicBezTo>
                    <a:pt x="35459" y="31673"/>
                    <a:pt x="36860" y="25802"/>
                    <a:pt x="36260" y="22400"/>
                  </a:cubicBezTo>
                  <a:cubicBezTo>
                    <a:pt x="36260" y="22333"/>
                    <a:pt x="36260" y="22267"/>
                    <a:pt x="36260" y="22200"/>
                  </a:cubicBezTo>
                  <a:cubicBezTo>
                    <a:pt x="36193" y="21966"/>
                    <a:pt x="36126" y="21733"/>
                    <a:pt x="36060" y="21499"/>
                  </a:cubicBezTo>
                  <a:cubicBezTo>
                    <a:pt x="35993" y="21333"/>
                    <a:pt x="35926" y="21132"/>
                    <a:pt x="35826" y="20932"/>
                  </a:cubicBezTo>
                  <a:cubicBezTo>
                    <a:pt x="34525" y="17730"/>
                    <a:pt x="31256" y="13794"/>
                    <a:pt x="31623" y="8757"/>
                  </a:cubicBezTo>
                  <a:cubicBezTo>
                    <a:pt x="31623" y="8757"/>
                    <a:pt x="31690" y="8056"/>
                    <a:pt x="31657" y="7056"/>
                  </a:cubicBezTo>
                  <a:cubicBezTo>
                    <a:pt x="31590" y="5421"/>
                    <a:pt x="31256" y="3019"/>
                    <a:pt x="29922" y="1885"/>
                  </a:cubicBezTo>
                  <a:cubicBezTo>
                    <a:pt x="28422" y="552"/>
                    <a:pt x="26071" y="0"/>
                    <a:pt x="2393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29;p39">
              <a:extLst>
                <a:ext uri="{FF2B5EF4-FFF2-40B4-BE49-F238E27FC236}">
                  <a16:creationId xmlns:a16="http://schemas.microsoft.com/office/drawing/2014/main" id="{1069CD63-0C93-7F42-D533-1C4BD7945105}"/>
                </a:ext>
              </a:extLst>
            </p:cNvPr>
            <p:cNvSpPr/>
            <p:nvPr/>
          </p:nvSpPr>
          <p:spPr>
            <a:xfrm>
              <a:off x="3439125" y="2439600"/>
              <a:ext cx="539575" cy="619900"/>
            </a:xfrm>
            <a:custGeom>
              <a:avLst/>
              <a:gdLst/>
              <a:ahLst/>
              <a:cxnLst/>
              <a:rect l="l" t="t" r="r" b="b"/>
              <a:pathLst>
                <a:path w="21583" h="24796" extrusionOk="0">
                  <a:moveTo>
                    <a:pt x="19438" y="0"/>
                  </a:moveTo>
                  <a:cubicBezTo>
                    <a:pt x="19417" y="0"/>
                    <a:pt x="19398" y="4"/>
                    <a:pt x="19381" y="11"/>
                  </a:cubicBezTo>
                  <a:cubicBezTo>
                    <a:pt x="19148" y="111"/>
                    <a:pt x="18914" y="1012"/>
                    <a:pt x="17914" y="2613"/>
                  </a:cubicBezTo>
                  <a:cubicBezTo>
                    <a:pt x="16946" y="4214"/>
                    <a:pt x="15712" y="5782"/>
                    <a:pt x="15712" y="5782"/>
                  </a:cubicBezTo>
                  <a:lnTo>
                    <a:pt x="14745" y="5849"/>
                  </a:lnTo>
                  <a:cubicBezTo>
                    <a:pt x="13744" y="5949"/>
                    <a:pt x="13344" y="6650"/>
                    <a:pt x="11876" y="7617"/>
                  </a:cubicBezTo>
                  <a:cubicBezTo>
                    <a:pt x="10408" y="8584"/>
                    <a:pt x="9274" y="9485"/>
                    <a:pt x="8207" y="10519"/>
                  </a:cubicBezTo>
                  <a:cubicBezTo>
                    <a:pt x="7373" y="11320"/>
                    <a:pt x="4304" y="14855"/>
                    <a:pt x="3003" y="16356"/>
                  </a:cubicBezTo>
                  <a:cubicBezTo>
                    <a:pt x="2202" y="13955"/>
                    <a:pt x="1102" y="11286"/>
                    <a:pt x="435" y="9652"/>
                  </a:cubicBezTo>
                  <a:lnTo>
                    <a:pt x="435" y="9652"/>
                  </a:lnTo>
                  <a:cubicBezTo>
                    <a:pt x="468" y="10652"/>
                    <a:pt x="401" y="11353"/>
                    <a:pt x="401" y="11353"/>
                  </a:cubicBezTo>
                  <a:cubicBezTo>
                    <a:pt x="1" y="16723"/>
                    <a:pt x="3737" y="20826"/>
                    <a:pt x="4838" y="24095"/>
                  </a:cubicBezTo>
                  <a:cubicBezTo>
                    <a:pt x="4904" y="24329"/>
                    <a:pt x="4971" y="24562"/>
                    <a:pt x="5004" y="24796"/>
                  </a:cubicBezTo>
                  <a:cubicBezTo>
                    <a:pt x="5905" y="23328"/>
                    <a:pt x="9941" y="16523"/>
                    <a:pt x="10809" y="14889"/>
                  </a:cubicBezTo>
                  <a:cubicBezTo>
                    <a:pt x="11809" y="13087"/>
                    <a:pt x="13010" y="12887"/>
                    <a:pt x="13544" y="12887"/>
                  </a:cubicBezTo>
                  <a:cubicBezTo>
                    <a:pt x="14078" y="12887"/>
                    <a:pt x="15245" y="13221"/>
                    <a:pt x="15245" y="13221"/>
                  </a:cubicBezTo>
                  <a:cubicBezTo>
                    <a:pt x="15245" y="13221"/>
                    <a:pt x="15712" y="14422"/>
                    <a:pt x="16112" y="14488"/>
                  </a:cubicBezTo>
                  <a:cubicBezTo>
                    <a:pt x="16149" y="14495"/>
                    <a:pt x="16185" y="14498"/>
                    <a:pt x="16221" y="14498"/>
                  </a:cubicBezTo>
                  <a:cubicBezTo>
                    <a:pt x="16543" y="14498"/>
                    <a:pt x="16813" y="14255"/>
                    <a:pt x="16813" y="14255"/>
                  </a:cubicBezTo>
                  <a:cubicBezTo>
                    <a:pt x="16813" y="14255"/>
                    <a:pt x="17328" y="14981"/>
                    <a:pt x="17809" y="14981"/>
                  </a:cubicBezTo>
                  <a:cubicBezTo>
                    <a:pt x="17902" y="14981"/>
                    <a:pt x="17994" y="14954"/>
                    <a:pt x="18080" y="14889"/>
                  </a:cubicBezTo>
                  <a:cubicBezTo>
                    <a:pt x="18614" y="14488"/>
                    <a:pt x="18014" y="12921"/>
                    <a:pt x="18014" y="12921"/>
                  </a:cubicBezTo>
                  <a:lnTo>
                    <a:pt x="18014" y="12921"/>
                  </a:lnTo>
                  <a:cubicBezTo>
                    <a:pt x="18014" y="12921"/>
                    <a:pt x="18214" y="12987"/>
                    <a:pt x="18581" y="13121"/>
                  </a:cubicBezTo>
                  <a:cubicBezTo>
                    <a:pt x="18849" y="13218"/>
                    <a:pt x="19738" y="13831"/>
                    <a:pt x="20419" y="13831"/>
                  </a:cubicBezTo>
                  <a:cubicBezTo>
                    <a:pt x="20672" y="13831"/>
                    <a:pt x="20896" y="13747"/>
                    <a:pt x="21049" y="13521"/>
                  </a:cubicBezTo>
                  <a:cubicBezTo>
                    <a:pt x="21583" y="12687"/>
                    <a:pt x="20082" y="11753"/>
                    <a:pt x="20082" y="11753"/>
                  </a:cubicBezTo>
                  <a:cubicBezTo>
                    <a:pt x="20082" y="11753"/>
                    <a:pt x="19982" y="11119"/>
                    <a:pt x="19381" y="9752"/>
                  </a:cubicBezTo>
                  <a:cubicBezTo>
                    <a:pt x="18814" y="8384"/>
                    <a:pt x="18080" y="7016"/>
                    <a:pt x="18080" y="7016"/>
                  </a:cubicBezTo>
                  <a:cubicBezTo>
                    <a:pt x="18080" y="7016"/>
                    <a:pt x="19148" y="3847"/>
                    <a:pt x="19682" y="2180"/>
                  </a:cubicBezTo>
                  <a:cubicBezTo>
                    <a:pt x="20176" y="603"/>
                    <a:pt x="19697" y="0"/>
                    <a:pt x="194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30;p39">
              <a:extLst>
                <a:ext uri="{FF2B5EF4-FFF2-40B4-BE49-F238E27FC236}">
                  <a16:creationId xmlns:a16="http://schemas.microsoft.com/office/drawing/2014/main" id="{54254057-6F7F-DE91-7905-DEC6BBDA6B24}"/>
                </a:ext>
              </a:extLst>
            </p:cNvPr>
            <p:cNvSpPr/>
            <p:nvPr/>
          </p:nvSpPr>
          <p:spPr>
            <a:xfrm>
              <a:off x="3514200" y="2835150"/>
              <a:ext cx="75900" cy="229350"/>
            </a:xfrm>
            <a:custGeom>
              <a:avLst/>
              <a:gdLst/>
              <a:ahLst/>
              <a:cxnLst/>
              <a:rect l="l" t="t" r="r" b="b"/>
              <a:pathLst>
                <a:path w="3036" h="9174" extrusionOk="0">
                  <a:moveTo>
                    <a:pt x="467" y="1"/>
                  </a:moveTo>
                  <a:lnTo>
                    <a:pt x="0" y="534"/>
                  </a:lnTo>
                  <a:cubicBezTo>
                    <a:pt x="0" y="534"/>
                    <a:pt x="634" y="2503"/>
                    <a:pt x="1168" y="4604"/>
                  </a:cubicBezTo>
                  <a:cubicBezTo>
                    <a:pt x="1401" y="5571"/>
                    <a:pt x="1534" y="6706"/>
                    <a:pt x="1601" y="7706"/>
                  </a:cubicBezTo>
                  <a:cubicBezTo>
                    <a:pt x="1701" y="7906"/>
                    <a:pt x="1768" y="8073"/>
                    <a:pt x="1835" y="8273"/>
                  </a:cubicBezTo>
                  <a:cubicBezTo>
                    <a:pt x="1901" y="8507"/>
                    <a:pt x="1968" y="8740"/>
                    <a:pt x="2035" y="8974"/>
                  </a:cubicBezTo>
                  <a:cubicBezTo>
                    <a:pt x="2035" y="9041"/>
                    <a:pt x="2035" y="9107"/>
                    <a:pt x="2035" y="9174"/>
                  </a:cubicBezTo>
                  <a:lnTo>
                    <a:pt x="3036" y="7273"/>
                  </a:lnTo>
                  <a:cubicBezTo>
                    <a:pt x="3036" y="7273"/>
                    <a:pt x="2335" y="4337"/>
                    <a:pt x="1468" y="2336"/>
                  </a:cubicBezTo>
                  <a:cubicBezTo>
                    <a:pt x="600" y="33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31;p39">
              <a:extLst>
                <a:ext uri="{FF2B5EF4-FFF2-40B4-BE49-F238E27FC236}">
                  <a16:creationId xmlns:a16="http://schemas.microsoft.com/office/drawing/2014/main" id="{CB454194-1BCA-DE28-A1B9-C610A5071948}"/>
                </a:ext>
              </a:extLst>
            </p:cNvPr>
            <p:cNvSpPr/>
            <p:nvPr/>
          </p:nvSpPr>
          <p:spPr>
            <a:xfrm>
              <a:off x="3820250" y="2770100"/>
              <a:ext cx="39200" cy="25875"/>
            </a:xfrm>
            <a:custGeom>
              <a:avLst/>
              <a:gdLst/>
              <a:ahLst/>
              <a:cxnLst/>
              <a:rect l="l" t="t" r="r" b="b"/>
              <a:pathLst>
                <a:path w="1568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601" y="835"/>
                    <a:pt x="1568" y="1035"/>
                    <a:pt x="1568" y="1035"/>
                  </a:cubicBezTo>
                  <a:cubicBezTo>
                    <a:pt x="1568" y="1035"/>
                    <a:pt x="1468" y="701"/>
                    <a:pt x="1368" y="501"/>
                  </a:cubicBezTo>
                  <a:cubicBezTo>
                    <a:pt x="1268" y="301"/>
                    <a:pt x="1201" y="34"/>
                    <a:pt x="1201" y="34"/>
                  </a:cubicBezTo>
                  <a:lnTo>
                    <a:pt x="767" y="34"/>
                  </a:lnTo>
                  <a:cubicBezTo>
                    <a:pt x="501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32;p39">
              <a:extLst>
                <a:ext uri="{FF2B5EF4-FFF2-40B4-BE49-F238E27FC236}">
                  <a16:creationId xmlns:a16="http://schemas.microsoft.com/office/drawing/2014/main" id="{259C4BC2-2FA2-B37E-F1FC-4719A66FC793}"/>
                </a:ext>
              </a:extLst>
            </p:cNvPr>
            <p:cNvSpPr/>
            <p:nvPr/>
          </p:nvSpPr>
          <p:spPr>
            <a:xfrm>
              <a:off x="3850250" y="2761500"/>
              <a:ext cx="45075" cy="21150"/>
            </a:xfrm>
            <a:custGeom>
              <a:avLst/>
              <a:gdLst/>
              <a:ahLst/>
              <a:cxnLst/>
              <a:rect l="l" t="t" r="r" b="b"/>
              <a:pathLst>
                <a:path w="1803" h="846" extrusionOk="0">
                  <a:moveTo>
                    <a:pt x="1307" y="0"/>
                  </a:moveTo>
                  <a:cubicBezTo>
                    <a:pt x="1228" y="0"/>
                    <a:pt x="1135" y="11"/>
                    <a:pt x="1035" y="45"/>
                  </a:cubicBezTo>
                  <a:cubicBezTo>
                    <a:pt x="701" y="111"/>
                    <a:pt x="1" y="378"/>
                    <a:pt x="1" y="378"/>
                  </a:cubicBezTo>
                  <a:cubicBezTo>
                    <a:pt x="1" y="378"/>
                    <a:pt x="335" y="612"/>
                    <a:pt x="935" y="745"/>
                  </a:cubicBezTo>
                  <a:cubicBezTo>
                    <a:pt x="1535" y="845"/>
                    <a:pt x="1802" y="845"/>
                    <a:pt x="1802" y="845"/>
                  </a:cubicBezTo>
                  <a:lnTo>
                    <a:pt x="1569" y="45"/>
                  </a:lnTo>
                  <a:cubicBezTo>
                    <a:pt x="1569" y="45"/>
                    <a:pt x="1465" y="0"/>
                    <a:pt x="13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33;p39">
              <a:extLst>
                <a:ext uri="{FF2B5EF4-FFF2-40B4-BE49-F238E27FC236}">
                  <a16:creationId xmlns:a16="http://schemas.microsoft.com/office/drawing/2014/main" id="{5DA6D193-8E25-357B-D735-A2D08AF86D5B}"/>
                </a:ext>
              </a:extLst>
            </p:cNvPr>
            <p:cNvSpPr/>
            <p:nvPr/>
          </p:nvSpPr>
          <p:spPr>
            <a:xfrm>
              <a:off x="3871100" y="2615000"/>
              <a:ext cx="27550" cy="101750"/>
            </a:xfrm>
            <a:custGeom>
              <a:avLst/>
              <a:gdLst/>
              <a:ahLst/>
              <a:cxnLst/>
              <a:rect l="l" t="t" r="r" b="b"/>
              <a:pathLst>
                <a:path w="1102" h="4070" extrusionOk="0">
                  <a:moveTo>
                    <a:pt x="801" y="0"/>
                  </a:moveTo>
                  <a:cubicBezTo>
                    <a:pt x="801" y="0"/>
                    <a:pt x="468" y="201"/>
                    <a:pt x="368" y="701"/>
                  </a:cubicBezTo>
                  <a:cubicBezTo>
                    <a:pt x="234" y="1301"/>
                    <a:pt x="401" y="1335"/>
                    <a:pt x="268" y="1902"/>
                  </a:cubicBezTo>
                  <a:cubicBezTo>
                    <a:pt x="168" y="2469"/>
                    <a:pt x="1" y="3370"/>
                    <a:pt x="334" y="3636"/>
                  </a:cubicBezTo>
                  <a:cubicBezTo>
                    <a:pt x="668" y="3937"/>
                    <a:pt x="1068" y="4070"/>
                    <a:pt x="1068" y="4070"/>
                  </a:cubicBezTo>
                  <a:cubicBezTo>
                    <a:pt x="1068" y="4070"/>
                    <a:pt x="535" y="2836"/>
                    <a:pt x="435" y="2469"/>
                  </a:cubicBezTo>
                  <a:cubicBezTo>
                    <a:pt x="334" y="2102"/>
                    <a:pt x="668" y="1668"/>
                    <a:pt x="801" y="1301"/>
                  </a:cubicBezTo>
                  <a:cubicBezTo>
                    <a:pt x="968" y="901"/>
                    <a:pt x="1102" y="568"/>
                    <a:pt x="1102" y="568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34;p39">
              <a:extLst>
                <a:ext uri="{FF2B5EF4-FFF2-40B4-BE49-F238E27FC236}">
                  <a16:creationId xmlns:a16="http://schemas.microsoft.com/office/drawing/2014/main" id="{E5BDECD4-4B40-A96E-DF77-5A9426F82E78}"/>
                </a:ext>
              </a:extLst>
            </p:cNvPr>
            <p:cNvSpPr/>
            <p:nvPr/>
          </p:nvSpPr>
          <p:spPr>
            <a:xfrm>
              <a:off x="3237325" y="7116550"/>
              <a:ext cx="497050" cy="349950"/>
            </a:xfrm>
            <a:custGeom>
              <a:avLst/>
              <a:gdLst/>
              <a:ahLst/>
              <a:cxnLst/>
              <a:rect l="l" t="t" r="r" b="b"/>
              <a:pathLst>
                <a:path w="19882" h="13998" extrusionOk="0">
                  <a:moveTo>
                    <a:pt x="10741" y="1"/>
                  </a:moveTo>
                  <a:cubicBezTo>
                    <a:pt x="10741" y="268"/>
                    <a:pt x="10741" y="634"/>
                    <a:pt x="10741" y="1068"/>
                  </a:cubicBezTo>
                  <a:cubicBezTo>
                    <a:pt x="10808" y="3203"/>
                    <a:pt x="10408" y="4471"/>
                    <a:pt x="9040" y="5104"/>
                  </a:cubicBezTo>
                  <a:cubicBezTo>
                    <a:pt x="8790" y="5218"/>
                    <a:pt x="8460" y="5267"/>
                    <a:pt x="8083" y="5267"/>
                  </a:cubicBezTo>
                  <a:cubicBezTo>
                    <a:pt x="6351" y="5267"/>
                    <a:pt x="3615" y="4227"/>
                    <a:pt x="2903" y="3570"/>
                  </a:cubicBezTo>
                  <a:cubicBezTo>
                    <a:pt x="2769" y="3436"/>
                    <a:pt x="2702" y="3303"/>
                    <a:pt x="2636" y="3103"/>
                  </a:cubicBezTo>
                  <a:cubicBezTo>
                    <a:pt x="2402" y="3170"/>
                    <a:pt x="2002" y="3336"/>
                    <a:pt x="1902" y="3970"/>
                  </a:cubicBezTo>
                  <a:cubicBezTo>
                    <a:pt x="1735" y="4904"/>
                    <a:pt x="1201" y="7172"/>
                    <a:pt x="1101" y="8807"/>
                  </a:cubicBezTo>
                  <a:cubicBezTo>
                    <a:pt x="1035" y="10441"/>
                    <a:pt x="0" y="12943"/>
                    <a:pt x="1668" y="13377"/>
                  </a:cubicBezTo>
                  <a:cubicBezTo>
                    <a:pt x="2775" y="13659"/>
                    <a:pt x="4857" y="13998"/>
                    <a:pt x="6837" y="13998"/>
                  </a:cubicBezTo>
                  <a:cubicBezTo>
                    <a:pt x="7901" y="13998"/>
                    <a:pt x="8935" y="13900"/>
                    <a:pt x="9774" y="13644"/>
                  </a:cubicBezTo>
                  <a:cubicBezTo>
                    <a:pt x="12142" y="12877"/>
                    <a:pt x="14477" y="11876"/>
                    <a:pt x="15878" y="11309"/>
                  </a:cubicBezTo>
                  <a:cubicBezTo>
                    <a:pt x="17279" y="10742"/>
                    <a:pt x="19881" y="8740"/>
                    <a:pt x="19448" y="6505"/>
                  </a:cubicBezTo>
                  <a:cubicBezTo>
                    <a:pt x="19014" y="4304"/>
                    <a:pt x="18047" y="3803"/>
                    <a:pt x="16145" y="3737"/>
                  </a:cubicBezTo>
                  <a:lnTo>
                    <a:pt x="14277" y="3703"/>
                  </a:lnTo>
                  <a:cubicBezTo>
                    <a:pt x="14277" y="3703"/>
                    <a:pt x="13377" y="2202"/>
                    <a:pt x="13076" y="1402"/>
                  </a:cubicBezTo>
                  <a:cubicBezTo>
                    <a:pt x="12843" y="801"/>
                    <a:pt x="11409" y="234"/>
                    <a:pt x="10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35;p39">
              <a:extLst>
                <a:ext uri="{FF2B5EF4-FFF2-40B4-BE49-F238E27FC236}">
                  <a16:creationId xmlns:a16="http://schemas.microsoft.com/office/drawing/2014/main" id="{DDD0332D-9984-0AC6-56CA-FD1E427963C3}"/>
                </a:ext>
              </a:extLst>
            </p:cNvPr>
            <p:cNvSpPr/>
            <p:nvPr/>
          </p:nvSpPr>
          <p:spPr>
            <a:xfrm>
              <a:off x="2633550" y="7139900"/>
              <a:ext cx="535425" cy="317350"/>
            </a:xfrm>
            <a:custGeom>
              <a:avLst/>
              <a:gdLst/>
              <a:ahLst/>
              <a:cxnLst/>
              <a:rect l="l" t="t" r="r" b="b"/>
              <a:pathLst>
                <a:path w="21417" h="12694" extrusionOk="0">
                  <a:moveTo>
                    <a:pt x="3136" y="1"/>
                  </a:moveTo>
                  <a:cubicBezTo>
                    <a:pt x="2836" y="701"/>
                    <a:pt x="2269" y="2136"/>
                    <a:pt x="1936" y="3603"/>
                  </a:cubicBezTo>
                  <a:cubicBezTo>
                    <a:pt x="1469" y="5705"/>
                    <a:pt x="835" y="8140"/>
                    <a:pt x="701" y="8407"/>
                  </a:cubicBezTo>
                  <a:cubicBezTo>
                    <a:pt x="535" y="8640"/>
                    <a:pt x="1" y="10475"/>
                    <a:pt x="201" y="11175"/>
                  </a:cubicBezTo>
                  <a:cubicBezTo>
                    <a:pt x="368" y="11842"/>
                    <a:pt x="1535" y="12109"/>
                    <a:pt x="3670" y="12276"/>
                  </a:cubicBezTo>
                  <a:cubicBezTo>
                    <a:pt x="5805" y="12443"/>
                    <a:pt x="11075" y="12510"/>
                    <a:pt x="13577" y="12643"/>
                  </a:cubicBezTo>
                  <a:cubicBezTo>
                    <a:pt x="14163" y="12675"/>
                    <a:pt x="14762" y="12693"/>
                    <a:pt x="15353" y="12693"/>
                  </a:cubicBezTo>
                  <a:cubicBezTo>
                    <a:pt x="17251" y="12693"/>
                    <a:pt x="19064" y="12502"/>
                    <a:pt x="20082" y="11943"/>
                  </a:cubicBezTo>
                  <a:cubicBezTo>
                    <a:pt x="21416" y="11209"/>
                    <a:pt x="21416" y="9641"/>
                    <a:pt x="21349" y="8473"/>
                  </a:cubicBezTo>
                  <a:cubicBezTo>
                    <a:pt x="21283" y="7273"/>
                    <a:pt x="20115" y="6672"/>
                    <a:pt x="18914" y="6572"/>
                  </a:cubicBezTo>
                  <a:cubicBezTo>
                    <a:pt x="17714" y="6472"/>
                    <a:pt x="16613" y="6138"/>
                    <a:pt x="15946" y="4571"/>
                  </a:cubicBezTo>
                  <a:cubicBezTo>
                    <a:pt x="15278" y="2969"/>
                    <a:pt x="14244" y="1535"/>
                    <a:pt x="12777" y="968"/>
                  </a:cubicBezTo>
                  <a:cubicBezTo>
                    <a:pt x="12677" y="935"/>
                    <a:pt x="12610" y="935"/>
                    <a:pt x="12476" y="901"/>
                  </a:cubicBezTo>
                  <a:lnTo>
                    <a:pt x="12476" y="901"/>
                  </a:lnTo>
                  <a:cubicBezTo>
                    <a:pt x="12643" y="1502"/>
                    <a:pt x="12710" y="1869"/>
                    <a:pt x="12510" y="2302"/>
                  </a:cubicBezTo>
                  <a:cubicBezTo>
                    <a:pt x="12209" y="2904"/>
                    <a:pt x="11305" y="3864"/>
                    <a:pt x="9357" y="3864"/>
                  </a:cubicBezTo>
                  <a:cubicBezTo>
                    <a:pt x="8715" y="3864"/>
                    <a:pt x="7958" y="3760"/>
                    <a:pt x="7073" y="3503"/>
                  </a:cubicBezTo>
                  <a:cubicBezTo>
                    <a:pt x="4271" y="2669"/>
                    <a:pt x="3337" y="1535"/>
                    <a:pt x="3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36;p39">
              <a:extLst>
                <a:ext uri="{FF2B5EF4-FFF2-40B4-BE49-F238E27FC236}">
                  <a16:creationId xmlns:a16="http://schemas.microsoft.com/office/drawing/2014/main" id="{8296CEC1-9F83-58F5-07BA-CCA11BA10DA4}"/>
                </a:ext>
              </a:extLst>
            </p:cNvPr>
            <p:cNvSpPr/>
            <p:nvPr/>
          </p:nvSpPr>
          <p:spPr>
            <a:xfrm>
              <a:off x="2710275" y="6962000"/>
              <a:ext cx="241025" cy="274525"/>
            </a:xfrm>
            <a:custGeom>
              <a:avLst/>
              <a:gdLst/>
              <a:ahLst/>
              <a:cxnLst/>
              <a:rect l="l" t="t" r="r" b="b"/>
              <a:pathLst>
                <a:path w="9641" h="10981" extrusionOk="0">
                  <a:moveTo>
                    <a:pt x="2664" y="0"/>
                  </a:moveTo>
                  <a:cubicBezTo>
                    <a:pt x="1409" y="0"/>
                    <a:pt x="401" y="45"/>
                    <a:pt x="401" y="45"/>
                  </a:cubicBezTo>
                  <a:cubicBezTo>
                    <a:pt x="401" y="45"/>
                    <a:pt x="201" y="3481"/>
                    <a:pt x="34" y="5749"/>
                  </a:cubicBezTo>
                  <a:cubicBezTo>
                    <a:pt x="1" y="6249"/>
                    <a:pt x="1" y="6716"/>
                    <a:pt x="34" y="7117"/>
                  </a:cubicBezTo>
                  <a:cubicBezTo>
                    <a:pt x="234" y="8684"/>
                    <a:pt x="1202" y="9785"/>
                    <a:pt x="4004" y="10619"/>
                  </a:cubicBezTo>
                  <a:cubicBezTo>
                    <a:pt x="4889" y="10876"/>
                    <a:pt x="5646" y="10980"/>
                    <a:pt x="6288" y="10980"/>
                  </a:cubicBezTo>
                  <a:cubicBezTo>
                    <a:pt x="8236" y="10980"/>
                    <a:pt x="9140" y="10020"/>
                    <a:pt x="9441" y="9418"/>
                  </a:cubicBezTo>
                  <a:cubicBezTo>
                    <a:pt x="9641" y="8985"/>
                    <a:pt x="9574" y="8618"/>
                    <a:pt x="9407" y="8017"/>
                  </a:cubicBezTo>
                  <a:cubicBezTo>
                    <a:pt x="9274" y="7517"/>
                    <a:pt x="9074" y="6883"/>
                    <a:pt x="8940" y="5949"/>
                  </a:cubicBezTo>
                  <a:cubicBezTo>
                    <a:pt x="8574" y="3914"/>
                    <a:pt x="8407" y="479"/>
                    <a:pt x="8407" y="479"/>
                  </a:cubicBezTo>
                  <a:cubicBezTo>
                    <a:pt x="8407" y="479"/>
                    <a:pt x="6605" y="178"/>
                    <a:pt x="4637" y="45"/>
                  </a:cubicBezTo>
                  <a:cubicBezTo>
                    <a:pt x="3981" y="12"/>
                    <a:pt x="3292" y="0"/>
                    <a:pt x="266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37;p39">
              <a:extLst>
                <a:ext uri="{FF2B5EF4-FFF2-40B4-BE49-F238E27FC236}">
                  <a16:creationId xmlns:a16="http://schemas.microsoft.com/office/drawing/2014/main" id="{83EFBEEB-373D-B7FE-C484-145E959FCE87}"/>
                </a:ext>
              </a:extLst>
            </p:cNvPr>
            <p:cNvSpPr/>
            <p:nvPr/>
          </p:nvSpPr>
          <p:spPr>
            <a:xfrm>
              <a:off x="2791175" y="7092375"/>
              <a:ext cx="35875" cy="60050"/>
            </a:xfrm>
            <a:custGeom>
              <a:avLst/>
              <a:gdLst/>
              <a:ahLst/>
              <a:cxnLst/>
              <a:rect l="l" t="t" r="r" b="b"/>
              <a:pathLst>
                <a:path w="1435" h="2402" extrusionOk="0">
                  <a:moveTo>
                    <a:pt x="794" y="0"/>
                  </a:moveTo>
                  <a:cubicBezTo>
                    <a:pt x="719" y="0"/>
                    <a:pt x="645" y="45"/>
                    <a:pt x="601" y="134"/>
                  </a:cubicBezTo>
                  <a:cubicBezTo>
                    <a:pt x="301" y="601"/>
                    <a:pt x="0" y="1668"/>
                    <a:pt x="1034" y="2369"/>
                  </a:cubicBezTo>
                  <a:cubicBezTo>
                    <a:pt x="1068" y="2369"/>
                    <a:pt x="1101" y="2402"/>
                    <a:pt x="1168" y="2402"/>
                  </a:cubicBezTo>
                  <a:cubicBezTo>
                    <a:pt x="1235" y="2402"/>
                    <a:pt x="1301" y="2369"/>
                    <a:pt x="1368" y="2302"/>
                  </a:cubicBezTo>
                  <a:cubicBezTo>
                    <a:pt x="1435" y="2169"/>
                    <a:pt x="1401" y="2035"/>
                    <a:pt x="1301" y="1968"/>
                  </a:cubicBezTo>
                  <a:cubicBezTo>
                    <a:pt x="401" y="1368"/>
                    <a:pt x="934" y="467"/>
                    <a:pt x="1001" y="367"/>
                  </a:cubicBezTo>
                  <a:cubicBezTo>
                    <a:pt x="1068" y="267"/>
                    <a:pt x="1034" y="100"/>
                    <a:pt x="901" y="34"/>
                  </a:cubicBezTo>
                  <a:cubicBezTo>
                    <a:pt x="868" y="11"/>
                    <a:pt x="831" y="0"/>
                    <a:pt x="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38;p39">
              <a:extLst>
                <a:ext uri="{FF2B5EF4-FFF2-40B4-BE49-F238E27FC236}">
                  <a16:creationId xmlns:a16="http://schemas.microsoft.com/office/drawing/2014/main" id="{C0047818-D758-5893-5ECC-93C4C6D8D447}"/>
                </a:ext>
              </a:extLst>
            </p:cNvPr>
            <p:cNvSpPr/>
            <p:nvPr/>
          </p:nvSpPr>
          <p:spPr>
            <a:xfrm>
              <a:off x="3294025" y="7090650"/>
              <a:ext cx="213525" cy="157950"/>
            </a:xfrm>
            <a:custGeom>
              <a:avLst/>
              <a:gdLst/>
              <a:ahLst/>
              <a:cxnLst/>
              <a:rect l="l" t="t" r="r" b="b"/>
              <a:pathLst>
                <a:path w="8541" h="6318" extrusionOk="0">
                  <a:moveTo>
                    <a:pt x="8402" y="1"/>
                  </a:moveTo>
                  <a:cubicBezTo>
                    <a:pt x="8166" y="1"/>
                    <a:pt x="7350" y="47"/>
                    <a:pt x="6072" y="603"/>
                  </a:cubicBezTo>
                  <a:cubicBezTo>
                    <a:pt x="6038" y="636"/>
                    <a:pt x="5972" y="636"/>
                    <a:pt x="5938" y="670"/>
                  </a:cubicBezTo>
                  <a:cubicBezTo>
                    <a:pt x="5772" y="703"/>
                    <a:pt x="5571" y="770"/>
                    <a:pt x="5371" y="803"/>
                  </a:cubicBezTo>
                  <a:cubicBezTo>
                    <a:pt x="4963" y="872"/>
                    <a:pt x="4491" y="899"/>
                    <a:pt x="4007" y="899"/>
                  </a:cubicBezTo>
                  <a:cubicBezTo>
                    <a:pt x="2391" y="899"/>
                    <a:pt x="635" y="603"/>
                    <a:pt x="635" y="603"/>
                  </a:cubicBezTo>
                  <a:cubicBezTo>
                    <a:pt x="635" y="603"/>
                    <a:pt x="1" y="2971"/>
                    <a:pt x="368" y="4139"/>
                  </a:cubicBezTo>
                  <a:cubicBezTo>
                    <a:pt x="434" y="4339"/>
                    <a:pt x="534" y="4472"/>
                    <a:pt x="635" y="4606"/>
                  </a:cubicBezTo>
                  <a:cubicBezTo>
                    <a:pt x="1341" y="5285"/>
                    <a:pt x="4060" y="6318"/>
                    <a:pt x="5784" y="6318"/>
                  </a:cubicBezTo>
                  <a:cubicBezTo>
                    <a:pt x="6177" y="6318"/>
                    <a:pt x="6518" y="6264"/>
                    <a:pt x="6772" y="6140"/>
                  </a:cubicBezTo>
                  <a:cubicBezTo>
                    <a:pt x="8140" y="5507"/>
                    <a:pt x="8540" y="4239"/>
                    <a:pt x="8507" y="2104"/>
                  </a:cubicBezTo>
                  <a:cubicBezTo>
                    <a:pt x="8473" y="1670"/>
                    <a:pt x="8473" y="1304"/>
                    <a:pt x="8473" y="1037"/>
                  </a:cubicBezTo>
                  <a:cubicBezTo>
                    <a:pt x="8473" y="3"/>
                    <a:pt x="8473" y="3"/>
                    <a:pt x="8473" y="3"/>
                  </a:cubicBezTo>
                  <a:cubicBezTo>
                    <a:pt x="8473" y="3"/>
                    <a:pt x="8449" y="1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39;p39">
              <a:extLst>
                <a:ext uri="{FF2B5EF4-FFF2-40B4-BE49-F238E27FC236}">
                  <a16:creationId xmlns:a16="http://schemas.microsoft.com/office/drawing/2014/main" id="{B5E851EB-CD53-A8C2-6E44-D1B27BF1ED24}"/>
                </a:ext>
              </a:extLst>
            </p:cNvPr>
            <p:cNvSpPr/>
            <p:nvPr/>
          </p:nvSpPr>
          <p:spPr>
            <a:xfrm>
              <a:off x="3407450" y="7140125"/>
              <a:ext cx="30875" cy="53175"/>
            </a:xfrm>
            <a:custGeom>
              <a:avLst/>
              <a:gdLst/>
              <a:ahLst/>
              <a:cxnLst/>
              <a:rect l="l" t="t" r="r" b="b"/>
              <a:pathLst>
                <a:path w="1235" h="2127" extrusionOk="0">
                  <a:moveTo>
                    <a:pt x="962" y="0"/>
                  </a:moveTo>
                  <a:cubicBezTo>
                    <a:pt x="885" y="0"/>
                    <a:pt x="808" y="44"/>
                    <a:pt x="768" y="125"/>
                  </a:cubicBezTo>
                  <a:cubicBezTo>
                    <a:pt x="734" y="158"/>
                    <a:pt x="0" y="1293"/>
                    <a:pt x="801" y="2060"/>
                  </a:cubicBezTo>
                  <a:cubicBezTo>
                    <a:pt x="834" y="2127"/>
                    <a:pt x="901" y="2127"/>
                    <a:pt x="968" y="2127"/>
                  </a:cubicBezTo>
                  <a:cubicBezTo>
                    <a:pt x="1034" y="2127"/>
                    <a:pt x="1101" y="2127"/>
                    <a:pt x="1134" y="2060"/>
                  </a:cubicBezTo>
                  <a:cubicBezTo>
                    <a:pt x="1235" y="1960"/>
                    <a:pt x="1235" y="1826"/>
                    <a:pt x="1134" y="1726"/>
                  </a:cubicBezTo>
                  <a:cubicBezTo>
                    <a:pt x="634" y="1226"/>
                    <a:pt x="1134" y="392"/>
                    <a:pt x="1168" y="359"/>
                  </a:cubicBezTo>
                  <a:cubicBezTo>
                    <a:pt x="1235" y="259"/>
                    <a:pt x="1201" y="125"/>
                    <a:pt x="1101" y="58"/>
                  </a:cubicBezTo>
                  <a:cubicBezTo>
                    <a:pt x="1062" y="19"/>
                    <a:pt x="1012" y="0"/>
                    <a:pt x="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40;p39">
              <a:extLst>
                <a:ext uri="{FF2B5EF4-FFF2-40B4-BE49-F238E27FC236}">
                  <a16:creationId xmlns:a16="http://schemas.microsoft.com/office/drawing/2014/main" id="{71F3834E-0AB0-56C5-E39D-B70A7AF4246B}"/>
                </a:ext>
              </a:extLst>
            </p:cNvPr>
            <p:cNvSpPr/>
            <p:nvPr/>
          </p:nvSpPr>
          <p:spPr>
            <a:xfrm>
              <a:off x="2634400" y="4461325"/>
              <a:ext cx="1076625" cy="2651825"/>
            </a:xfrm>
            <a:custGeom>
              <a:avLst/>
              <a:gdLst/>
              <a:ahLst/>
              <a:cxnLst/>
              <a:rect l="l" t="t" r="r" b="b"/>
              <a:pathLst>
                <a:path w="43065" h="106073" extrusionOk="0">
                  <a:moveTo>
                    <a:pt x="34692" y="0"/>
                  </a:moveTo>
                  <a:lnTo>
                    <a:pt x="13343" y="1702"/>
                  </a:lnTo>
                  <a:cubicBezTo>
                    <a:pt x="13343" y="1702"/>
                    <a:pt x="9874" y="8139"/>
                    <a:pt x="8273" y="14844"/>
                  </a:cubicBezTo>
                  <a:cubicBezTo>
                    <a:pt x="6672" y="21516"/>
                    <a:pt x="6805" y="26419"/>
                    <a:pt x="7639" y="29755"/>
                  </a:cubicBezTo>
                  <a:cubicBezTo>
                    <a:pt x="8473" y="33057"/>
                    <a:pt x="7839" y="33825"/>
                    <a:pt x="8473" y="35759"/>
                  </a:cubicBezTo>
                  <a:cubicBezTo>
                    <a:pt x="9073" y="37694"/>
                    <a:pt x="8173" y="38561"/>
                    <a:pt x="8473" y="40296"/>
                  </a:cubicBezTo>
                  <a:cubicBezTo>
                    <a:pt x="8740" y="42030"/>
                    <a:pt x="8173" y="43765"/>
                    <a:pt x="8239" y="46300"/>
                  </a:cubicBezTo>
                  <a:cubicBezTo>
                    <a:pt x="8340" y="48869"/>
                    <a:pt x="7839" y="55206"/>
                    <a:pt x="7039" y="59109"/>
                  </a:cubicBezTo>
                  <a:cubicBezTo>
                    <a:pt x="6238" y="62979"/>
                    <a:pt x="5538" y="66715"/>
                    <a:pt x="5004" y="69483"/>
                  </a:cubicBezTo>
                  <a:cubicBezTo>
                    <a:pt x="4503" y="72252"/>
                    <a:pt x="2068" y="81592"/>
                    <a:pt x="2002" y="85061"/>
                  </a:cubicBezTo>
                  <a:cubicBezTo>
                    <a:pt x="1902" y="88530"/>
                    <a:pt x="1768" y="93167"/>
                    <a:pt x="1768" y="93167"/>
                  </a:cubicBezTo>
                  <a:cubicBezTo>
                    <a:pt x="1768" y="93167"/>
                    <a:pt x="1694" y="93139"/>
                    <a:pt x="1586" y="93139"/>
                  </a:cubicBezTo>
                  <a:cubicBezTo>
                    <a:pt x="1342" y="93139"/>
                    <a:pt x="927" y="93284"/>
                    <a:pt x="834" y="94234"/>
                  </a:cubicBezTo>
                  <a:cubicBezTo>
                    <a:pt x="701" y="95569"/>
                    <a:pt x="501" y="96903"/>
                    <a:pt x="300" y="97637"/>
                  </a:cubicBezTo>
                  <a:cubicBezTo>
                    <a:pt x="67" y="98371"/>
                    <a:pt x="0" y="99672"/>
                    <a:pt x="1034" y="99838"/>
                  </a:cubicBezTo>
                  <a:cubicBezTo>
                    <a:pt x="2068" y="99972"/>
                    <a:pt x="3436" y="100072"/>
                    <a:pt x="3436" y="100072"/>
                  </a:cubicBezTo>
                  <a:cubicBezTo>
                    <a:pt x="3436" y="100072"/>
                    <a:pt x="4444" y="100027"/>
                    <a:pt x="5699" y="100027"/>
                  </a:cubicBezTo>
                  <a:cubicBezTo>
                    <a:pt x="6327" y="100027"/>
                    <a:pt x="7016" y="100039"/>
                    <a:pt x="7672" y="100072"/>
                  </a:cubicBezTo>
                  <a:cubicBezTo>
                    <a:pt x="9674" y="100205"/>
                    <a:pt x="11475" y="100506"/>
                    <a:pt x="11475" y="100506"/>
                  </a:cubicBezTo>
                  <a:cubicBezTo>
                    <a:pt x="11475" y="100506"/>
                    <a:pt x="12005" y="100610"/>
                    <a:pt x="12549" y="100610"/>
                  </a:cubicBezTo>
                  <a:cubicBezTo>
                    <a:pt x="13113" y="100610"/>
                    <a:pt x="13693" y="100497"/>
                    <a:pt x="13710" y="100039"/>
                  </a:cubicBezTo>
                  <a:cubicBezTo>
                    <a:pt x="13777" y="99105"/>
                    <a:pt x="13777" y="98037"/>
                    <a:pt x="13944" y="97103"/>
                  </a:cubicBezTo>
                  <a:cubicBezTo>
                    <a:pt x="14110" y="96169"/>
                    <a:pt x="14277" y="94835"/>
                    <a:pt x="13944" y="94768"/>
                  </a:cubicBezTo>
                  <a:lnTo>
                    <a:pt x="13610" y="94668"/>
                  </a:lnTo>
                  <a:cubicBezTo>
                    <a:pt x="13610" y="94668"/>
                    <a:pt x="14811" y="90632"/>
                    <a:pt x="15211" y="88664"/>
                  </a:cubicBezTo>
                  <a:cubicBezTo>
                    <a:pt x="15611" y="86729"/>
                    <a:pt x="15611" y="80958"/>
                    <a:pt x="15611" y="80958"/>
                  </a:cubicBezTo>
                  <a:cubicBezTo>
                    <a:pt x="15611" y="80958"/>
                    <a:pt x="17379" y="76889"/>
                    <a:pt x="17579" y="75755"/>
                  </a:cubicBezTo>
                  <a:cubicBezTo>
                    <a:pt x="17780" y="74587"/>
                    <a:pt x="17813" y="71251"/>
                    <a:pt x="18347" y="70718"/>
                  </a:cubicBezTo>
                  <a:cubicBezTo>
                    <a:pt x="18880" y="70151"/>
                    <a:pt x="20748" y="67349"/>
                    <a:pt x="20982" y="65080"/>
                  </a:cubicBezTo>
                  <a:cubicBezTo>
                    <a:pt x="21215" y="62846"/>
                    <a:pt x="23950" y="49739"/>
                    <a:pt x="23951" y="49736"/>
                  </a:cubicBezTo>
                  <a:lnTo>
                    <a:pt x="23951" y="49736"/>
                  </a:lnTo>
                  <a:cubicBezTo>
                    <a:pt x="23951" y="49739"/>
                    <a:pt x="23517" y="61712"/>
                    <a:pt x="23951" y="67282"/>
                  </a:cubicBezTo>
                  <a:cubicBezTo>
                    <a:pt x="24384" y="72819"/>
                    <a:pt x="24551" y="76255"/>
                    <a:pt x="24618" y="79924"/>
                  </a:cubicBezTo>
                  <a:cubicBezTo>
                    <a:pt x="24685" y="83593"/>
                    <a:pt x="25185" y="89931"/>
                    <a:pt x="25485" y="93234"/>
                  </a:cubicBezTo>
                  <a:cubicBezTo>
                    <a:pt x="25785" y="96536"/>
                    <a:pt x="25852" y="97537"/>
                    <a:pt x="25852" y="97537"/>
                  </a:cubicBezTo>
                  <a:cubicBezTo>
                    <a:pt x="25852" y="97537"/>
                    <a:pt x="25828" y="97532"/>
                    <a:pt x="25788" y="97532"/>
                  </a:cubicBezTo>
                  <a:cubicBezTo>
                    <a:pt x="25579" y="97532"/>
                    <a:pt x="24924" y="97672"/>
                    <a:pt x="24785" y="99405"/>
                  </a:cubicBezTo>
                  <a:cubicBezTo>
                    <a:pt x="24618" y="101506"/>
                    <a:pt x="24318" y="104108"/>
                    <a:pt x="25152" y="104875"/>
                  </a:cubicBezTo>
                  <a:cubicBezTo>
                    <a:pt x="25985" y="105609"/>
                    <a:pt x="27020" y="105776"/>
                    <a:pt x="27020" y="105776"/>
                  </a:cubicBezTo>
                  <a:cubicBezTo>
                    <a:pt x="27020" y="105776"/>
                    <a:pt x="28776" y="106072"/>
                    <a:pt x="30392" y="106072"/>
                  </a:cubicBezTo>
                  <a:cubicBezTo>
                    <a:pt x="30876" y="106072"/>
                    <a:pt x="31348" y="106045"/>
                    <a:pt x="31756" y="105976"/>
                  </a:cubicBezTo>
                  <a:lnTo>
                    <a:pt x="32323" y="105843"/>
                  </a:lnTo>
                  <a:cubicBezTo>
                    <a:pt x="32357" y="105809"/>
                    <a:pt x="32423" y="105809"/>
                    <a:pt x="32457" y="105776"/>
                  </a:cubicBezTo>
                  <a:cubicBezTo>
                    <a:pt x="33650" y="105231"/>
                    <a:pt x="34420" y="105171"/>
                    <a:pt x="34703" y="105171"/>
                  </a:cubicBezTo>
                  <a:cubicBezTo>
                    <a:pt x="34784" y="105171"/>
                    <a:pt x="34825" y="105176"/>
                    <a:pt x="34825" y="105176"/>
                  </a:cubicBezTo>
                  <a:cubicBezTo>
                    <a:pt x="34825" y="105176"/>
                    <a:pt x="36927" y="105009"/>
                    <a:pt x="36927" y="103775"/>
                  </a:cubicBezTo>
                  <a:cubicBezTo>
                    <a:pt x="36927" y="102574"/>
                    <a:pt x="36827" y="101239"/>
                    <a:pt x="36927" y="100172"/>
                  </a:cubicBezTo>
                  <a:cubicBezTo>
                    <a:pt x="37060" y="99138"/>
                    <a:pt x="37027" y="98804"/>
                    <a:pt x="36793" y="98537"/>
                  </a:cubicBezTo>
                  <a:lnTo>
                    <a:pt x="36560" y="98304"/>
                  </a:lnTo>
                  <a:cubicBezTo>
                    <a:pt x="36560" y="98304"/>
                    <a:pt x="37294" y="94535"/>
                    <a:pt x="37494" y="92900"/>
                  </a:cubicBezTo>
                  <a:cubicBezTo>
                    <a:pt x="37694" y="91299"/>
                    <a:pt x="37861" y="84994"/>
                    <a:pt x="37494" y="81659"/>
                  </a:cubicBezTo>
                  <a:cubicBezTo>
                    <a:pt x="37093" y="78290"/>
                    <a:pt x="37727" y="76922"/>
                    <a:pt x="38328" y="74620"/>
                  </a:cubicBezTo>
                  <a:cubicBezTo>
                    <a:pt x="38961" y="72352"/>
                    <a:pt x="38828" y="69450"/>
                    <a:pt x="38561" y="67749"/>
                  </a:cubicBezTo>
                  <a:cubicBezTo>
                    <a:pt x="38294" y="66081"/>
                    <a:pt x="38061" y="63179"/>
                    <a:pt x="38795" y="59343"/>
                  </a:cubicBezTo>
                  <a:cubicBezTo>
                    <a:pt x="39495" y="55507"/>
                    <a:pt x="40329" y="48769"/>
                    <a:pt x="40496" y="47201"/>
                  </a:cubicBezTo>
                  <a:cubicBezTo>
                    <a:pt x="40663" y="45633"/>
                    <a:pt x="42431" y="30989"/>
                    <a:pt x="42697" y="27987"/>
                  </a:cubicBezTo>
                  <a:cubicBezTo>
                    <a:pt x="42964" y="24985"/>
                    <a:pt x="43064" y="22516"/>
                    <a:pt x="43064" y="22516"/>
                  </a:cubicBezTo>
                  <a:lnTo>
                    <a:pt x="41230" y="10975"/>
                  </a:lnTo>
                  <a:lnTo>
                    <a:pt x="3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41;p39">
              <a:extLst>
                <a:ext uri="{FF2B5EF4-FFF2-40B4-BE49-F238E27FC236}">
                  <a16:creationId xmlns:a16="http://schemas.microsoft.com/office/drawing/2014/main" id="{AA573077-01E1-E5C9-149A-CEDD3530B2D6}"/>
                </a:ext>
              </a:extLst>
            </p:cNvPr>
            <p:cNvSpPr/>
            <p:nvPr/>
          </p:nvSpPr>
          <p:spPr>
            <a:xfrm>
              <a:off x="2987150" y="5164100"/>
              <a:ext cx="90075" cy="16100"/>
            </a:xfrm>
            <a:custGeom>
              <a:avLst/>
              <a:gdLst/>
              <a:ahLst/>
              <a:cxnLst/>
              <a:rect l="l" t="t" r="r" b="b"/>
              <a:pathLst>
                <a:path w="3603" h="644" extrusionOk="0">
                  <a:moveTo>
                    <a:pt x="247" y="1"/>
                  </a:moveTo>
                  <a:cubicBezTo>
                    <a:pt x="158" y="1"/>
                    <a:pt x="61" y="66"/>
                    <a:pt x="34" y="176"/>
                  </a:cubicBezTo>
                  <a:cubicBezTo>
                    <a:pt x="0" y="310"/>
                    <a:pt x="100" y="443"/>
                    <a:pt x="200" y="476"/>
                  </a:cubicBezTo>
                  <a:cubicBezTo>
                    <a:pt x="267" y="476"/>
                    <a:pt x="1001" y="643"/>
                    <a:pt x="1935" y="643"/>
                  </a:cubicBezTo>
                  <a:cubicBezTo>
                    <a:pt x="2402" y="643"/>
                    <a:pt x="2902" y="610"/>
                    <a:pt x="3403" y="476"/>
                  </a:cubicBezTo>
                  <a:cubicBezTo>
                    <a:pt x="3536" y="443"/>
                    <a:pt x="3603" y="310"/>
                    <a:pt x="3570" y="176"/>
                  </a:cubicBezTo>
                  <a:cubicBezTo>
                    <a:pt x="3542" y="66"/>
                    <a:pt x="3446" y="1"/>
                    <a:pt x="3337" y="1"/>
                  </a:cubicBezTo>
                  <a:cubicBezTo>
                    <a:pt x="3315" y="1"/>
                    <a:pt x="3292" y="4"/>
                    <a:pt x="3269" y="9"/>
                  </a:cubicBezTo>
                  <a:cubicBezTo>
                    <a:pt x="2836" y="132"/>
                    <a:pt x="2365" y="173"/>
                    <a:pt x="1929" y="173"/>
                  </a:cubicBezTo>
                  <a:cubicBezTo>
                    <a:pt x="1057" y="173"/>
                    <a:pt x="323" y="9"/>
                    <a:pt x="301" y="9"/>
                  </a:cubicBezTo>
                  <a:cubicBezTo>
                    <a:pt x="283" y="4"/>
                    <a:pt x="265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42;p39">
              <a:extLst>
                <a:ext uri="{FF2B5EF4-FFF2-40B4-BE49-F238E27FC236}">
                  <a16:creationId xmlns:a16="http://schemas.microsoft.com/office/drawing/2014/main" id="{34E04379-38E5-058D-EF3C-30C625090F64}"/>
                </a:ext>
              </a:extLst>
            </p:cNvPr>
            <p:cNvSpPr/>
            <p:nvPr/>
          </p:nvSpPr>
          <p:spPr>
            <a:xfrm>
              <a:off x="2949625" y="5184850"/>
              <a:ext cx="175150" cy="64550"/>
            </a:xfrm>
            <a:custGeom>
              <a:avLst/>
              <a:gdLst/>
              <a:ahLst/>
              <a:cxnLst/>
              <a:rect l="l" t="t" r="r" b="b"/>
              <a:pathLst>
                <a:path w="7006" h="2582" extrusionOk="0">
                  <a:moveTo>
                    <a:pt x="6723" y="1"/>
                  </a:moveTo>
                  <a:cubicBezTo>
                    <a:pt x="6692" y="1"/>
                    <a:pt x="6663" y="5"/>
                    <a:pt x="6638" y="13"/>
                  </a:cubicBezTo>
                  <a:cubicBezTo>
                    <a:pt x="4804" y="981"/>
                    <a:pt x="234" y="2115"/>
                    <a:pt x="200" y="2115"/>
                  </a:cubicBezTo>
                  <a:cubicBezTo>
                    <a:pt x="67" y="2148"/>
                    <a:pt x="0" y="2282"/>
                    <a:pt x="34" y="2415"/>
                  </a:cubicBezTo>
                  <a:cubicBezTo>
                    <a:pt x="34" y="2515"/>
                    <a:pt x="134" y="2582"/>
                    <a:pt x="267" y="2582"/>
                  </a:cubicBezTo>
                  <a:lnTo>
                    <a:pt x="300" y="2582"/>
                  </a:lnTo>
                  <a:cubicBezTo>
                    <a:pt x="501" y="2515"/>
                    <a:pt x="4970" y="1414"/>
                    <a:pt x="6838" y="447"/>
                  </a:cubicBezTo>
                  <a:cubicBezTo>
                    <a:pt x="6972" y="380"/>
                    <a:pt x="7005" y="247"/>
                    <a:pt x="6939" y="113"/>
                  </a:cubicBezTo>
                  <a:cubicBezTo>
                    <a:pt x="6913" y="38"/>
                    <a:pt x="6813" y="1"/>
                    <a:pt x="67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43;p39">
              <a:extLst>
                <a:ext uri="{FF2B5EF4-FFF2-40B4-BE49-F238E27FC236}">
                  <a16:creationId xmlns:a16="http://schemas.microsoft.com/office/drawing/2014/main" id="{9B8F0503-B430-9369-3678-BBA02629B19E}"/>
                </a:ext>
              </a:extLst>
            </p:cNvPr>
            <p:cNvSpPr/>
            <p:nvPr/>
          </p:nvSpPr>
          <p:spPr>
            <a:xfrm>
              <a:off x="2902075" y="4664575"/>
              <a:ext cx="648000" cy="116175"/>
            </a:xfrm>
            <a:custGeom>
              <a:avLst/>
              <a:gdLst/>
              <a:ahLst/>
              <a:cxnLst/>
              <a:rect l="l" t="t" r="r" b="b"/>
              <a:pathLst>
                <a:path w="25920" h="4647" extrusionOk="0">
                  <a:moveTo>
                    <a:pt x="5403" y="1"/>
                  </a:moveTo>
                  <a:cubicBezTo>
                    <a:pt x="5295" y="1"/>
                    <a:pt x="5199" y="66"/>
                    <a:pt x="5171" y="176"/>
                  </a:cubicBezTo>
                  <a:cubicBezTo>
                    <a:pt x="5138" y="243"/>
                    <a:pt x="4904" y="1010"/>
                    <a:pt x="4671" y="2044"/>
                  </a:cubicBezTo>
                  <a:lnTo>
                    <a:pt x="334" y="1010"/>
                  </a:lnTo>
                  <a:cubicBezTo>
                    <a:pt x="312" y="1004"/>
                    <a:pt x="289" y="1002"/>
                    <a:pt x="266" y="1002"/>
                  </a:cubicBezTo>
                  <a:cubicBezTo>
                    <a:pt x="158" y="1002"/>
                    <a:pt x="62" y="1066"/>
                    <a:pt x="34" y="1177"/>
                  </a:cubicBezTo>
                  <a:cubicBezTo>
                    <a:pt x="1" y="1310"/>
                    <a:pt x="101" y="1410"/>
                    <a:pt x="234" y="1444"/>
                  </a:cubicBezTo>
                  <a:lnTo>
                    <a:pt x="4604" y="2511"/>
                  </a:lnTo>
                  <a:cubicBezTo>
                    <a:pt x="4471" y="3112"/>
                    <a:pt x="4371" y="3779"/>
                    <a:pt x="4371" y="4379"/>
                  </a:cubicBezTo>
                  <a:cubicBezTo>
                    <a:pt x="4371" y="4513"/>
                    <a:pt x="4471" y="4646"/>
                    <a:pt x="4604" y="4646"/>
                  </a:cubicBezTo>
                  <a:cubicBezTo>
                    <a:pt x="4738" y="4646"/>
                    <a:pt x="4838" y="4513"/>
                    <a:pt x="4838" y="4413"/>
                  </a:cubicBezTo>
                  <a:cubicBezTo>
                    <a:pt x="4871" y="3779"/>
                    <a:pt x="4938" y="3112"/>
                    <a:pt x="5071" y="2478"/>
                  </a:cubicBezTo>
                  <a:cubicBezTo>
                    <a:pt x="5805" y="2211"/>
                    <a:pt x="10108" y="543"/>
                    <a:pt x="13711" y="476"/>
                  </a:cubicBezTo>
                  <a:cubicBezTo>
                    <a:pt x="13826" y="474"/>
                    <a:pt x="13946" y="474"/>
                    <a:pt x="14068" y="474"/>
                  </a:cubicBezTo>
                  <a:cubicBezTo>
                    <a:pt x="18107" y="474"/>
                    <a:pt x="25588" y="1511"/>
                    <a:pt x="25653" y="1511"/>
                  </a:cubicBezTo>
                  <a:cubicBezTo>
                    <a:pt x="25670" y="1515"/>
                    <a:pt x="25687" y="1517"/>
                    <a:pt x="25703" y="1517"/>
                  </a:cubicBezTo>
                  <a:cubicBezTo>
                    <a:pt x="25811" y="1517"/>
                    <a:pt x="25890" y="1426"/>
                    <a:pt x="25919" y="1310"/>
                  </a:cubicBezTo>
                  <a:cubicBezTo>
                    <a:pt x="25919" y="1177"/>
                    <a:pt x="25853" y="1077"/>
                    <a:pt x="25719" y="1044"/>
                  </a:cubicBezTo>
                  <a:cubicBezTo>
                    <a:pt x="25623" y="1044"/>
                    <a:pt x="18306" y="3"/>
                    <a:pt x="14201" y="3"/>
                  </a:cubicBezTo>
                  <a:cubicBezTo>
                    <a:pt x="14020" y="3"/>
                    <a:pt x="13845" y="5"/>
                    <a:pt x="13677" y="9"/>
                  </a:cubicBezTo>
                  <a:cubicBezTo>
                    <a:pt x="10375" y="76"/>
                    <a:pt x="6439" y="1444"/>
                    <a:pt x="5171" y="1944"/>
                  </a:cubicBezTo>
                  <a:cubicBezTo>
                    <a:pt x="5405" y="1044"/>
                    <a:pt x="5605" y="343"/>
                    <a:pt x="5605" y="310"/>
                  </a:cubicBezTo>
                  <a:cubicBezTo>
                    <a:pt x="5672" y="210"/>
                    <a:pt x="5605" y="76"/>
                    <a:pt x="5471" y="9"/>
                  </a:cubicBezTo>
                  <a:cubicBezTo>
                    <a:pt x="5449" y="4"/>
                    <a:pt x="5426" y="1"/>
                    <a:pt x="5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44;p39">
              <a:extLst>
                <a:ext uri="{FF2B5EF4-FFF2-40B4-BE49-F238E27FC236}">
                  <a16:creationId xmlns:a16="http://schemas.microsoft.com/office/drawing/2014/main" id="{9BC1DA69-7BF6-43DA-4D9C-96080E8029A4}"/>
                </a:ext>
              </a:extLst>
            </p:cNvPr>
            <p:cNvSpPr/>
            <p:nvPr/>
          </p:nvSpPr>
          <p:spPr>
            <a:xfrm>
              <a:off x="2856225" y="5534875"/>
              <a:ext cx="52550" cy="101475"/>
            </a:xfrm>
            <a:custGeom>
              <a:avLst/>
              <a:gdLst/>
              <a:ahLst/>
              <a:cxnLst/>
              <a:rect l="l" t="t" r="r" b="b"/>
              <a:pathLst>
                <a:path w="2102" h="4059" extrusionOk="0">
                  <a:moveTo>
                    <a:pt x="256" y="1"/>
                  </a:moveTo>
                  <a:cubicBezTo>
                    <a:pt x="227" y="1"/>
                    <a:pt x="197" y="7"/>
                    <a:pt x="167" y="22"/>
                  </a:cubicBezTo>
                  <a:cubicBezTo>
                    <a:pt x="67" y="56"/>
                    <a:pt x="0" y="189"/>
                    <a:pt x="34" y="289"/>
                  </a:cubicBezTo>
                  <a:cubicBezTo>
                    <a:pt x="434" y="1657"/>
                    <a:pt x="1568" y="3858"/>
                    <a:pt x="1601" y="3925"/>
                  </a:cubicBezTo>
                  <a:cubicBezTo>
                    <a:pt x="1635" y="4025"/>
                    <a:pt x="1735" y="4059"/>
                    <a:pt x="1835" y="4059"/>
                  </a:cubicBezTo>
                  <a:lnTo>
                    <a:pt x="1935" y="4059"/>
                  </a:lnTo>
                  <a:cubicBezTo>
                    <a:pt x="2035" y="3992"/>
                    <a:pt x="2102" y="3825"/>
                    <a:pt x="2035" y="3725"/>
                  </a:cubicBezTo>
                  <a:cubicBezTo>
                    <a:pt x="2002" y="3692"/>
                    <a:pt x="868" y="1490"/>
                    <a:pt x="467" y="156"/>
                  </a:cubicBezTo>
                  <a:cubicBezTo>
                    <a:pt x="441" y="78"/>
                    <a:pt x="355" y="1"/>
                    <a:pt x="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45;p39">
              <a:extLst>
                <a:ext uri="{FF2B5EF4-FFF2-40B4-BE49-F238E27FC236}">
                  <a16:creationId xmlns:a16="http://schemas.microsoft.com/office/drawing/2014/main" id="{8BDB9FF3-1849-D4AD-1F3F-37B0BF5B00ED}"/>
                </a:ext>
              </a:extLst>
            </p:cNvPr>
            <p:cNvSpPr/>
            <p:nvPr/>
          </p:nvSpPr>
          <p:spPr>
            <a:xfrm>
              <a:off x="2951275" y="4857425"/>
              <a:ext cx="289400" cy="1943925"/>
            </a:xfrm>
            <a:custGeom>
              <a:avLst/>
              <a:gdLst/>
              <a:ahLst/>
              <a:cxnLst/>
              <a:rect l="l" t="t" r="r" b="b"/>
              <a:pathLst>
                <a:path w="11576" h="77757" extrusionOk="0">
                  <a:moveTo>
                    <a:pt x="2670" y="1"/>
                  </a:moveTo>
                  <a:cubicBezTo>
                    <a:pt x="2536" y="1"/>
                    <a:pt x="2436" y="101"/>
                    <a:pt x="2403" y="234"/>
                  </a:cubicBezTo>
                  <a:cubicBezTo>
                    <a:pt x="2403" y="301"/>
                    <a:pt x="1969" y="6205"/>
                    <a:pt x="5972" y="10675"/>
                  </a:cubicBezTo>
                  <a:cubicBezTo>
                    <a:pt x="9341" y="14445"/>
                    <a:pt x="10008" y="20983"/>
                    <a:pt x="10342" y="24485"/>
                  </a:cubicBezTo>
                  <a:cubicBezTo>
                    <a:pt x="10408" y="25119"/>
                    <a:pt x="10475" y="25653"/>
                    <a:pt x="10542" y="26053"/>
                  </a:cubicBezTo>
                  <a:cubicBezTo>
                    <a:pt x="10575" y="26320"/>
                    <a:pt x="10609" y="26587"/>
                    <a:pt x="10609" y="26854"/>
                  </a:cubicBezTo>
                  <a:cubicBezTo>
                    <a:pt x="10508" y="27487"/>
                    <a:pt x="8774" y="36360"/>
                    <a:pt x="8140" y="40063"/>
                  </a:cubicBezTo>
                  <a:cubicBezTo>
                    <a:pt x="7706" y="42665"/>
                    <a:pt x="6973" y="45534"/>
                    <a:pt x="6372" y="47802"/>
                  </a:cubicBezTo>
                  <a:cubicBezTo>
                    <a:pt x="6105" y="48836"/>
                    <a:pt x="5872" y="49737"/>
                    <a:pt x="5705" y="50404"/>
                  </a:cubicBezTo>
                  <a:cubicBezTo>
                    <a:pt x="5371" y="51938"/>
                    <a:pt x="4371" y="54307"/>
                    <a:pt x="3637" y="56041"/>
                  </a:cubicBezTo>
                  <a:cubicBezTo>
                    <a:pt x="3403" y="56642"/>
                    <a:pt x="3170" y="57209"/>
                    <a:pt x="3003" y="57576"/>
                  </a:cubicBezTo>
                  <a:cubicBezTo>
                    <a:pt x="2036" y="60111"/>
                    <a:pt x="1602" y="62145"/>
                    <a:pt x="1702" y="63647"/>
                  </a:cubicBezTo>
                  <a:cubicBezTo>
                    <a:pt x="1836" y="65615"/>
                    <a:pt x="1269" y="70585"/>
                    <a:pt x="835" y="72353"/>
                  </a:cubicBezTo>
                  <a:cubicBezTo>
                    <a:pt x="335" y="74154"/>
                    <a:pt x="1" y="77356"/>
                    <a:pt x="1" y="77490"/>
                  </a:cubicBezTo>
                  <a:cubicBezTo>
                    <a:pt x="1" y="77623"/>
                    <a:pt x="68" y="77723"/>
                    <a:pt x="201" y="77757"/>
                  </a:cubicBezTo>
                  <a:lnTo>
                    <a:pt x="234" y="77757"/>
                  </a:lnTo>
                  <a:cubicBezTo>
                    <a:pt x="368" y="77757"/>
                    <a:pt x="468" y="77657"/>
                    <a:pt x="468" y="77523"/>
                  </a:cubicBezTo>
                  <a:cubicBezTo>
                    <a:pt x="468" y="77490"/>
                    <a:pt x="835" y="74221"/>
                    <a:pt x="1269" y="72486"/>
                  </a:cubicBezTo>
                  <a:cubicBezTo>
                    <a:pt x="1769" y="70685"/>
                    <a:pt x="2336" y="65615"/>
                    <a:pt x="2203" y="63613"/>
                  </a:cubicBezTo>
                  <a:cubicBezTo>
                    <a:pt x="2102" y="62179"/>
                    <a:pt x="2536" y="60211"/>
                    <a:pt x="3470" y="57742"/>
                  </a:cubicBezTo>
                  <a:cubicBezTo>
                    <a:pt x="3604" y="57375"/>
                    <a:pt x="3837" y="56842"/>
                    <a:pt x="4104" y="56208"/>
                  </a:cubicBezTo>
                  <a:cubicBezTo>
                    <a:pt x="4838" y="54473"/>
                    <a:pt x="5805" y="52072"/>
                    <a:pt x="6172" y="50504"/>
                  </a:cubicBezTo>
                  <a:cubicBezTo>
                    <a:pt x="6339" y="49837"/>
                    <a:pt x="6572" y="48936"/>
                    <a:pt x="6839" y="47902"/>
                  </a:cubicBezTo>
                  <a:cubicBezTo>
                    <a:pt x="7440" y="45634"/>
                    <a:pt x="8173" y="42765"/>
                    <a:pt x="8607" y="40130"/>
                  </a:cubicBezTo>
                  <a:cubicBezTo>
                    <a:pt x="9107" y="37261"/>
                    <a:pt x="10242" y="31290"/>
                    <a:pt x="10809" y="28455"/>
                  </a:cubicBezTo>
                  <a:cubicBezTo>
                    <a:pt x="11009" y="30656"/>
                    <a:pt x="11076" y="32624"/>
                    <a:pt x="11076" y="32624"/>
                  </a:cubicBezTo>
                  <a:cubicBezTo>
                    <a:pt x="11076" y="32758"/>
                    <a:pt x="11209" y="32858"/>
                    <a:pt x="11309" y="32858"/>
                  </a:cubicBezTo>
                  <a:lnTo>
                    <a:pt x="11342" y="32858"/>
                  </a:lnTo>
                  <a:cubicBezTo>
                    <a:pt x="11476" y="32858"/>
                    <a:pt x="11576" y="32758"/>
                    <a:pt x="11576" y="32624"/>
                  </a:cubicBezTo>
                  <a:cubicBezTo>
                    <a:pt x="11576" y="32591"/>
                    <a:pt x="11409" y="28922"/>
                    <a:pt x="11009" y="25986"/>
                  </a:cubicBezTo>
                  <a:cubicBezTo>
                    <a:pt x="10942" y="25586"/>
                    <a:pt x="10909" y="25052"/>
                    <a:pt x="10842" y="24452"/>
                  </a:cubicBezTo>
                  <a:cubicBezTo>
                    <a:pt x="10475" y="20883"/>
                    <a:pt x="9775" y="14244"/>
                    <a:pt x="6339" y="10375"/>
                  </a:cubicBezTo>
                  <a:cubicBezTo>
                    <a:pt x="2469" y="6039"/>
                    <a:pt x="2870" y="335"/>
                    <a:pt x="2903" y="268"/>
                  </a:cubicBezTo>
                  <a:cubicBezTo>
                    <a:pt x="2903" y="134"/>
                    <a:pt x="2803" y="34"/>
                    <a:pt x="2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6;p39">
              <a:extLst>
                <a:ext uri="{FF2B5EF4-FFF2-40B4-BE49-F238E27FC236}">
                  <a16:creationId xmlns:a16="http://schemas.microsoft.com/office/drawing/2014/main" id="{BFF1D006-E940-2E2F-0C37-B6777F37FFEA}"/>
                </a:ext>
              </a:extLst>
            </p:cNvPr>
            <p:cNvSpPr/>
            <p:nvPr/>
          </p:nvSpPr>
          <p:spPr>
            <a:xfrm>
              <a:off x="2693600" y="6789500"/>
              <a:ext cx="270225" cy="41875"/>
            </a:xfrm>
            <a:custGeom>
              <a:avLst/>
              <a:gdLst/>
              <a:ahLst/>
              <a:cxnLst/>
              <a:rect l="l" t="t" r="r" b="b"/>
              <a:pathLst>
                <a:path w="10809" h="1675" extrusionOk="0">
                  <a:moveTo>
                    <a:pt x="249" y="0"/>
                  </a:moveTo>
                  <a:cubicBezTo>
                    <a:pt x="142" y="0"/>
                    <a:pt x="63" y="87"/>
                    <a:pt x="34" y="173"/>
                  </a:cubicBezTo>
                  <a:cubicBezTo>
                    <a:pt x="1" y="307"/>
                    <a:pt x="101" y="440"/>
                    <a:pt x="201" y="474"/>
                  </a:cubicBezTo>
                  <a:cubicBezTo>
                    <a:pt x="267" y="474"/>
                    <a:pt x="4003" y="1241"/>
                    <a:pt x="6672" y="1274"/>
                  </a:cubicBezTo>
                  <a:cubicBezTo>
                    <a:pt x="9241" y="1341"/>
                    <a:pt x="10475" y="1674"/>
                    <a:pt x="10475" y="1674"/>
                  </a:cubicBezTo>
                  <a:lnTo>
                    <a:pt x="10541" y="1674"/>
                  </a:lnTo>
                  <a:cubicBezTo>
                    <a:pt x="10642" y="1674"/>
                    <a:pt x="10742" y="1608"/>
                    <a:pt x="10775" y="1508"/>
                  </a:cubicBezTo>
                  <a:cubicBezTo>
                    <a:pt x="10808" y="1374"/>
                    <a:pt x="10742" y="1241"/>
                    <a:pt x="10608" y="1207"/>
                  </a:cubicBezTo>
                  <a:cubicBezTo>
                    <a:pt x="10575" y="1207"/>
                    <a:pt x="9307" y="874"/>
                    <a:pt x="6672" y="807"/>
                  </a:cubicBezTo>
                  <a:cubicBezTo>
                    <a:pt x="4070" y="774"/>
                    <a:pt x="334" y="7"/>
                    <a:pt x="301" y="7"/>
                  </a:cubicBez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47;p39">
              <a:extLst>
                <a:ext uri="{FF2B5EF4-FFF2-40B4-BE49-F238E27FC236}">
                  <a16:creationId xmlns:a16="http://schemas.microsoft.com/office/drawing/2014/main" id="{99CCB5E8-6E6C-59D7-1E59-09C41B21C97A}"/>
                </a:ext>
              </a:extLst>
            </p:cNvPr>
            <p:cNvSpPr/>
            <p:nvPr/>
          </p:nvSpPr>
          <p:spPr>
            <a:xfrm>
              <a:off x="2732800" y="6706250"/>
              <a:ext cx="16700" cy="84250"/>
            </a:xfrm>
            <a:custGeom>
              <a:avLst/>
              <a:gdLst/>
              <a:ahLst/>
              <a:cxnLst/>
              <a:rect l="l" t="t" r="r" b="b"/>
              <a:pathLst>
                <a:path w="668" h="3370" extrusionOk="0">
                  <a:moveTo>
                    <a:pt x="367" y="1"/>
                  </a:moveTo>
                  <a:cubicBezTo>
                    <a:pt x="234" y="1"/>
                    <a:pt x="134" y="101"/>
                    <a:pt x="167" y="234"/>
                  </a:cubicBezTo>
                  <a:cubicBezTo>
                    <a:pt x="201" y="935"/>
                    <a:pt x="0" y="3070"/>
                    <a:pt x="0" y="3103"/>
                  </a:cubicBezTo>
                  <a:cubicBezTo>
                    <a:pt x="0" y="3237"/>
                    <a:pt x="100" y="3337"/>
                    <a:pt x="201" y="3370"/>
                  </a:cubicBezTo>
                  <a:lnTo>
                    <a:pt x="234" y="3370"/>
                  </a:lnTo>
                  <a:cubicBezTo>
                    <a:pt x="367" y="3370"/>
                    <a:pt x="467" y="3270"/>
                    <a:pt x="467" y="3136"/>
                  </a:cubicBezTo>
                  <a:cubicBezTo>
                    <a:pt x="501" y="3036"/>
                    <a:pt x="668" y="935"/>
                    <a:pt x="634" y="234"/>
                  </a:cubicBezTo>
                  <a:cubicBezTo>
                    <a:pt x="634" y="101"/>
                    <a:pt x="501" y="1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48;p39">
              <a:extLst>
                <a:ext uri="{FF2B5EF4-FFF2-40B4-BE49-F238E27FC236}">
                  <a16:creationId xmlns:a16="http://schemas.microsoft.com/office/drawing/2014/main" id="{84B92D57-BAD1-8749-2A75-EE9635BE86B7}"/>
                </a:ext>
              </a:extLst>
            </p:cNvPr>
            <p:cNvSpPr/>
            <p:nvPr/>
          </p:nvSpPr>
          <p:spPr>
            <a:xfrm>
              <a:off x="2767000" y="6726050"/>
              <a:ext cx="27525" cy="58625"/>
            </a:xfrm>
            <a:custGeom>
              <a:avLst/>
              <a:gdLst/>
              <a:ahLst/>
              <a:cxnLst/>
              <a:rect l="l" t="t" r="r" b="b"/>
              <a:pathLst>
                <a:path w="1101" h="2345" extrusionOk="0">
                  <a:moveTo>
                    <a:pt x="832" y="1"/>
                  </a:moveTo>
                  <a:cubicBezTo>
                    <a:pt x="724" y="1"/>
                    <a:pt x="628" y="66"/>
                    <a:pt x="600" y="176"/>
                  </a:cubicBezTo>
                  <a:lnTo>
                    <a:pt x="67" y="2044"/>
                  </a:lnTo>
                  <a:cubicBezTo>
                    <a:pt x="0" y="2178"/>
                    <a:pt x="100" y="2311"/>
                    <a:pt x="200" y="2344"/>
                  </a:cubicBezTo>
                  <a:lnTo>
                    <a:pt x="267" y="2344"/>
                  </a:lnTo>
                  <a:cubicBezTo>
                    <a:pt x="367" y="2344"/>
                    <a:pt x="467" y="2278"/>
                    <a:pt x="500" y="2178"/>
                  </a:cubicBezTo>
                  <a:lnTo>
                    <a:pt x="1067" y="310"/>
                  </a:lnTo>
                  <a:cubicBezTo>
                    <a:pt x="1101" y="176"/>
                    <a:pt x="1034" y="43"/>
                    <a:pt x="901" y="9"/>
                  </a:cubicBezTo>
                  <a:cubicBezTo>
                    <a:pt x="878" y="4"/>
                    <a:pt x="855" y="1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49;p39">
              <a:extLst>
                <a:ext uri="{FF2B5EF4-FFF2-40B4-BE49-F238E27FC236}">
                  <a16:creationId xmlns:a16="http://schemas.microsoft.com/office/drawing/2014/main" id="{7E443FF5-B968-137E-1763-2C086727F4B7}"/>
                </a:ext>
              </a:extLst>
            </p:cNvPr>
            <p:cNvSpPr/>
            <p:nvPr/>
          </p:nvSpPr>
          <p:spPr>
            <a:xfrm>
              <a:off x="3472500" y="68572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2936"/>
                  </a:lnTo>
                  <a:cubicBezTo>
                    <a:pt x="0" y="3069"/>
                    <a:pt x="100" y="3169"/>
                    <a:pt x="234" y="3169"/>
                  </a:cubicBezTo>
                  <a:cubicBezTo>
                    <a:pt x="367" y="3169"/>
                    <a:pt x="467" y="3036"/>
                    <a:pt x="467" y="2936"/>
                  </a:cubicBezTo>
                  <a:lnTo>
                    <a:pt x="467" y="234"/>
                  </a:lnTo>
                  <a:cubicBezTo>
                    <a:pt x="467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50;p39">
              <a:extLst>
                <a:ext uri="{FF2B5EF4-FFF2-40B4-BE49-F238E27FC236}">
                  <a16:creationId xmlns:a16="http://schemas.microsoft.com/office/drawing/2014/main" id="{D3B640A9-858A-61D9-366D-B3CFF55710A1}"/>
                </a:ext>
              </a:extLst>
            </p:cNvPr>
            <p:cNvSpPr/>
            <p:nvPr/>
          </p:nvSpPr>
          <p:spPr>
            <a:xfrm>
              <a:off x="3278175" y="6633700"/>
              <a:ext cx="265225" cy="438675"/>
            </a:xfrm>
            <a:custGeom>
              <a:avLst/>
              <a:gdLst/>
              <a:ahLst/>
              <a:cxnLst/>
              <a:rect l="l" t="t" r="r" b="b"/>
              <a:pathLst>
                <a:path w="10609" h="17547" extrusionOk="0">
                  <a:moveTo>
                    <a:pt x="1702" y="1"/>
                  </a:moveTo>
                  <a:cubicBezTo>
                    <a:pt x="1569" y="34"/>
                    <a:pt x="1469" y="134"/>
                    <a:pt x="1502" y="268"/>
                  </a:cubicBezTo>
                  <a:cubicBezTo>
                    <a:pt x="1502" y="334"/>
                    <a:pt x="2036" y="5271"/>
                    <a:pt x="1869" y="8340"/>
                  </a:cubicBezTo>
                  <a:cubicBezTo>
                    <a:pt x="1736" y="10642"/>
                    <a:pt x="1469" y="12176"/>
                    <a:pt x="1369" y="12777"/>
                  </a:cubicBezTo>
                  <a:cubicBezTo>
                    <a:pt x="935" y="12543"/>
                    <a:pt x="601" y="12310"/>
                    <a:pt x="501" y="12210"/>
                  </a:cubicBezTo>
                  <a:lnTo>
                    <a:pt x="501" y="11309"/>
                  </a:lnTo>
                  <a:cubicBezTo>
                    <a:pt x="501" y="11175"/>
                    <a:pt x="368" y="11075"/>
                    <a:pt x="234" y="11075"/>
                  </a:cubicBezTo>
                  <a:cubicBezTo>
                    <a:pt x="134" y="11075"/>
                    <a:pt x="1" y="11175"/>
                    <a:pt x="1" y="11309"/>
                  </a:cubicBezTo>
                  <a:lnTo>
                    <a:pt x="1" y="12310"/>
                  </a:lnTo>
                  <a:cubicBezTo>
                    <a:pt x="1" y="12376"/>
                    <a:pt x="34" y="12443"/>
                    <a:pt x="68" y="12476"/>
                  </a:cubicBezTo>
                  <a:cubicBezTo>
                    <a:pt x="168" y="12543"/>
                    <a:pt x="1635" y="13978"/>
                    <a:pt x="4171" y="13978"/>
                  </a:cubicBezTo>
                  <a:cubicBezTo>
                    <a:pt x="4638" y="13978"/>
                    <a:pt x="5171" y="13911"/>
                    <a:pt x="5705" y="13811"/>
                  </a:cubicBezTo>
                  <a:cubicBezTo>
                    <a:pt x="7006" y="13544"/>
                    <a:pt x="8007" y="13244"/>
                    <a:pt x="8741" y="13010"/>
                  </a:cubicBezTo>
                  <a:lnTo>
                    <a:pt x="8741" y="13010"/>
                  </a:lnTo>
                  <a:cubicBezTo>
                    <a:pt x="9074" y="15445"/>
                    <a:pt x="8707" y="17247"/>
                    <a:pt x="8707" y="17247"/>
                  </a:cubicBezTo>
                  <a:cubicBezTo>
                    <a:pt x="8674" y="17380"/>
                    <a:pt x="8774" y="17513"/>
                    <a:pt x="8907" y="17547"/>
                  </a:cubicBezTo>
                  <a:lnTo>
                    <a:pt x="8941" y="17547"/>
                  </a:lnTo>
                  <a:cubicBezTo>
                    <a:pt x="9041" y="17547"/>
                    <a:pt x="9141" y="17480"/>
                    <a:pt x="9174" y="17347"/>
                  </a:cubicBezTo>
                  <a:cubicBezTo>
                    <a:pt x="9208" y="17280"/>
                    <a:pt x="9574" y="15412"/>
                    <a:pt x="9208" y="12843"/>
                  </a:cubicBezTo>
                  <a:cubicBezTo>
                    <a:pt x="10075" y="12543"/>
                    <a:pt x="10442" y="12310"/>
                    <a:pt x="10475" y="12310"/>
                  </a:cubicBezTo>
                  <a:cubicBezTo>
                    <a:pt x="10575" y="12243"/>
                    <a:pt x="10609" y="12076"/>
                    <a:pt x="10542" y="11976"/>
                  </a:cubicBezTo>
                  <a:cubicBezTo>
                    <a:pt x="10497" y="11887"/>
                    <a:pt x="10423" y="11843"/>
                    <a:pt x="10349" y="11843"/>
                  </a:cubicBezTo>
                  <a:cubicBezTo>
                    <a:pt x="10312" y="11843"/>
                    <a:pt x="10275" y="11854"/>
                    <a:pt x="10242" y="11876"/>
                  </a:cubicBezTo>
                  <a:cubicBezTo>
                    <a:pt x="10208" y="11876"/>
                    <a:pt x="8907" y="12643"/>
                    <a:pt x="5605" y="13344"/>
                  </a:cubicBezTo>
                  <a:cubicBezTo>
                    <a:pt x="5117" y="13445"/>
                    <a:pt x="4657" y="13488"/>
                    <a:pt x="4228" y="13488"/>
                  </a:cubicBezTo>
                  <a:cubicBezTo>
                    <a:pt x="3248" y="13488"/>
                    <a:pt x="2428" y="13265"/>
                    <a:pt x="1802" y="13010"/>
                  </a:cubicBezTo>
                  <a:cubicBezTo>
                    <a:pt x="1902" y="12476"/>
                    <a:pt x="2203" y="10909"/>
                    <a:pt x="2336" y="8373"/>
                  </a:cubicBezTo>
                  <a:cubicBezTo>
                    <a:pt x="2536" y="5271"/>
                    <a:pt x="1969" y="268"/>
                    <a:pt x="1969" y="234"/>
                  </a:cubicBezTo>
                  <a:cubicBezTo>
                    <a:pt x="1969" y="101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51;p39">
              <a:extLst>
                <a:ext uri="{FF2B5EF4-FFF2-40B4-BE49-F238E27FC236}">
                  <a16:creationId xmlns:a16="http://schemas.microsoft.com/office/drawing/2014/main" id="{B0E34C56-8F8C-2C8D-38F4-0F2DD0AD53D5}"/>
                </a:ext>
              </a:extLst>
            </p:cNvPr>
            <p:cNvSpPr/>
            <p:nvPr/>
          </p:nvSpPr>
          <p:spPr>
            <a:xfrm>
              <a:off x="3500000" y="6394525"/>
              <a:ext cx="56750" cy="534425"/>
            </a:xfrm>
            <a:custGeom>
              <a:avLst/>
              <a:gdLst/>
              <a:ahLst/>
              <a:cxnLst/>
              <a:rect l="l" t="t" r="r" b="b"/>
              <a:pathLst>
                <a:path w="2270" h="21377" extrusionOk="0">
                  <a:moveTo>
                    <a:pt x="1992" y="1"/>
                  </a:moveTo>
                  <a:cubicBezTo>
                    <a:pt x="1900" y="1"/>
                    <a:pt x="1817" y="56"/>
                    <a:pt x="1769" y="128"/>
                  </a:cubicBezTo>
                  <a:cubicBezTo>
                    <a:pt x="1736" y="194"/>
                    <a:pt x="1102" y="1629"/>
                    <a:pt x="1235" y="3363"/>
                  </a:cubicBezTo>
                  <a:cubicBezTo>
                    <a:pt x="1402" y="5065"/>
                    <a:pt x="1202" y="10202"/>
                    <a:pt x="935" y="13304"/>
                  </a:cubicBezTo>
                  <a:cubicBezTo>
                    <a:pt x="701" y="16406"/>
                    <a:pt x="34" y="21043"/>
                    <a:pt x="34" y="21109"/>
                  </a:cubicBezTo>
                  <a:cubicBezTo>
                    <a:pt x="1" y="21243"/>
                    <a:pt x="101" y="21343"/>
                    <a:pt x="234" y="21376"/>
                  </a:cubicBezTo>
                  <a:lnTo>
                    <a:pt x="268" y="21376"/>
                  </a:lnTo>
                  <a:cubicBezTo>
                    <a:pt x="368" y="21376"/>
                    <a:pt x="468" y="21310"/>
                    <a:pt x="501" y="21176"/>
                  </a:cubicBezTo>
                  <a:cubicBezTo>
                    <a:pt x="501" y="21143"/>
                    <a:pt x="1168" y="16473"/>
                    <a:pt x="1402" y="13371"/>
                  </a:cubicBezTo>
                  <a:cubicBezTo>
                    <a:pt x="1669" y="10235"/>
                    <a:pt x="1869" y="5065"/>
                    <a:pt x="1702" y="3330"/>
                  </a:cubicBezTo>
                  <a:cubicBezTo>
                    <a:pt x="1569" y="1729"/>
                    <a:pt x="2203" y="361"/>
                    <a:pt x="2203" y="328"/>
                  </a:cubicBezTo>
                  <a:cubicBezTo>
                    <a:pt x="2269" y="228"/>
                    <a:pt x="2203" y="61"/>
                    <a:pt x="2102" y="28"/>
                  </a:cubicBezTo>
                  <a:cubicBezTo>
                    <a:pt x="2065" y="9"/>
                    <a:pt x="2028" y="1"/>
                    <a:pt x="1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52;p39">
              <a:extLst>
                <a:ext uri="{FF2B5EF4-FFF2-40B4-BE49-F238E27FC236}">
                  <a16:creationId xmlns:a16="http://schemas.microsoft.com/office/drawing/2014/main" id="{C7FA714A-0182-2B5C-7051-581B546726F4}"/>
                </a:ext>
              </a:extLst>
            </p:cNvPr>
            <p:cNvSpPr/>
            <p:nvPr/>
          </p:nvSpPr>
          <p:spPr>
            <a:xfrm>
              <a:off x="3629275" y="4858100"/>
              <a:ext cx="30050" cy="338775"/>
            </a:xfrm>
            <a:custGeom>
              <a:avLst/>
              <a:gdLst/>
              <a:ahLst/>
              <a:cxnLst/>
              <a:rect l="l" t="t" r="r" b="b"/>
              <a:pathLst>
                <a:path w="1202" h="13551" extrusionOk="0">
                  <a:moveTo>
                    <a:pt x="275" y="1"/>
                  </a:moveTo>
                  <a:cubicBezTo>
                    <a:pt x="261" y="1"/>
                    <a:pt x="247" y="3"/>
                    <a:pt x="234" y="7"/>
                  </a:cubicBezTo>
                  <a:cubicBezTo>
                    <a:pt x="100" y="7"/>
                    <a:pt x="0" y="141"/>
                    <a:pt x="34" y="274"/>
                  </a:cubicBezTo>
                  <a:cubicBezTo>
                    <a:pt x="34" y="308"/>
                    <a:pt x="601" y="4077"/>
                    <a:pt x="667" y="7246"/>
                  </a:cubicBezTo>
                  <a:cubicBezTo>
                    <a:pt x="734" y="10415"/>
                    <a:pt x="667" y="13283"/>
                    <a:pt x="667" y="13317"/>
                  </a:cubicBezTo>
                  <a:cubicBezTo>
                    <a:pt x="667" y="13417"/>
                    <a:pt x="768" y="13550"/>
                    <a:pt x="901" y="13550"/>
                  </a:cubicBezTo>
                  <a:cubicBezTo>
                    <a:pt x="1034" y="13550"/>
                    <a:pt x="1134" y="13450"/>
                    <a:pt x="1134" y="13317"/>
                  </a:cubicBezTo>
                  <a:cubicBezTo>
                    <a:pt x="1134" y="13283"/>
                    <a:pt x="1201" y="10415"/>
                    <a:pt x="1134" y="7246"/>
                  </a:cubicBezTo>
                  <a:cubicBezTo>
                    <a:pt x="1068" y="4044"/>
                    <a:pt x="501" y="241"/>
                    <a:pt x="501" y="207"/>
                  </a:cubicBezTo>
                  <a:cubicBezTo>
                    <a:pt x="472" y="92"/>
                    <a:pt x="367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53;p39">
              <a:extLst>
                <a:ext uri="{FF2B5EF4-FFF2-40B4-BE49-F238E27FC236}">
                  <a16:creationId xmlns:a16="http://schemas.microsoft.com/office/drawing/2014/main" id="{4F257C54-1D2F-A9CB-E60D-B8287169D83D}"/>
                </a:ext>
              </a:extLst>
            </p:cNvPr>
            <p:cNvSpPr/>
            <p:nvPr/>
          </p:nvSpPr>
          <p:spPr>
            <a:xfrm>
              <a:off x="2926275" y="4507800"/>
              <a:ext cx="144275" cy="138675"/>
            </a:xfrm>
            <a:custGeom>
              <a:avLst/>
              <a:gdLst/>
              <a:ahLst/>
              <a:cxnLst/>
              <a:rect l="l" t="t" r="r" b="b"/>
              <a:pathLst>
                <a:path w="5771" h="5547" extrusionOk="0">
                  <a:moveTo>
                    <a:pt x="5501" y="1"/>
                  </a:moveTo>
                  <a:cubicBezTo>
                    <a:pt x="5393" y="1"/>
                    <a:pt x="5298" y="60"/>
                    <a:pt x="5271" y="143"/>
                  </a:cubicBezTo>
                  <a:cubicBezTo>
                    <a:pt x="5271" y="143"/>
                    <a:pt x="5071" y="676"/>
                    <a:pt x="4604" y="2044"/>
                  </a:cubicBezTo>
                  <a:cubicBezTo>
                    <a:pt x="4203" y="3145"/>
                    <a:pt x="3803" y="4579"/>
                    <a:pt x="3670" y="5080"/>
                  </a:cubicBezTo>
                  <a:lnTo>
                    <a:pt x="3002" y="5080"/>
                  </a:lnTo>
                  <a:lnTo>
                    <a:pt x="3169" y="4479"/>
                  </a:lnTo>
                  <a:cubicBezTo>
                    <a:pt x="3203" y="4346"/>
                    <a:pt x="3269" y="4146"/>
                    <a:pt x="3336" y="3912"/>
                  </a:cubicBezTo>
                  <a:cubicBezTo>
                    <a:pt x="3670" y="2745"/>
                    <a:pt x="4237" y="676"/>
                    <a:pt x="4270" y="643"/>
                  </a:cubicBezTo>
                  <a:cubicBezTo>
                    <a:pt x="4303" y="543"/>
                    <a:pt x="4237" y="410"/>
                    <a:pt x="4103" y="376"/>
                  </a:cubicBezTo>
                  <a:cubicBezTo>
                    <a:pt x="4073" y="361"/>
                    <a:pt x="4043" y="355"/>
                    <a:pt x="4014" y="355"/>
                  </a:cubicBezTo>
                  <a:cubicBezTo>
                    <a:pt x="3915" y="355"/>
                    <a:pt x="3829" y="432"/>
                    <a:pt x="3803" y="510"/>
                  </a:cubicBezTo>
                  <a:cubicBezTo>
                    <a:pt x="3803" y="543"/>
                    <a:pt x="3236" y="2411"/>
                    <a:pt x="2902" y="3645"/>
                  </a:cubicBezTo>
                  <a:cubicBezTo>
                    <a:pt x="1735" y="3745"/>
                    <a:pt x="234" y="3979"/>
                    <a:pt x="234" y="3979"/>
                  </a:cubicBezTo>
                  <a:cubicBezTo>
                    <a:pt x="100" y="3979"/>
                    <a:pt x="0" y="4112"/>
                    <a:pt x="34" y="4246"/>
                  </a:cubicBezTo>
                  <a:cubicBezTo>
                    <a:pt x="34" y="4346"/>
                    <a:pt x="134" y="4446"/>
                    <a:pt x="267" y="4446"/>
                  </a:cubicBezTo>
                  <a:lnTo>
                    <a:pt x="300" y="4446"/>
                  </a:lnTo>
                  <a:cubicBezTo>
                    <a:pt x="300" y="4446"/>
                    <a:pt x="1635" y="4246"/>
                    <a:pt x="2769" y="4146"/>
                  </a:cubicBezTo>
                  <a:lnTo>
                    <a:pt x="2769" y="4146"/>
                  </a:lnTo>
                  <a:cubicBezTo>
                    <a:pt x="2769" y="4212"/>
                    <a:pt x="2736" y="4312"/>
                    <a:pt x="2736" y="4379"/>
                  </a:cubicBezTo>
                  <a:lnTo>
                    <a:pt x="2469" y="5280"/>
                  </a:lnTo>
                  <a:cubicBezTo>
                    <a:pt x="2469" y="5346"/>
                    <a:pt x="2469" y="5413"/>
                    <a:pt x="2535" y="5480"/>
                  </a:cubicBezTo>
                  <a:cubicBezTo>
                    <a:pt x="2569" y="5513"/>
                    <a:pt x="2635" y="5547"/>
                    <a:pt x="2702" y="5547"/>
                  </a:cubicBezTo>
                  <a:lnTo>
                    <a:pt x="3836" y="5547"/>
                  </a:lnTo>
                  <a:cubicBezTo>
                    <a:pt x="3970" y="5547"/>
                    <a:pt x="4036" y="5480"/>
                    <a:pt x="4070" y="5380"/>
                  </a:cubicBezTo>
                  <a:cubicBezTo>
                    <a:pt x="4070" y="5380"/>
                    <a:pt x="4570" y="3512"/>
                    <a:pt x="5037" y="2211"/>
                  </a:cubicBezTo>
                  <a:cubicBezTo>
                    <a:pt x="5538" y="843"/>
                    <a:pt x="5704" y="310"/>
                    <a:pt x="5704" y="310"/>
                  </a:cubicBezTo>
                  <a:cubicBezTo>
                    <a:pt x="5771" y="209"/>
                    <a:pt x="5704" y="76"/>
                    <a:pt x="5571" y="9"/>
                  </a:cubicBezTo>
                  <a:cubicBezTo>
                    <a:pt x="5547" y="3"/>
                    <a:pt x="5524" y="1"/>
                    <a:pt x="5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2854;p39">
              <a:extLst>
                <a:ext uri="{FF2B5EF4-FFF2-40B4-BE49-F238E27FC236}">
                  <a16:creationId xmlns:a16="http://schemas.microsoft.com/office/drawing/2014/main" id="{ECB8658A-2454-05C0-8AB0-5E30838246F3}"/>
                </a:ext>
              </a:extLst>
            </p:cNvPr>
            <p:cNvSpPr/>
            <p:nvPr/>
          </p:nvSpPr>
          <p:spPr>
            <a:xfrm>
              <a:off x="3049700" y="4503825"/>
              <a:ext cx="449500" cy="136825"/>
            </a:xfrm>
            <a:custGeom>
              <a:avLst/>
              <a:gdLst/>
              <a:ahLst/>
              <a:cxnLst/>
              <a:rect l="l" t="t" r="r" b="b"/>
              <a:pathLst>
                <a:path w="17980" h="5473" extrusionOk="0">
                  <a:moveTo>
                    <a:pt x="2378" y="0"/>
                  </a:moveTo>
                  <a:cubicBezTo>
                    <a:pt x="2296" y="0"/>
                    <a:pt x="2211" y="37"/>
                    <a:pt x="2168" y="102"/>
                  </a:cubicBezTo>
                  <a:cubicBezTo>
                    <a:pt x="2135" y="168"/>
                    <a:pt x="1368" y="1403"/>
                    <a:pt x="801" y="2737"/>
                  </a:cubicBezTo>
                  <a:cubicBezTo>
                    <a:pt x="267" y="4071"/>
                    <a:pt x="33" y="5139"/>
                    <a:pt x="0" y="5172"/>
                  </a:cubicBezTo>
                  <a:cubicBezTo>
                    <a:pt x="0" y="5272"/>
                    <a:pt x="0" y="5339"/>
                    <a:pt x="67" y="5405"/>
                  </a:cubicBezTo>
                  <a:cubicBezTo>
                    <a:pt x="100" y="5439"/>
                    <a:pt x="167" y="5472"/>
                    <a:pt x="234" y="5472"/>
                  </a:cubicBezTo>
                  <a:lnTo>
                    <a:pt x="1301" y="5472"/>
                  </a:lnTo>
                  <a:cubicBezTo>
                    <a:pt x="1401" y="5472"/>
                    <a:pt x="1501" y="5439"/>
                    <a:pt x="1535" y="5339"/>
                  </a:cubicBezTo>
                  <a:cubicBezTo>
                    <a:pt x="1535" y="5339"/>
                    <a:pt x="1901" y="4505"/>
                    <a:pt x="2302" y="3637"/>
                  </a:cubicBezTo>
                  <a:lnTo>
                    <a:pt x="8840" y="3637"/>
                  </a:lnTo>
                  <a:cubicBezTo>
                    <a:pt x="12976" y="3637"/>
                    <a:pt x="17646" y="4405"/>
                    <a:pt x="17679" y="4405"/>
                  </a:cubicBezTo>
                  <a:cubicBezTo>
                    <a:pt x="17713" y="4438"/>
                    <a:pt x="17713" y="4438"/>
                    <a:pt x="17746" y="4438"/>
                  </a:cubicBezTo>
                  <a:cubicBezTo>
                    <a:pt x="17846" y="4438"/>
                    <a:pt x="17946" y="4338"/>
                    <a:pt x="17980" y="4238"/>
                  </a:cubicBezTo>
                  <a:cubicBezTo>
                    <a:pt x="17980" y="4104"/>
                    <a:pt x="17913" y="3971"/>
                    <a:pt x="17779" y="3938"/>
                  </a:cubicBezTo>
                  <a:cubicBezTo>
                    <a:pt x="17713" y="3938"/>
                    <a:pt x="13009" y="3137"/>
                    <a:pt x="8840" y="3137"/>
                  </a:cubicBezTo>
                  <a:lnTo>
                    <a:pt x="2535" y="3137"/>
                  </a:lnTo>
                  <a:cubicBezTo>
                    <a:pt x="2669" y="2837"/>
                    <a:pt x="2835" y="2503"/>
                    <a:pt x="3002" y="2236"/>
                  </a:cubicBezTo>
                  <a:cubicBezTo>
                    <a:pt x="3636" y="1069"/>
                    <a:pt x="4103" y="368"/>
                    <a:pt x="4103" y="368"/>
                  </a:cubicBezTo>
                  <a:cubicBezTo>
                    <a:pt x="4170" y="235"/>
                    <a:pt x="4136" y="102"/>
                    <a:pt x="4036" y="35"/>
                  </a:cubicBezTo>
                  <a:cubicBezTo>
                    <a:pt x="4001" y="11"/>
                    <a:pt x="3957" y="0"/>
                    <a:pt x="3912" y="0"/>
                  </a:cubicBezTo>
                  <a:cubicBezTo>
                    <a:pt x="3831" y="0"/>
                    <a:pt x="3746" y="37"/>
                    <a:pt x="3703" y="102"/>
                  </a:cubicBezTo>
                  <a:cubicBezTo>
                    <a:pt x="3703" y="135"/>
                    <a:pt x="3236" y="802"/>
                    <a:pt x="2569" y="2003"/>
                  </a:cubicBezTo>
                  <a:cubicBezTo>
                    <a:pt x="2368" y="2403"/>
                    <a:pt x="2135" y="2837"/>
                    <a:pt x="1935" y="3304"/>
                  </a:cubicBezTo>
                  <a:cubicBezTo>
                    <a:pt x="1601" y="4004"/>
                    <a:pt x="1301" y="4705"/>
                    <a:pt x="1168" y="5005"/>
                  </a:cubicBezTo>
                  <a:lnTo>
                    <a:pt x="534" y="5005"/>
                  </a:lnTo>
                  <a:cubicBezTo>
                    <a:pt x="667" y="4605"/>
                    <a:pt x="901" y="3838"/>
                    <a:pt x="1234" y="2937"/>
                  </a:cubicBezTo>
                  <a:cubicBezTo>
                    <a:pt x="1768" y="1636"/>
                    <a:pt x="2569" y="368"/>
                    <a:pt x="2569" y="368"/>
                  </a:cubicBezTo>
                  <a:cubicBezTo>
                    <a:pt x="2669" y="235"/>
                    <a:pt x="2635" y="102"/>
                    <a:pt x="2502" y="35"/>
                  </a:cubicBezTo>
                  <a:cubicBezTo>
                    <a:pt x="2466" y="11"/>
                    <a:pt x="2423" y="0"/>
                    <a:pt x="2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2855;p39">
              <a:extLst>
                <a:ext uri="{FF2B5EF4-FFF2-40B4-BE49-F238E27FC236}">
                  <a16:creationId xmlns:a16="http://schemas.microsoft.com/office/drawing/2014/main" id="{60E8D3EB-018A-75E9-0D59-690C4AD74265}"/>
                </a:ext>
              </a:extLst>
            </p:cNvPr>
            <p:cNvSpPr/>
            <p:nvPr/>
          </p:nvSpPr>
          <p:spPr>
            <a:xfrm>
              <a:off x="2831200" y="4768500"/>
              <a:ext cx="115100" cy="461725"/>
            </a:xfrm>
            <a:custGeom>
              <a:avLst/>
              <a:gdLst/>
              <a:ahLst/>
              <a:cxnLst/>
              <a:rect l="l" t="t" r="r" b="b"/>
              <a:pathLst>
                <a:path w="4604" h="18469" extrusionOk="0">
                  <a:moveTo>
                    <a:pt x="3892" y="0"/>
                  </a:moveTo>
                  <a:cubicBezTo>
                    <a:pt x="3853" y="0"/>
                    <a:pt x="3811" y="8"/>
                    <a:pt x="3770" y="22"/>
                  </a:cubicBezTo>
                  <a:cubicBezTo>
                    <a:pt x="3770" y="22"/>
                    <a:pt x="2569" y="489"/>
                    <a:pt x="1368" y="789"/>
                  </a:cubicBezTo>
                  <a:cubicBezTo>
                    <a:pt x="1235" y="823"/>
                    <a:pt x="1168" y="956"/>
                    <a:pt x="1168" y="1090"/>
                  </a:cubicBezTo>
                  <a:cubicBezTo>
                    <a:pt x="1196" y="1200"/>
                    <a:pt x="1292" y="1265"/>
                    <a:pt x="1400" y="1265"/>
                  </a:cubicBezTo>
                  <a:cubicBezTo>
                    <a:pt x="1422" y="1265"/>
                    <a:pt x="1445" y="1262"/>
                    <a:pt x="1468" y="1256"/>
                  </a:cubicBezTo>
                  <a:cubicBezTo>
                    <a:pt x="2269" y="1056"/>
                    <a:pt x="3069" y="789"/>
                    <a:pt x="3536" y="623"/>
                  </a:cubicBezTo>
                  <a:lnTo>
                    <a:pt x="3536" y="623"/>
                  </a:lnTo>
                  <a:cubicBezTo>
                    <a:pt x="3503" y="823"/>
                    <a:pt x="3403" y="1123"/>
                    <a:pt x="3336" y="1490"/>
                  </a:cubicBezTo>
                  <a:cubicBezTo>
                    <a:pt x="2135" y="1857"/>
                    <a:pt x="868" y="2057"/>
                    <a:pt x="868" y="2057"/>
                  </a:cubicBezTo>
                  <a:cubicBezTo>
                    <a:pt x="734" y="2090"/>
                    <a:pt x="634" y="2190"/>
                    <a:pt x="668" y="2324"/>
                  </a:cubicBezTo>
                  <a:cubicBezTo>
                    <a:pt x="668" y="2457"/>
                    <a:pt x="768" y="2524"/>
                    <a:pt x="901" y="2524"/>
                  </a:cubicBezTo>
                  <a:lnTo>
                    <a:pt x="935" y="2524"/>
                  </a:lnTo>
                  <a:cubicBezTo>
                    <a:pt x="968" y="2524"/>
                    <a:pt x="2069" y="2357"/>
                    <a:pt x="3236" y="1990"/>
                  </a:cubicBezTo>
                  <a:lnTo>
                    <a:pt x="3236" y="1990"/>
                  </a:lnTo>
                  <a:cubicBezTo>
                    <a:pt x="2869" y="3791"/>
                    <a:pt x="2436" y="6560"/>
                    <a:pt x="2536" y="8662"/>
                  </a:cubicBezTo>
                  <a:cubicBezTo>
                    <a:pt x="2669" y="11630"/>
                    <a:pt x="3770" y="14299"/>
                    <a:pt x="4070" y="14966"/>
                  </a:cubicBezTo>
                  <a:lnTo>
                    <a:pt x="1001" y="17902"/>
                  </a:lnTo>
                  <a:lnTo>
                    <a:pt x="434" y="17401"/>
                  </a:lnTo>
                  <a:cubicBezTo>
                    <a:pt x="392" y="17359"/>
                    <a:pt x="339" y="17341"/>
                    <a:pt x="286" y="17341"/>
                  </a:cubicBezTo>
                  <a:cubicBezTo>
                    <a:pt x="212" y="17341"/>
                    <a:pt x="139" y="17376"/>
                    <a:pt x="101" y="17435"/>
                  </a:cubicBezTo>
                  <a:cubicBezTo>
                    <a:pt x="1" y="17535"/>
                    <a:pt x="1" y="17668"/>
                    <a:pt x="101" y="17768"/>
                  </a:cubicBezTo>
                  <a:lnTo>
                    <a:pt x="868" y="18402"/>
                  </a:lnTo>
                  <a:cubicBezTo>
                    <a:pt x="901" y="18435"/>
                    <a:pt x="968" y="18469"/>
                    <a:pt x="1001" y="18469"/>
                  </a:cubicBezTo>
                  <a:cubicBezTo>
                    <a:pt x="1068" y="18469"/>
                    <a:pt x="1135" y="18435"/>
                    <a:pt x="1168" y="18402"/>
                  </a:cubicBezTo>
                  <a:lnTo>
                    <a:pt x="4504" y="15200"/>
                  </a:lnTo>
                  <a:cubicBezTo>
                    <a:pt x="4604" y="15133"/>
                    <a:pt x="4604" y="15033"/>
                    <a:pt x="4570" y="14933"/>
                  </a:cubicBezTo>
                  <a:cubicBezTo>
                    <a:pt x="4537" y="14899"/>
                    <a:pt x="3136" y="11897"/>
                    <a:pt x="3003" y="8662"/>
                  </a:cubicBezTo>
                  <a:cubicBezTo>
                    <a:pt x="2836" y="5393"/>
                    <a:pt x="4103" y="356"/>
                    <a:pt x="4103" y="289"/>
                  </a:cubicBezTo>
                  <a:cubicBezTo>
                    <a:pt x="4137" y="189"/>
                    <a:pt x="4103" y="122"/>
                    <a:pt x="4037" y="55"/>
                  </a:cubicBezTo>
                  <a:cubicBezTo>
                    <a:pt x="3998" y="16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2856;p39">
              <a:extLst>
                <a:ext uri="{FF2B5EF4-FFF2-40B4-BE49-F238E27FC236}">
                  <a16:creationId xmlns:a16="http://schemas.microsoft.com/office/drawing/2014/main" id="{813BF3CC-3248-5203-B829-12DCDA57B740}"/>
                </a:ext>
              </a:extLst>
            </p:cNvPr>
            <p:cNvSpPr/>
            <p:nvPr/>
          </p:nvSpPr>
          <p:spPr>
            <a:xfrm>
              <a:off x="3119750" y="4778225"/>
              <a:ext cx="379450" cy="452000"/>
            </a:xfrm>
            <a:custGeom>
              <a:avLst/>
              <a:gdLst/>
              <a:ahLst/>
              <a:cxnLst/>
              <a:rect l="l" t="t" r="r" b="b"/>
              <a:pathLst>
                <a:path w="15178" h="18080" extrusionOk="0">
                  <a:moveTo>
                    <a:pt x="14711" y="500"/>
                  </a:moveTo>
                  <a:lnTo>
                    <a:pt x="14711" y="1434"/>
                  </a:lnTo>
                  <a:cubicBezTo>
                    <a:pt x="13977" y="1601"/>
                    <a:pt x="11108" y="2135"/>
                    <a:pt x="7572" y="2202"/>
                  </a:cubicBezTo>
                  <a:cubicBezTo>
                    <a:pt x="7482" y="2202"/>
                    <a:pt x="7392" y="2203"/>
                    <a:pt x="7303" y="2203"/>
                  </a:cubicBezTo>
                  <a:cubicBezTo>
                    <a:pt x="3894" y="2203"/>
                    <a:pt x="1216" y="1597"/>
                    <a:pt x="534" y="1434"/>
                  </a:cubicBezTo>
                  <a:cubicBezTo>
                    <a:pt x="500" y="1034"/>
                    <a:pt x="500" y="734"/>
                    <a:pt x="500" y="534"/>
                  </a:cubicBezTo>
                  <a:lnTo>
                    <a:pt x="500" y="534"/>
                  </a:lnTo>
                  <a:cubicBezTo>
                    <a:pt x="1401" y="667"/>
                    <a:pt x="4370" y="1134"/>
                    <a:pt x="7139" y="1134"/>
                  </a:cubicBezTo>
                  <a:cubicBezTo>
                    <a:pt x="9974" y="1134"/>
                    <a:pt x="13677" y="667"/>
                    <a:pt x="14711" y="500"/>
                  </a:cubicBezTo>
                  <a:close/>
                  <a:moveTo>
                    <a:pt x="14677" y="1901"/>
                  </a:moveTo>
                  <a:lnTo>
                    <a:pt x="14677" y="6371"/>
                  </a:lnTo>
                  <a:cubicBezTo>
                    <a:pt x="14677" y="10407"/>
                    <a:pt x="13910" y="14477"/>
                    <a:pt x="13777" y="15244"/>
                  </a:cubicBezTo>
                  <a:lnTo>
                    <a:pt x="6838" y="17579"/>
                  </a:lnTo>
                  <a:lnTo>
                    <a:pt x="1801" y="14277"/>
                  </a:lnTo>
                  <a:cubicBezTo>
                    <a:pt x="1735" y="13843"/>
                    <a:pt x="1501" y="12109"/>
                    <a:pt x="1068" y="9040"/>
                  </a:cubicBezTo>
                  <a:cubicBezTo>
                    <a:pt x="767" y="6772"/>
                    <a:pt x="601" y="3769"/>
                    <a:pt x="534" y="1935"/>
                  </a:cubicBezTo>
                  <a:lnTo>
                    <a:pt x="534" y="1935"/>
                  </a:lnTo>
                  <a:cubicBezTo>
                    <a:pt x="1401" y="2135"/>
                    <a:pt x="3970" y="2669"/>
                    <a:pt x="7172" y="2669"/>
                  </a:cubicBezTo>
                  <a:lnTo>
                    <a:pt x="7572" y="2669"/>
                  </a:lnTo>
                  <a:cubicBezTo>
                    <a:pt x="11008" y="2602"/>
                    <a:pt x="13810" y="2102"/>
                    <a:pt x="14677" y="1901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67" y="67"/>
                  </a:cubicBezTo>
                  <a:cubicBezTo>
                    <a:pt x="33" y="100"/>
                    <a:pt x="0" y="200"/>
                    <a:pt x="0" y="267"/>
                  </a:cubicBezTo>
                  <a:cubicBezTo>
                    <a:pt x="0" y="300"/>
                    <a:pt x="134" y="5571"/>
                    <a:pt x="601" y="9107"/>
                  </a:cubicBezTo>
                  <a:cubicBezTo>
                    <a:pt x="1068" y="12709"/>
                    <a:pt x="1334" y="14444"/>
                    <a:pt x="1334" y="14444"/>
                  </a:cubicBezTo>
                  <a:cubicBezTo>
                    <a:pt x="1334" y="14510"/>
                    <a:pt x="1368" y="14577"/>
                    <a:pt x="1434" y="14610"/>
                  </a:cubicBezTo>
                  <a:lnTo>
                    <a:pt x="6672" y="18046"/>
                  </a:lnTo>
                  <a:cubicBezTo>
                    <a:pt x="6738" y="18046"/>
                    <a:pt x="6772" y="18080"/>
                    <a:pt x="6805" y="18080"/>
                  </a:cubicBezTo>
                  <a:cubicBezTo>
                    <a:pt x="6838" y="18080"/>
                    <a:pt x="6872" y="18046"/>
                    <a:pt x="6905" y="18046"/>
                  </a:cubicBezTo>
                  <a:lnTo>
                    <a:pt x="14043" y="15678"/>
                  </a:lnTo>
                  <a:cubicBezTo>
                    <a:pt x="14144" y="15645"/>
                    <a:pt x="14177" y="15578"/>
                    <a:pt x="14210" y="15478"/>
                  </a:cubicBezTo>
                  <a:cubicBezTo>
                    <a:pt x="14210" y="15444"/>
                    <a:pt x="15178" y="10874"/>
                    <a:pt x="15178" y="6371"/>
                  </a:cubicBezTo>
                  <a:lnTo>
                    <a:pt x="15178" y="234"/>
                  </a:lnTo>
                  <a:cubicBezTo>
                    <a:pt x="15178" y="167"/>
                    <a:pt x="15144" y="100"/>
                    <a:pt x="15078" y="67"/>
                  </a:cubicBezTo>
                  <a:cubicBezTo>
                    <a:pt x="15044" y="33"/>
                    <a:pt x="14977" y="0"/>
                    <a:pt x="14877" y="0"/>
                  </a:cubicBezTo>
                  <a:cubicBezTo>
                    <a:pt x="14844" y="33"/>
                    <a:pt x="10408" y="634"/>
                    <a:pt x="7139" y="634"/>
                  </a:cubicBezTo>
                  <a:cubicBezTo>
                    <a:pt x="3836" y="634"/>
                    <a:pt x="300" y="33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2857;p39">
              <a:extLst>
                <a:ext uri="{FF2B5EF4-FFF2-40B4-BE49-F238E27FC236}">
                  <a16:creationId xmlns:a16="http://schemas.microsoft.com/office/drawing/2014/main" id="{B5E271F7-3236-714F-D087-BE14A2FF0775}"/>
                </a:ext>
              </a:extLst>
            </p:cNvPr>
            <p:cNvSpPr/>
            <p:nvPr/>
          </p:nvSpPr>
          <p:spPr>
            <a:xfrm>
              <a:off x="2860400" y="3313825"/>
              <a:ext cx="886475" cy="1211725"/>
            </a:xfrm>
            <a:custGeom>
              <a:avLst/>
              <a:gdLst/>
              <a:ahLst/>
              <a:cxnLst/>
              <a:rect l="l" t="t" r="r" b="b"/>
              <a:pathLst>
                <a:path w="35459" h="48469" extrusionOk="0">
                  <a:moveTo>
                    <a:pt x="22716" y="1"/>
                  </a:moveTo>
                  <a:cubicBezTo>
                    <a:pt x="22549" y="1"/>
                    <a:pt x="22383" y="34"/>
                    <a:pt x="22183" y="34"/>
                  </a:cubicBezTo>
                  <a:cubicBezTo>
                    <a:pt x="16679" y="401"/>
                    <a:pt x="13610" y="2369"/>
                    <a:pt x="7605" y="3803"/>
                  </a:cubicBezTo>
                  <a:cubicBezTo>
                    <a:pt x="6682" y="4012"/>
                    <a:pt x="5724" y="4121"/>
                    <a:pt x="4758" y="4121"/>
                  </a:cubicBezTo>
                  <a:cubicBezTo>
                    <a:pt x="3561" y="4121"/>
                    <a:pt x="2349" y="3954"/>
                    <a:pt x="1168" y="3603"/>
                  </a:cubicBezTo>
                  <a:cubicBezTo>
                    <a:pt x="634" y="5905"/>
                    <a:pt x="0" y="10608"/>
                    <a:pt x="1067" y="18214"/>
                  </a:cubicBezTo>
                  <a:cubicBezTo>
                    <a:pt x="2702" y="29755"/>
                    <a:pt x="5537" y="35826"/>
                    <a:pt x="5537" y="40029"/>
                  </a:cubicBezTo>
                  <a:cubicBezTo>
                    <a:pt x="5537" y="44199"/>
                    <a:pt x="3302" y="48469"/>
                    <a:pt x="3302" y="48469"/>
                  </a:cubicBezTo>
                  <a:cubicBezTo>
                    <a:pt x="3302" y="48469"/>
                    <a:pt x="8273" y="47335"/>
                    <a:pt x="13476" y="47034"/>
                  </a:cubicBezTo>
                  <a:cubicBezTo>
                    <a:pt x="14224" y="46992"/>
                    <a:pt x="15024" y="46973"/>
                    <a:pt x="15846" y="46973"/>
                  </a:cubicBezTo>
                  <a:cubicBezTo>
                    <a:pt x="20775" y="46973"/>
                    <a:pt x="26486" y="47635"/>
                    <a:pt x="26486" y="47635"/>
                  </a:cubicBezTo>
                  <a:lnTo>
                    <a:pt x="28821" y="46534"/>
                  </a:lnTo>
                  <a:cubicBezTo>
                    <a:pt x="28821" y="46534"/>
                    <a:pt x="29554" y="38028"/>
                    <a:pt x="31089" y="33391"/>
                  </a:cubicBezTo>
                  <a:cubicBezTo>
                    <a:pt x="32623" y="28755"/>
                    <a:pt x="35092" y="26286"/>
                    <a:pt x="35292" y="23584"/>
                  </a:cubicBezTo>
                  <a:cubicBezTo>
                    <a:pt x="35459" y="20882"/>
                    <a:pt x="33891" y="18414"/>
                    <a:pt x="32423" y="15579"/>
                  </a:cubicBezTo>
                  <a:cubicBezTo>
                    <a:pt x="30922" y="12777"/>
                    <a:pt x="29788" y="9708"/>
                    <a:pt x="29788" y="9708"/>
                  </a:cubicBezTo>
                  <a:cubicBezTo>
                    <a:pt x="29788" y="9708"/>
                    <a:pt x="29955" y="5671"/>
                    <a:pt x="28721" y="3770"/>
                  </a:cubicBezTo>
                  <a:cubicBezTo>
                    <a:pt x="27753" y="2236"/>
                    <a:pt x="25385" y="801"/>
                    <a:pt x="2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2858;p39">
              <a:extLst>
                <a:ext uri="{FF2B5EF4-FFF2-40B4-BE49-F238E27FC236}">
                  <a16:creationId xmlns:a16="http://schemas.microsoft.com/office/drawing/2014/main" id="{2E42D2D7-4409-A312-5D94-6AC1A93ED2FB}"/>
                </a:ext>
              </a:extLst>
            </p:cNvPr>
            <p:cNvSpPr/>
            <p:nvPr/>
          </p:nvSpPr>
          <p:spPr>
            <a:xfrm>
              <a:off x="3285700" y="3521275"/>
              <a:ext cx="28375" cy="136150"/>
            </a:xfrm>
            <a:custGeom>
              <a:avLst/>
              <a:gdLst/>
              <a:ahLst/>
              <a:cxnLst/>
              <a:rect l="l" t="t" r="r" b="b"/>
              <a:pathLst>
                <a:path w="1135" h="5446" extrusionOk="0">
                  <a:moveTo>
                    <a:pt x="866" y="0"/>
                  </a:moveTo>
                  <a:cubicBezTo>
                    <a:pt x="758" y="0"/>
                    <a:pt x="662" y="65"/>
                    <a:pt x="634" y="176"/>
                  </a:cubicBezTo>
                  <a:cubicBezTo>
                    <a:pt x="634" y="276"/>
                    <a:pt x="0" y="3044"/>
                    <a:pt x="267" y="5246"/>
                  </a:cubicBezTo>
                  <a:cubicBezTo>
                    <a:pt x="267" y="5346"/>
                    <a:pt x="367" y="5446"/>
                    <a:pt x="501" y="5446"/>
                  </a:cubicBezTo>
                  <a:cubicBezTo>
                    <a:pt x="634" y="5446"/>
                    <a:pt x="734" y="5313"/>
                    <a:pt x="734" y="5179"/>
                  </a:cubicBezTo>
                  <a:cubicBezTo>
                    <a:pt x="501" y="3078"/>
                    <a:pt x="1101" y="309"/>
                    <a:pt x="1101" y="276"/>
                  </a:cubicBezTo>
                  <a:cubicBezTo>
                    <a:pt x="1134" y="142"/>
                    <a:pt x="1068" y="9"/>
                    <a:pt x="934" y="9"/>
                  </a:cubicBezTo>
                  <a:cubicBezTo>
                    <a:pt x="911" y="3"/>
                    <a:pt x="888" y="0"/>
                    <a:pt x="8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2859;p39">
              <a:extLst>
                <a:ext uri="{FF2B5EF4-FFF2-40B4-BE49-F238E27FC236}">
                  <a16:creationId xmlns:a16="http://schemas.microsoft.com/office/drawing/2014/main" id="{C85E9EEA-FF60-5971-508E-4359489C3990}"/>
                </a:ext>
              </a:extLst>
            </p:cNvPr>
            <p:cNvSpPr/>
            <p:nvPr/>
          </p:nvSpPr>
          <p:spPr>
            <a:xfrm>
              <a:off x="3253175" y="4251350"/>
              <a:ext cx="103425" cy="37375"/>
            </a:xfrm>
            <a:custGeom>
              <a:avLst/>
              <a:gdLst/>
              <a:ahLst/>
              <a:cxnLst/>
              <a:rect l="l" t="t" r="r" b="b"/>
              <a:pathLst>
                <a:path w="4137" h="1495" extrusionOk="0">
                  <a:moveTo>
                    <a:pt x="276" y="0"/>
                  </a:moveTo>
                  <a:cubicBezTo>
                    <a:pt x="187" y="0"/>
                    <a:pt x="91" y="62"/>
                    <a:pt x="67" y="160"/>
                  </a:cubicBezTo>
                  <a:cubicBezTo>
                    <a:pt x="0" y="260"/>
                    <a:pt x="67" y="427"/>
                    <a:pt x="200" y="460"/>
                  </a:cubicBezTo>
                  <a:cubicBezTo>
                    <a:pt x="1701" y="1094"/>
                    <a:pt x="3736" y="1494"/>
                    <a:pt x="3836" y="1494"/>
                  </a:cubicBezTo>
                  <a:lnTo>
                    <a:pt x="3870" y="1494"/>
                  </a:lnTo>
                  <a:cubicBezTo>
                    <a:pt x="3970" y="1494"/>
                    <a:pt x="4070" y="1428"/>
                    <a:pt x="4103" y="1328"/>
                  </a:cubicBezTo>
                  <a:cubicBezTo>
                    <a:pt x="4137" y="1194"/>
                    <a:pt x="4036" y="1061"/>
                    <a:pt x="3903" y="1027"/>
                  </a:cubicBezTo>
                  <a:cubicBezTo>
                    <a:pt x="3903" y="1027"/>
                    <a:pt x="1835" y="627"/>
                    <a:pt x="367" y="27"/>
                  </a:cubicBezTo>
                  <a:cubicBezTo>
                    <a:pt x="340" y="9"/>
                    <a:pt x="309" y="0"/>
                    <a:pt x="2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2860;p39">
              <a:extLst>
                <a:ext uri="{FF2B5EF4-FFF2-40B4-BE49-F238E27FC236}">
                  <a16:creationId xmlns:a16="http://schemas.microsoft.com/office/drawing/2014/main" id="{65843BC7-EA9C-7465-014E-B52BE832C707}"/>
                </a:ext>
              </a:extLst>
            </p:cNvPr>
            <p:cNvSpPr/>
            <p:nvPr/>
          </p:nvSpPr>
          <p:spPr>
            <a:xfrm>
              <a:off x="3302375" y="4235475"/>
              <a:ext cx="44225" cy="18225"/>
            </a:xfrm>
            <a:custGeom>
              <a:avLst/>
              <a:gdLst/>
              <a:ahLst/>
              <a:cxnLst/>
              <a:rect l="l" t="t" r="r" b="b"/>
              <a:pathLst>
                <a:path w="1769" h="729" extrusionOk="0">
                  <a:moveTo>
                    <a:pt x="290" y="1"/>
                  </a:moveTo>
                  <a:cubicBezTo>
                    <a:pt x="198" y="1"/>
                    <a:pt x="115" y="56"/>
                    <a:pt x="67" y="128"/>
                  </a:cubicBezTo>
                  <a:cubicBezTo>
                    <a:pt x="0" y="261"/>
                    <a:pt x="67" y="395"/>
                    <a:pt x="167" y="461"/>
                  </a:cubicBezTo>
                  <a:cubicBezTo>
                    <a:pt x="200" y="461"/>
                    <a:pt x="667" y="728"/>
                    <a:pt x="1535" y="728"/>
                  </a:cubicBezTo>
                  <a:cubicBezTo>
                    <a:pt x="1635" y="728"/>
                    <a:pt x="1768" y="595"/>
                    <a:pt x="1768" y="461"/>
                  </a:cubicBezTo>
                  <a:cubicBezTo>
                    <a:pt x="1768" y="361"/>
                    <a:pt x="1668" y="228"/>
                    <a:pt x="1535" y="228"/>
                  </a:cubicBezTo>
                  <a:cubicBezTo>
                    <a:pt x="801" y="228"/>
                    <a:pt x="401" y="28"/>
                    <a:pt x="401" y="28"/>
                  </a:cubicBezTo>
                  <a:cubicBezTo>
                    <a:pt x="363" y="9"/>
                    <a:pt x="326" y="1"/>
                    <a:pt x="2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2861;p39">
              <a:extLst>
                <a:ext uri="{FF2B5EF4-FFF2-40B4-BE49-F238E27FC236}">
                  <a16:creationId xmlns:a16="http://schemas.microsoft.com/office/drawing/2014/main" id="{20032A52-21B0-C9C5-C800-EAD244737BC1}"/>
                </a:ext>
              </a:extLst>
            </p:cNvPr>
            <p:cNvSpPr/>
            <p:nvPr/>
          </p:nvSpPr>
          <p:spPr>
            <a:xfrm>
              <a:off x="2997150" y="4308675"/>
              <a:ext cx="84250" cy="80125"/>
            </a:xfrm>
            <a:custGeom>
              <a:avLst/>
              <a:gdLst/>
              <a:ahLst/>
              <a:cxnLst/>
              <a:rect l="l" t="t" r="r" b="b"/>
              <a:pathLst>
                <a:path w="3370" h="3205" extrusionOk="0">
                  <a:moveTo>
                    <a:pt x="3093" y="1"/>
                  </a:moveTo>
                  <a:cubicBezTo>
                    <a:pt x="3049" y="1"/>
                    <a:pt x="3005" y="12"/>
                    <a:pt x="2969" y="35"/>
                  </a:cubicBezTo>
                  <a:cubicBezTo>
                    <a:pt x="1702" y="903"/>
                    <a:pt x="134" y="2737"/>
                    <a:pt x="101" y="2837"/>
                  </a:cubicBezTo>
                  <a:cubicBezTo>
                    <a:pt x="1" y="2937"/>
                    <a:pt x="1" y="3071"/>
                    <a:pt x="101" y="3171"/>
                  </a:cubicBezTo>
                  <a:cubicBezTo>
                    <a:pt x="167" y="3204"/>
                    <a:pt x="201" y="3204"/>
                    <a:pt x="267" y="3204"/>
                  </a:cubicBezTo>
                  <a:cubicBezTo>
                    <a:pt x="334" y="3204"/>
                    <a:pt x="401" y="3171"/>
                    <a:pt x="434" y="3138"/>
                  </a:cubicBezTo>
                  <a:cubicBezTo>
                    <a:pt x="468" y="3104"/>
                    <a:pt x="2002" y="1269"/>
                    <a:pt x="3236" y="436"/>
                  </a:cubicBezTo>
                  <a:cubicBezTo>
                    <a:pt x="3336" y="369"/>
                    <a:pt x="3370" y="202"/>
                    <a:pt x="3303" y="102"/>
                  </a:cubicBezTo>
                  <a:cubicBezTo>
                    <a:pt x="3260" y="37"/>
                    <a:pt x="3175" y="1"/>
                    <a:pt x="30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2862;p39">
              <a:extLst>
                <a:ext uri="{FF2B5EF4-FFF2-40B4-BE49-F238E27FC236}">
                  <a16:creationId xmlns:a16="http://schemas.microsoft.com/office/drawing/2014/main" id="{B4E7F40F-F441-26EB-C5B2-CE9F5CBBE614}"/>
                </a:ext>
              </a:extLst>
            </p:cNvPr>
            <p:cNvSpPr/>
            <p:nvPr/>
          </p:nvSpPr>
          <p:spPr>
            <a:xfrm>
              <a:off x="3118075" y="3358525"/>
              <a:ext cx="114275" cy="72925"/>
            </a:xfrm>
            <a:custGeom>
              <a:avLst/>
              <a:gdLst/>
              <a:ahLst/>
              <a:cxnLst/>
              <a:rect l="l" t="t" r="r" b="b"/>
              <a:pathLst>
                <a:path w="4571" h="2917" extrusionOk="0">
                  <a:moveTo>
                    <a:pt x="4321" y="1"/>
                  </a:moveTo>
                  <a:cubicBezTo>
                    <a:pt x="4257" y="1"/>
                    <a:pt x="4192" y="26"/>
                    <a:pt x="4137" y="81"/>
                  </a:cubicBezTo>
                  <a:cubicBezTo>
                    <a:pt x="3169" y="1115"/>
                    <a:pt x="201" y="2449"/>
                    <a:pt x="201" y="2482"/>
                  </a:cubicBezTo>
                  <a:cubicBezTo>
                    <a:pt x="67" y="2516"/>
                    <a:pt x="0" y="2683"/>
                    <a:pt x="67" y="2783"/>
                  </a:cubicBezTo>
                  <a:cubicBezTo>
                    <a:pt x="100" y="2883"/>
                    <a:pt x="201" y="2916"/>
                    <a:pt x="301" y="2916"/>
                  </a:cubicBezTo>
                  <a:lnTo>
                    <a:pt x="367" y="2916"/>
                  </a:lnTo>
                  <a:cubicBezTo>
                    <a:pt x="501" y="2849"/>
                    <a:pt x="3436" y="1515"/>
                    <a:pt x="4504" y="381"/>
                  </a:cubicBezTo>
                  <a:cubicBezTo>
                    <a:pt x="4570" y="314"/>
                    <a:pt x="4570" y="147"/>
                    <a:pt x="4470" y="47"/>
                  </a:cubicBezTo>
                  <a:cubicBezTo>
                    <a:pt x="4425" y="17"/>
                    <a:pt x="4374" y="1"/>
                    <a:pt x="43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2863;p39">
              <a:extLst>
                <a:ext uri="{FF2B5EF4-FFF2-40B4-BE49-F238E27FC236}">
                  <a16:creationId xmlns:a16="http://schemas.microsoft.com/office/drawing/2014/main" id="{BB780197-8A79-C988-5AB9-1D51EC82AA1A}"/>
                </a:ext>
              </a:extLst>
            </p:cNvPr>
            <p:cNvSpPr/>
            <p:nvPr/>
          </p:nvSpPr>
          <p:spPr>
            <a:xfrm>
              <a:off x="3299025" y="3439075"/>
              <a:ext cx="312750" cy="698700"/>
            </a:xfrm>
            <a:custGeom>
              <a:avLst/>
              <a:gdLst/>
              <a:ahLst/>
              <a:cxnLst/>
              <a:rect l="l" t="t" r="r" b="b"/>
              <a:pathLst>
                <a:path w="12510" h="27948" extrusionOk="0">
                  <a:moveTo>
                    <a:pt x="8524" y="23730"/>
                  </a:moveTo>
                  <a:cubicBezTo>
                    <a:pt x="10006" y="23730"/>
                    <a:pt x="11226" y="23936"/>
                    <a:pt x="11676" y="24012"/>
                  </a:cubicBezTo>
                  <a:cubicBezTo>
                    <a:pt x="11709" y="24579"/>
                    <a:pt x="11743" y="25079"/>
                    <a:pt x="11776" y="25379"/>
                  </a:cubicBezTo>
                  <a:cubicBezTo>
                    <a:pt x="11314" y="25247"/>
                    <a:pt x="10404" y="25043"/>
                    <a:pt x="9112" y="25043"/>
                  </a:cubicBezTo>
                  <a:cubicBezTo>
                    <a:pt x="8442" y="25043"/>
                    <a:pt x="7671" y="25098"/>
                    <a:pt x="6806" y="25246"/>
                  </a:cubicBezTo>
                  <a:cubicBezTo>
                    <a:pt x="4404" y="25646"/>
                    <a:pt x="3003" y="26513"/>
                    <a:pt x="2369" y="27014"/>
                  </a:cubicBezTo>
                  <a:cubicBezTo>
                    <a:pt x="2369" y="26713"/>
                    <a:pt x="2336" y="26313"/>
                    <a:pt x="2269" y="25779"/>
                  </a:cubicBezTo>
                  <a:cubicBezTo>
                    <a:pt x="2736" y="25446"/>
                    <a:pt x="4638" y="24112"/>
                    <a:pt x="6973" y="23811"/>
                  </a:cubicBezTo>
                  <a:cubicBezTo>
                    <a:pt x="7506" y="23753"/>
                    <a:pt x="8030" y="23730"/>
                    <a:pt x="8524" y="23730"/>
                  </a:cubicBezTo>
                  <a:close/>
                  <a:moveTo>
                    <a:pt x="3475" y="1"/>
                  </a:moveTo>
                  <a:cubicBezTo>
                    <a:pt x="3387" y="1"/>
                    <a:pt x="3294" y="56"/>
                    <a:pt x="3270" y="128"/>
                  </a:cubicBezTo>
                  <a:cubicBezTo>
                    <a:pt x="3237" y="194"/>
                    <a:pt x="1" y="7099"/>
                    <a:pt x="735" y="14138"/>
                  </a:cubicBezTo>
                  <a:cubicBezTo>
                    <a:pt x="1469" y="21143"/>
                    <a:pt x="1936" y="27481"/>
                    <a:pt x="1936" y="27547"/>
                  </a:cubicBezTo>
                  <a:cubicBezTo>
                    <a:pt x="1936" y="27614"/>
                    <a:pt x="2002" y="27714"/>
                    <a:pt x="2069" y="27748"/>
                  </a:cubicBezTo>
                  <a:cubicBezTo>
                    <a:pt x="2469" y="27881"/>
                    <a:pt x="2803" y="27948"/>
                    <a:pt x="2803" y="27948"/>
                  </a:cubicBezTo>
                  <a:lnTo>
                    <a:pt x="2870" y="27247"/>
                  </a:lnTo>
                  <a:cubicBezTo>
                    <a:pt x="3503" y="26780"/>
                    <a:pt x="4804" y="26046"/>
                    <a:pt x="6872" y="25713"/>
                  </a:cubicBezTo>
                  <a:cubicBezTo>
                    <a:pt x="7710" y="25573"/>
                    <a:pt x="8447" y="25520"/>
                    <a:pt x="9083" y="25520"/>
                  </a:cubicBezTo>
                  <a:cubicBezTo>
                    <a:pt x="9814" y="25520"/>
                    <a:pt x="10411" y="25590"/>
                    <a:pt x="10875" y="25679"/>
                  </a:cubicBezTo>
                  <a:lnTo>
                    <a:pt x="10909" y="26313"/>
                  </a:lnTo>
                  <a:cubicBezTo>
                    <a:pt x="10913" y="26315"/>
                    <a:pt x="10919" y="26315"/>
                    <a:pt x="10927" y="26315"/>
                  </a:cubicBezTo>
                  <a:cubicBezTo>
                    <a:pt x="11105" y="26315"/>
                    <a:pt x="12146" y="25978"/>
                    <a:pt x="12210" y="25946"/>
                  </a:cubicBezTo>
                  <a:cubicBezTo>
                    <a:pt x="12276" y="25880"/>
                    <a:pt x="12310" y="25813"/>
                    <a:pt x="12310" y="25713"/>
                  </a:cubicBezTo>
                  <a:cubicBezTo>
                    <a:pt x="12276" y="25679"/>
                    <a:pt x="11943" y="22677"/>
                    <a:pt x="12009" y="20642"/>
                  </a:cubicBezTo>
                  <a:cubicBezTo>
                    <a:pt x="12043" y="19809"/>
                    <a:pt x="12110" y="18174"/>
                    <a:pt x="12210" y="16473"/>
                  </a:cubicBezTo>
                  <a:cubicBezTo>
                    <a:pt x="12343" y="14004"/>
                    <a:pt x="12510" y="11236"/>
                    <a:pt x="12510" y="10035"/>
                  </a:cubicBezTo>
                  <a:lnTo>
                    <a:pt x="12510" y="6299"/>
                  </a:lnTo>
                  <a:cubicBezTo>
                    <a:pt x="12510" y="6165"/>
                    <a:pt x="12410" y="6065"/>
                    <a:pt x="12276" y="6065"/>
                  </a:cubicBezTo>
                  <a:cubicBezTo>
                    <a:pt x="12143" y="6065"/>
                    <a:pt x="12043" y="6165"/>
                    <a:pt x="12043" y="6299"/>
                  </a:cubicBezTo>
                  <a:lnTo>
                    <a:pt x="12043" y="10035"/>
                  </a:lnTo>
                  <a:cubicBezTo>
                    <a:pt x="12043" y="11202"/>
                    <a:pt x="11876" y="14004"/>
                    <a:pt x="11743" y="16439"/>
                  </a:cubicBezTo>
                  <a:cubicBezTo>
                    <a:pt x="11643" y="18174"/>
                    <a:pt x="11542" y="19775"/>
                    <a:pt x="11542" y="20642"/>
                  </a:cubicBezTo>
                  <a:cubicBezTo>
                    <a:pt x="11509" y="21543"/>
                    <a:pt x="11542" y="22611"/>
                    <a:pt x="11609" y="23545"/>
                  </a:cubicBezTo>
                  <a:cubicBezTo>
                    <a:pt x="11081" y="23425"/>
                    <a:pt x="9949" y="23253"/>
                    <a:pt x="8585" y="23253"/>
                  </a:cubicBezTo>
                  <a:cubicBezTo>
                    <a:pt x="8053" y="23253"/>
                    <a:pt x="7486" y="23279"/>
                    <a:pt x="6906" y="23344"/>
                  </a:cubicBezTo>
                  <a:cubicBezTo>
                    <a:pt x="4738" y="23611"/>
                    <a:pt x="2970" y="24712"/>
                    <a:pt x="2236" y="25246"/>
                  </a:cubicBezTo>
                  <a:cubicBezTo>
                    <a:pt x="2036" y="22777"/>
                    <a:pt x="1669" y="18574"/>
                    <a:pt x="1202" y="14104"/>
                  </a:cubicBezTo>
                  <a:cubicBezTo>
                    <a:pt x="468" y="7166"/>
                    <a:pt x="3670" y="395"/>
                    <a:pt x="3704" y="328"/>
                  </a:cubicBezTo>
                  <a:cubicBezTo>
                    <a:pt x="3737" y="228"/>
                    <a:pt x="3704" y="61"/>
                    <a:pt x="3570" y="28"/>
                  </a:cubicBezTo>
                  <a:cubicBezTo>
                    <a:pt x="3542" y="9"/>
                    <a:pt x="3509" y="1"/>
                    <a:pt x="3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2864;p39">
              <a:extLst>
                <a:ext uri="{FF2B5EF4-FFF2-40B4-BE49-F238E27FC236}">
                  <a16:creationId xmlns:a16="http://schemas.microsoft.com/office/drawing/2014/main" id="{E7665FF5-FA69-B83F-8A93-F8B4159FEB03}"/>
                </a:ext>
              </a:extLst>
            </p:cNvPr>
            <p:cNvSpPr/>
            <p:nvPr/>
          </p:nvSpPr>
          <p:spPr>
            <a:xfrm>
              <a:off x="3363250" y="4073075"/>
              <a:ext cx="459525" cy="1228025"/>
            </a:xfrm>
            <a:custGeom>
              <a:avLst/>
              <a:gdLst/>
              <a:ahLst/>
              <a:cxnLst/>
              <a:rect l="l" t="t" r="r" b="b"/>
              <a:pathLst>
                <a:path w="18381" h="49121" extrusionOk="0">
                  <a:moveTo>
                    <a:pt x="6280" y="1"/>
                  </a:moveTo>
                  <a:cubicBezTo>
                    <a:pt x="5682" y="1"/>
                    <a:pt x="4993" y="30"/>
                    <a:pt x="4270" y="119"/>
                  </a:cubicBezTo>
                  <a:cubicBezTo>
                    <a:pt x="2135" y="386"/>
                    <a:pt x="334" y="1620"/>
                    <a:pt x="334" y="1620"/>
                  </a:cubicBezTo>
                  <a:cubicBezTo>
                    <a:pt x="0" y="5290"/>
                    <a:pt x="201" y="7758"/>
                    <a:pt x="1301" y="10527"/>
                  </a:cubicBezTo>
                  <a:cubicBezTo>
                    <a:pt x="2369" y="13295"/>
                    <a:pt x="11075" y="30741"/>
                    <a:pt x="11709" y="31942"/>
                  </a:cubicBezTo>
                  <a:cubicBezTo>
                    <a:pt x="12343" y="33110"/>
                    <a:pt x="12042" y="34511"/>
                    <a:pt x="12543" y="36379"/>
                  </a:cubicBezTo>
                  <a:cubicBezTo>
                    <a:pt x="13043" y="38247"/>
                    <a:pt x="15111" y="41549"/>
                    <a:pt x="15111" y="42049"/>
                  </a:cubicBezTo>
                  <a:cubicBezTo>
                    <a:pt x="15111" y="42550"/>
                    <a:pt x="15745" y="44684"/>
                    <a:pt x="13810" y="46052"/>
                  </a:cubicBezTo>
                  <a:cubicBezTo>
                    <a:pt x="11909" y="47453"/>
                    <a:pt x="12443" y="49121"/>
                    <a:pt x="12976" y="49121"/>
                  </a:cubicBezTo>
                  <a:cubicBezTo>
                    <a:pt x="13543" y="49121"/>
                    <a:pt x="16212" y="47487"/>
                    <a:pt x="17279" y="46286"/>
                  </a:cubicBezTo>
                  <a:cubicBezTo>
                    <a:pt x="18380" y="45118"/>
                    <a:pt x="18213" y="40982"/>
                    <a:pt x="18180" y="39581"/>
                  </a:cubicBezTo>
                  <a:cubicBezTo>
                    <a:pt x="18113" y="38213"/>
                    <a:pt x="15945" y="33310"/>
                    <a:pt x="14944" y="28373"/>
                  </a:cubicBezTo>
                  <a:cubicBezTo>
                    <a:pt x="13977" y="23436"/>
                    <a:pt x="10475" y="11127"/>
                    <a:pt x="9474" y="8192"/>
                  </a:cubicBezTo>
                  <a:cubicBezTo>
                    <a:pt x="8506" y="5223"/>
                    <a:pt x="8306" y="119"/>
                    <a:pt x="8306" y="119"/>
                  </a:cubicBezTo>
                  <a:cubicBezTo>
                    <a:pt x="8306" y="119"/>
                    <a:pt x="7476" y="1"/>
                    <a:pt x="628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2865;p39">
              <a:extLst>
                <a:ext uri="{FF2B5EF4-FFF2-40B4-BE49-F238E27FC236}">
                  <a16:creationId xmlns:a16="http://schemas.microsoft.com/office/drawing/2014/main" id="{73E791CB-18D4-4C54-95B2-529DD6B7BC90}"/>
                </a:ext>
              </a:extLst>
            </p:cNvPr>
            <p:cNvSpPr/>
            <p:nvPr/>
          </p:nvSpPr>
          <p:spPr>
            <a:xfrm>
              <a:off x="3741850" y="5175825"/>
              <a:ext cx="30875" cy="13550"/>
            </a:xfrm>
            <a:custGeom>
              <a:avLst/>
              <a:gdLst/>
              <a:ahLst/>
              <a:cxnLst/>
              <a:rect l="l" t="t" r="r" b="b"/>
              <a:pathLst>
                <a:path w="1235" h="542" extrusionOk="0">
                  <a:moveTo>
                    <a:pt x="624" y="0"/>
                  </a:moveTo>
                  <a:cubicBezTo>
                    <a:pt x="375" y="0"/>
                    <a:pt x="190" y="74"/>
                    <a:pt x="167" y="74"/>
                  </a:cubicBezTo>
                  <a:cubicBezTo>
                    <a:pt x="67" y="107"/>
                    <a:pt x="1" y="241"/>
                    <a:pt x="34" y="374"/>
                  </a:cubicBezTo>
                  <a:cubicBezTo>
                    <a:pt x="85" y="476"/>
                    <a:pt x="175" y="520"/>
                    <a:pt x="259" y="520"/>
                  </a:cubicBezTo>
                  <a:cubicBezTo>
                    <a:pt x="285" y="520"/>
                    <a:pt x="310" y="516"/>
                    <a:pt x="334" y="508"/>
                  </a:cubicBezTo>
                  <a:cubicBezTo>
                    <a:pt x="356" y="508"/>
                    <a:pt x="468" y="478"/>
                    <a:pt x="628" y="478"/>
                  </a:cubicBezTo>
                  <a:cubicBezTo>
                    <a:pt x="708" y="478"/>
                    <a:pt x="801" y="486"/>
                    <a:pt x="901" y="508"/>
                  </a:cubicBezTo>
                  <a:cubicBezTo>
                    <a:pt x="901" y="541"/>
                    <a:pt x="935" y="541"/>
                    <a:pt x="968" y="541"/>
                  </a:cubicBezTo>
                  <a:cubicBezTo>
                    <a:pt x="1068" y="541"/>
                    <a:pt x="1168" y="474"/>
                    <a:pt x="1201" y="374"/>
                  </a:cubicBezTo>
                  <a:cubicBezTo>
                    <a:pt x="1235" y="241"/>
                    <a:pt x="1168" y="107"/>
                    <a:pt x="1035" y="74"/>
                  </a:cubicBezTo>
                  <a:cubicBezTo>
                    <a:pt x="890" y="19"/>
                    <a:pt x="749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2866;p39">
              <a:extLst>
                <a:ext uri="{FF2B5EF4-FFF2-40B4-BE49-F238E27FC236}">
                  <a16:creationId xmlns:a16="http://schemas.microsoft.com/office/drawing/2014/main" id="{8D8D7601-0BC8-4CED-E7E3-AFF0F433B12D}"/>
                </a:ext>
              </a:extLst>
            </p:cNvPr>
            <p:cNvSpPr/>
            <p:nvPr/>
          </p:nvSpPr>
          <p:spPr>
            <a:xfrm>
              <a:off x="3741850" y="5071100"/>
              <a:ext cx="46725" cy="42375"/>
            </a:xfrm>
            <a:custGeom>
              <a:avLst/>
              <a:gdLst/>
              <a:ahLst/>
              <a:cxnLst/>
              <a:rect l="l" t="t" r="r" b="b"/>
              <a:pathLst>
                <a:path w="1869" h="1695" extrusionOk="0">
                  <a:moveTo>
                    <a:pt x="1640" y="1"/>
                  </a:moveTo>
                  <a:cubicBezTo>
                    <a:pt x="1606" y="1"/>
                    <a:pt x="1571" y="9"/>
                    <a:pt x="1535" y="27"/>
                  </a:cubicBezTo>
                  <a:cubicBezTo>
                    <a:pt x="701" y="327"/>
                    <a:pt x="101" y="1294"/>
                    <a:pt x="67" y="1328"/>
                  </a:cubicBezTo>
                  <a:cubicBezTo>
                    <a:pt x="1" y="1461"/>
                    <a:pt x="34" y="1595"/>
                    <a:pt x="134" y="1661"/>
                  </a:cubicBezTo>
                  <a:cubicBezTo>
                    <a:pt x="167" y="1695"/>
                    <a:pt x="234" y="1695"/>
                    <a:pt x="267" y="1695"/>
                  </a:cubicBezTo>
                  <a:cubicBezTo>
                    <a:pt x="334" y="1695"/>
                    <a:pt x="434" y="1661"/>
                    <a:pt x="468" y="1595"/>
                  </a:cubicBezTo>
                  <a:cubicBezTo>
                    <a:pt x="468" y="1561"/>
                    <a:pt x="1001" y="727"/>
                    <a:pt x="1702" y="460"/>
                  </a:cubicBezTo>
                  <a:cubicBezTo>
                    <a:pt x="1835" y="427"/>
                    <a:pt x="1869" y="294"/>
                    <a:pt x="1835" y="160"/>
                  </a:cubicBezTo>
                  <a:cubicBezTo>
                    <a:pt x="1811" y="63"/>
                    <a:pt x="1733" y="1"/>
                    <a:pt x="16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1" name="Google Shape;2791;p39"/>
          <p:cNvGrpSpPr/>
          <p:nvPr/>
        </p:nvGrpSpPr>
        <p:grpSpPr>
          <a:xfrm>
            <a:off x="5482663" y="410402"/>
            <a:ext cx="3280298" cy="4211667"/>
            <a:chOff x="1706225" y="1325400"/>
            <a:chExt cx="4501575" cy="5779700"/>
          </a:xfrm>
        </p:grpSpPr>
        <p:grpSp>
          <p:nvGrpSpPr>
            <p:cNvPr id="2792" name="Google Shape;2792;p39"/>
            <p:cNvGrpSpPr/>
            <p:nvPr/>
          </p:nvGrpSpPr>
          <p:grpSpPr>
            <a:xfrm>
              <a:off x="1706225" y="5190800"/>
              <a:ext cx="1230619" cy="1365583"/>
              <a:chOff x="1706225" y="5190800"/>
              <a:chExt cx="1230619" cy="1365583"/>
            </a:xfrm>
          </p:grpSpPr>
          <p:sp>
            <p:nvSpPr>
              <p:cNvPr id="2793" name="Google Shape;2793;p39"/>
              <p:cNvSpPr/>
              <p:nvPr/>
            </p:nvSpPr>
            <p:spPr>
              <a:xfrm rot="3719533">
                <a:off x="2192010" y="5798458"/>
                <a:ext cx="616486" cy="661112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6444" extrusionOk="0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9"/>
              <p:cNvSpPr/>
              <p:nvPr/>
            </p:nvSpPr>
            <p:spPr>
              <a:xfrm>
                <a:off x="1713725" y="5190800"/>
                <a:ext cx="669200" cy="1308725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52349" extrusionOk="0">
                    <a:moveTo>
                      <a:pt x="15358" y="0"/>
                    </a:moveTo>
                    <a:cubicBezTo>
                      <a:pt x="14856" y="0"/>
                      <a:pt x="14329" y="79"/>
                      <a:pt x="13777" y="242"/>
                    </a:cubicBezTo>
                    <a:cubicBezTo>
                      <a:pt x="1" y="4312"/>
                      <a:pt x="19481" y="28062"/>
                      <a:pt x="24618" y="52079"/>
                    </a:cubicBezTo>
                    <a:cubicBezTo>
                      <a:pt x="24649" y="52263"/>
                      <a:pt x="24792" y="52348"/>
                      <a:pt x="24941" y="52348"/>
                    </a:cubicBezTo>
                    <a:cubicBezTo>
                      <a:pt x="25117" y="52348"/>
                      <a:pt x="25301" y="52229"/>
                      <a:pt x="25319" y="52013"/>
                    </a:cubicBezTo>
                    <a:cubicBezTo>
                      <a:pt x="25798" y="40543"/>
                      <a:pt x="26767" y="0"/>
                      <a:pt x="15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2119025" y="5448875"/>
                <a:ext cx="223525" cy="105642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42257" extrusionOk="0">
                    <a:moveTo>
                      <a:pt x="273" y="0"/>
                    </a:moveTo>
                    <a:cubicBezTo>
                      <a:pt x="239" y="0"/>
                      <a:pt x="203" y="9"/>
                      <a:pt x="167" y="27"/>
                    </a:cubicBezTo>
                    <a:cubicBezTo>
                      <a:pt x="67" y="60"/>
                      <a:pt x="0" y="227"/>
                      <a:pt x="67" y="327"/>
                    </a:cubicBezTo>
                    <a:cubicBezTo>
                      <a:pt x="134" y="494"/>
                      <a:pt x="6572" y="16205"/>
                      <a:pt x="8473" y="42023"/>
                    </a:cubicBezTo>
                    <a:cubicBezTo>
                      <a:pt x="8473" y="42157"/>
                      <a:pt x="8573" y="42257"/>
                      <a:pt x="8707" y="42257"/>
                    </a:cubicBezTo>
                    <a:lnTo>
                      <a:pt x="8740" y="42257"/>
                    </a:lnTo>
                    <a:cubicBezTo>
                      <a:pt x="8873" y="42257"/>
                      <a:pt x="8940" y="42123"/>
                      <a:pt x="8940" y="41990"/>
                    </a:cubicBezTo>
                    <a:cubicBezTo>
                      <a:pt x="7039" y="16105"/>
                      <a:pt x="568" y="293"/>
                      <a:pt x="501" y="160"/>
                    </a:cubicBezTo>
                    <a:cubicBezTo>
                      <a:pt x="452" y="62"/>
                      <a:pt x="367" y="0"/>
                      <a:pt x="273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1706225" y="5846075"/>
                <a:ext cx="616475" cy="661100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6444" extrusionOk="0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1944725" y="5971250"/>
                <a:ext cx="380300" cy="540725"/>
              </a:xfrm>
              <a:custGeom>
                <a:avLst/>
                <a:gdLst/>
                <a:ahLst/>
                <a:cxnLst/>
                <a:rect l="l" t="t" r="r" b="b"/>
                <a:pathLst>
                  <a:path w="15212" h="21629" extrusionOk="0">
                    <a:moveTo>
                      <a:pt x="261" y="0"/>
                    </a:moveTo>
                    <a:cubicBezTo>
                      <a:pt x="204" y="0"/>
                      <a:pt x="146" y="17"/>
                      <a:pt x="101" y="47"/>
                    </a:cubicBezTo>
                    <a:cubicBezTo>
                      <a:pt x="1" y="147"/>
                      <a:pt x="1" y="280"/>
                      <a:pt x="68" y="380"/>
                    </a:cubicBezTo>
                    <a:cubicBezTo>
                      <a:pt x="134" y="480"/>
                      <a:pt x="8040" y="10087"/>
                      <a:pt x="14711" y="21495"/>
                    </a:cubicBezTo>
                    <a:cubicBezTo>
                      <a:pt x="14778" y="21562"/>
                      <a:pt x="14845" y="21629"/>
                      <a:pt x="14945" y="21629"/>
                    </a:cubicBezTo>
                    <a:cubicBezTo>
                      <a:pt x="14978" y="21629"/>
                      <a:pt x="15012" y="21595"/>
                      <a:pt x="15045" y="21595"/>
                    </a:cubicBezTo>
                    <a:cubicBezTo>
                      <a:pt x="15178" y="21529"/>
                      <a:pt x="15212" y="21362"/>
                      <a:pt x="15145" y="21262"/>
                    </a:cubicBezTo>
                    <a:cubicBezTo>
                      <a:pt x="8440" y="9820"/>
                      <a:pt x="501" y="180"/>
                      <a:pt x="434" y="80"/>
                    </a:cubicBezTo>
                    <a:cubicBezTo>
                      <a:pt x="398" y="25"/>
                      <a:pt x="331" y="0"/>
                      <a:pt x="261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2388375" y="6170675"/>
                <a:ext cx="153475" cy="334625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3385" extrusionOk="0">
                    <a:moveTo>
                      <a:pt x="5884" y="0"/>
                    </a:moveTo>
                    <a:cubicBezTo>
                      <a:pt x="5795" y="0"/>
                      <a:pt x="5693" y="65"/>
                      <a:pt x="5638" y="175"/>
                    </a:cubicBezTo>
                    <a:cubicBezTo>
                      <a:pt x="5605" y="242"/>
                      <a:pt x="2503" y="9482"/>
                      <a:pt x="68" y="13018"/>
                    </a:cubicBezTo>
                    <a:cubicBezTo>
                      <a:pt x="1" y="13118"/>
                      <a:pt x="34" y="13285"/>
                      <a:pt x="134" y="13351"/>
                    </a:cubicBezTo>
                    <a:cubicBezTo>
                      <a:pt x="168" y="13385"/>
                      <a:pt x="234" y="13385"/>
                      <a:pt x="268" y="13385"/>
                    </a:cubicBezTo>
                    <a:cubicBezTo>
                      <a:pt x="334" y="13385"/>
                      <a:pt x="434" y="13351"/>
                      <a:pt x="468" y="13285"/>
                    </a:cubicBezTo>
                    <a:cubicBezTo>
                      <a:pt x="2936" y="9716"/>
                      <a:pt x="5972" y="709"/>
                      <a:pt x="6105" y="309"/>
                    </a:cubicBezTo>
                    <a:cubicBezTo>
                      <a:pt x="6139" y="175"/>
                      <a:pt x="6072" y="42"/>
                      <a:pt x="5938" y="9"/>
                    </a:cubicBezTo>
                    <a:cubicBezTo>
                      <a:pt x="5921" y="3"/>
                      <a:pt x="5903" y="0"/>
                      <a:pt x="588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9" name="Google Shape;2799;p39"/>
            <p:cNvGrpSpPr/>
            <p:nvPr/>
          </p:nvGrpSpPr>
          <p:grpSpPr>
            <a:xfrm>
              <a:off x="3062200" y="1325400"/>
              <a:ext cx="3145600" cy="5779700"/>
              <a:chOff x="3062200" y="1325400"/>
              <a:chExt cx="3145600" cy="5779700"/>
            </a:xfrm>
          </p:grpSpPr>
          <p:sp>
            <p:nvSpPr>
              <p:cNvPr id="2800" name="Google Shape;2800;p39"/>
              <p:cNvSpPr/>
              <p:nvPr/>
            </p:nvSpPr>
            <p:spPr>
              <a:xfrm>
                <a:off x="4964575" y="3304900"/>
                <a:ext cx="1243225" cy="1966075"/>
              </a:xfrm>
              <a:custGeom>
                <a:avLst/>
                <a:gdLst/>
                <a:ahLst/>
                <a:cxnLst/>
                <a:rect l="l" t="t" r="r" b="b"/>
                <a:pathLst>
                  <a:path w="49729" h="78643" extrusionOk="0">
                    <a:moveTo>
                      <a:pt x="27473" y="0"/>
                    </a:moveTo>
                    <a:cubicBezTo>
                      <a:pt x="11888" y="0"/>
                      <a:pt x="4029" y="47692"/>
                      <a:pt x="4029" y="47692"/>
                    </a:cubicBezTo>
                    <a:cubicBezTo>
                      <a:pt x="4029" y="47692"/>
                      <a:pt x="1" y="78643"/>
                      <a:pt x="722" y="78643"/>
                    </a:cubicBezTo>
                    <a:cubicBezTo>
                      <a:pt x="941" y="78643"/>
                      <a:pt x="1595" y="75804"/>
                      <a:pt x="2929" y="68406"/>
                    </a:cubicBezTo>
                    <a:cubicBezTo>
                      <a:pt x="8633" y="36550"/>
                      <a:pt x="49729" y="10232"/>
                      <a:pt x="31482" y="1025"/>
                    </a:cubicBezTo>
                    <a:cubicBezTo>
                      <a:pt x="30093" y="324"/>
                      <a:pt x="28757" y="0"/>
                      <a:pt x="27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5016925" y="3645700"/>
                <a:ext cx="552925" cy="10758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43033" extrusionOk="0">
                    <a:moveTo>
                      <a:pt x="21859" y="1"/>
                    </a:moveTo>
                    <a:cubicBezTo>
                      <a:pt x="21777" y="1"/>
                      <a:pt x="21692" y="37"/>
                      <a:pt x="21649" y="102"/>
                    </a:cubicBezTo>
                    <a:cubicBezTo>
                      <a:pt x="21483" y="302"/>
                      <a:pt x="6138" y="21984"/>
                      <a:pt x="34" y="42733"/>
                    </a:cubicBezTo>
                    <a:cubicBezTo>
                      <a:pt x="1" y="42833"/>
                      <a:pt x="67" y="42966"/>
                      <a:pt x="201" y="42999"/>
                    </a:cubicBezTo>
                    <a:cubicBezTo>
                      <a:pt x="234" y="43033"/>
                      <a:pt x="234" y="43033"/>
                      <a:pt x="267" y="43033"/>
                    </a:cubicBezTo>
                    <a:cubicBezTo>
                      <a:pt x="368" y="43033"/>
                      <a:pt x="468" y="42966"/>
                      <a:pt x="501" y="42866"/>
                    </a:cubicBezTo>
                    <a:cubicBezTo>
                      <a:pt x="6572" y="22218"/>
                      <a:pt x="21883" y="602"/>
                      <a:pt x="22016" y="369"/>
                    </a:cubicBezTo>
                    <a:cubicBezTo>
                      <a:pt x="22116" y="269"/>
                      <a:pt x="22083" y="102"/>
                      <a:pt x="21983" y="35"/>
                    </a:cubicBezTo>
                    <a:cubicBezTo>
                      <a:pt x="21948" y="12"/>
                      <a:pt x="21904" y="1"/>
                      <a:pt x="21859" y="1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4939125" y="4530250"/>
                <a:ext cx="1036850" cy="1264750"/>
              </a:xfrm>
              <a:custGeom>
                <a:avLst/>
                <a:gdLst/>
                <a:ahLst/>
                <a:cxnLst/>
                <a:rect l="l" t="t" r="r" b="b"/>
                <a:pathLst>
                  <a:path w="41474" h="50590" extrusionOk="0">
                    <a:moveTo>
                      <a:pt x="24152" y="1"/>
                    </a:moveTo>
                    <a:cubicBezTo>
                      <a:pt x="11982" y="1"/>
                      <a:pt x="2245" y="35938"/>
                      <a:pt x="2245" y="35938"/>
                    </a:cubicBezTo>
                    <a:cubicBezTo>
                      <a:pt x="2245" y="35938"/>
                      <a:pt x="0" y="50589"/>
                      <a:pt x="784" y="50589"/>
                    </a:cubicBezTo>
                    <a:cubicBezTo>
                      <a:pt x="1038" y="50589"/>
                      <a:pt x="1610" y="49051"/>
                      <a:pt x="2679" y="44977"/>
                    </a:cubicBezTo>
                    <a:cubicBezTo>
                      <a:pt x="7049" y="28366"/>
                      <a:pt x="41473" y="12321"/>
                      <a:pt x="28964" y="1947"/>
                    </a:cubicBezTo>
                    <a:cubicBezTo>
                      <a:pt x="27330" y="598"/>
                      <a:pt x="25721" y="1"/>
                      <a:pt x="24152" y="1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5016925" y="4772175"/>
                <a:ext cx="481200" cy="699050"/>
              </a:xfrm>
              <a:custGeom>
                <a:avLst/>
                <a:gdLst/>
                <a:ahLst/>
                <a:cxnLst/>
                <a:rect l="l" t="t" r="r" b="b"/>
                <a:pathLst>
                  <a:path w="19248" h="27962" extrusionOk="0">
                    <a:moveTo>
                      <a:pt x="18998" y="0"/>
                    </a:moveTo>
                    <a:cubicBezTo>
                      <a:pt x="18931" y="0"/>
                      <a:pt x="18864" y="25"/>
                      <a:pt x="18814" y="75"/>
                    </a:cubicBezTo>
                    <a:cubicBezTo>
                      <a:pt x="5004" y="13185"/>
                      <a:pt x="101" y="27495"/>
                      <a:pt x="34" y="27628"/>
                    </a:cubicBezTo>
                    <a:cubicBezTo>
                      <a:pt x="1" y="27762"/>
                      <a:pt x="67" y="27895"/>
                      <a:pt x="201" y="27929"/>
                    </a:cubicBezTo>
                    <a:cubicBezTo>
                      <a:pt x="234" y="27962"/>
                      <a:pt x="234" y="27962"/>
                      <a:pt x="267" y="27962"/>
                    </a:cubicBezTo>
                    <a:cubicBezTo>
                      <a:pt x="368" y="27962"/>
                      <a:pt x="468" y="27895"/>
                      <a:pt x="501" y="27795"/>
                    </a:cubicBezTo>
                    <a:cubicBezTo>
                      <a:pt x="534" y="27628"/>
                      <a:pt x="5404" y="13451"/>
                      <a:pt x="19148" y="409"/>
                    </a:cubicBezTo>
                    <a:cubicBezTo>
                      <a:pt x="19248" y="342"/>
                      <a:pt x="19248" y="175"/>
                      <a:pt x="19181" y="75"/>
                    </a:cubicBezTo>
                    <a:cubicBezTo>
                      <a:pt x="19131" y="25"/>
                      <a:pt x="19064" y="0"/>
                      <a:pt x="18998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3112225" y="1325400"/>
                <a:ext cx="2008975" cy="5779700"/>
              </a:xfrm>
              <a:custGeom>
                <a:avLst/>
                <a:gdLst/>
                <a:ahLst/>
                <a:cxnLst/>
                <a:rect l="l" t="t" r="r" b="b"/>
                <a:pathLst>
                  <a:path w="80359" h="231188" extrusionOk="0">
                    <a:moveTo>
                      <a:pt x="66849" y="1"/>
                    </a:moveTo>
                    <a:cubicBezTo>
                      <a:pt x="66204" y="1"/>
                      <a:pt x="65815" y="48"/>
                      <a:pt x="65815" y="48"/>
                    </a:cubicBezTo>
                    <a:cubicBezTo>
                      <a:pt x="65815" y="48"/>
                      <a:pt x="18281" y="4351"/>
                      <a:pt x="10508" y="5985"/>
                    </a:cubicBezTo>
                    <a:cubicBezTo>
                      <a:pt x="2736" y="7653"/>
                      <a:pt x="1" y="14558"/>
                      <a:pt x="1" y="14558"/>
                    </a:cubicBezTo>
                    <a:lnTo>
                      <a:pt x="1" y="16659"/>
                    </a:lnTo>
                    <a:lnTo>
                      <a:pt x="4437" y="217503"/>
                    </a:lnTo>
                    <a:lnTo>
                      <a:pt x="10108" y="223307"/>
                    </a:lnTo>
                    <a:lnTo>
                      <a:pt x="60844" y="230879"/>
                    </a:lnTo>
                    <a:cubicBezTo>
                      <a:pt x="60844" y="230879"/>
                      <a:pt x="63413" y="231188"/>
                      <a:pt x="66523" y="231188"/>
                    </a:cubicBezTo>
                    <a:cubicBezTo>
                      <a:pt x="69634" y="231188"/>
                      <a:pt x="73287" y="230879"/>
                      <a:pt x="75455" y="229645"/>
                    </a:cubicBezTo>
                    <a:cubicBezTo>
                      <a:pt x="79758" y="227143"/>
                      <a:pt x="80191" y="216402"/>
                      <a:pt x="80191" y="216402"/>
                    </a:cubicBezTo>
                    <a:lnTo>
                      <a:pt x="80258" y="19395"/>
                    </a:lnTo>
                    <a:cubicBezTo>
                      <a:pt x="80258" y="19395"/>
                      <a:pt x="80358" y="9955"/>
                      <a:pt x="76556" y="4584"/>
                    </a:cubicBezTo>
                    <a:cubicBezTo>
                      <a:pt x="73654" y="486"/>
                      <a:pt x="68927" y="1"/>
                      <a:pt x="66849" y="1"/>
                    </a:cubicBez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3062200" y="1387525"/>
                <a:ext cx="1882200" cy="5678775"/>
              </a:xfrm>
              <a:custGeom>
                <a:avLst/>
                <a:gdLst/>
                <a:ahLst/>
                <a:cxnLst/>
                <a:rect l="l" t="t" r="r" b="b"/>
                <a:pathLst>
                  <a:path w="75288" h="227151" extrusionOk="0">
                    <a:moveTo>
                      <a:pt x="64061" y="1"/>
                    </a:moveTo>
                    <a:cubicBezTo>
                      <a:pt x="62529" y="1"/>
                      <a:pt x="61444" y="298"/>
                      <a:pt x="61444" y="298"/>
                    </a:cubicBezTo>
                    <a:cubicBezTo>
                      <a:pt x="61444" y="298"/>
                      <a:pt x="18213" y="5201"/>
                      <a:pt x="9107" y="7036"/>
                    </a:cubicBezTo>
                    <a:cubicBezTo>
                      <a:pt x="0" y="8871"/>
                      <a:pt x="334" y="18644"/>
                      <a:pt x="334" y="18644"/>
                    </a:cubicBezTo>
                    <a:lnTo>
                      <a:pt x="334" y="55871"/>
                    </a:lnTo>
                    <a:lnTo>
                      <a:pt x="334" y="190501"/>
                    </a:lnTo>
                    <a:cubicBezTo>
                      <a:pt x="334" y="190501"/>
                      <a:pt x="467" y="207513"/>
                      <a:pt x="1902" y="211149"/>
                    </a:cubicBezTo>
                    <a:cubicBezTo>
                      <a:pt x="3336" y="214785"/>
                      <a:pt x="9541" y="218687"/>
                      <a:pt x="9541" y="218687"/>
                    </a:cubicBezTo>
                    <a:lnTo>
                      <a:pt x="61511" y="227127"/>
                    </a:lnTo>
                    <a:cubicBezTo>
                      <a:pt x="61511" y="227127"/>
                      <a:pt x="61807" y="227150"/>
                      <a:pt x="62308" y="227150"/>
                    </a:cubicBezTo>
                    <a:cubicBezTo>
                      <a:pt x="64201" y="227150"/>
                      <a:pt x="69015" y="226816"/>
                      <a:pt x="71785" y="223624"/>
                    </a:cubicBezTo>
                    <a:cubicBezTo>
                      <a:pt x="75288" y="219588"/>
                      <a:pt x="74387" y="210815"/>
                      <a:pt x="74387" y="210815"/>
                    </a:cubicBezTo>
                    <a:lnTo>
                      <a:pt x="74387" y="16776"/>
                    </a:lnTo>
                    <a:cubicBezTo>
                      <a:pt x="74387" y="16776"/>
                      <a:pt x="75054" y="8070"/>
                      <a:pt x="71351" y="3333"/>
                    </a:cubicBezTo>
                    <a:cubicBezTo>
                      <a:pt x="69197" y="577"/>
                      <a:pt x="66194" y="1"/>
                      <a:pt x="64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3141425" y="1997050"/>
                <a:ext cx="1682875" cy="4459900"/>
              </a:xfrm>
              <a:custGeom>
                <a:avLst/>
                <a:gdLst/>
                <a:ahLst/>
                <a:cxnLst/>
                <a:rect l="l" t="t" r="r" b="b"/>
                <a:pathLst>
                  <a:path w="67315" h="178396" extrusionOk="0">
                    <a:moveTo>
                      <a:pt x="67315" y="1"/>
                    </a:moveTo>
                    <a:lnTo>
                      <a:pt x="0" y="7139"/>
                    </a:lnTo>
                    <a:lnTo>
                      <a:pt x="0" y="168621"/>
                    </a:lnTo>
                    <a:lnTo>
                      <a:pt x="67315" y="178395"/>
                    </a:lnTo>
                    <a:lnTo>
                      <a:pt x="67315" y="1"/>
                    </a:ln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3242325" y="2072950"/>
                <a:ext cx="1481075" cy="82310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924" extrusionOk="0">
                    <a:moveTo>
                      <a:pt x="56641" y="31790"/>
                    </a:moveTo>
                    <a:lnTo>
                      <a:pt x="2736" y="32924"/>
                    </a:lnTo>
                    <a:cubicBezTo>
                      <a:pt x="1235" y="32924"/>
                      <a:pt x="1" y="31756"/>
                      <a:pt x="1" y="30255"/>
                    </a:cubicBezTo>
                    <a:lnTo>
                      <a:pt x="1" y="8273"/>
                    </a:lnTo>
                    <a:cubicBezTo>
                      <a:pt x="1" y="6905"/>
                      <a:pt x="1035" y="5771"/>
                      <a:pt x="2402" y="5638"/>
                    </a:cubicBezTo>
                    <a:lnTo>
                      <a:pt x="56307" y="167"/>
                    </a:lnTo>
                    <a:cubicBezTo>
                      <a:pt x="57875" y="0"/>
                      <a:pt x="59243" y="1234"/>
                      <a:pt x="59243" y="2802"/>
                    </a:cubicBezTo>
                    <a:lnTo>
                      <a:pt x="59243" y="29121"/>
                    </a:lnTo>
                    <a:cubicBezTo>
                      <a:pt x="59243" y="30589"/>
                      <a:pt x="58075" y="31756"/>
                      <a:pt x="56641" y="31790"/>
                    </a:cubicBezTo>
                    <a:close/>
                  </a:path>
                </a:pathLst>
              </a:custGeom>
              <a:solidFill>
                <a:srgbClr val="857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3242325" y="2076725"/>
                <a:ext cx="1481075" cy="81932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773" extrusionOk="0">
                    <a:moveTo>
                      <a:pt x="56592" y="1"/>
                    </a:moveTo>
                    <a:cubicBezTo>
                      <a:pt x="56498" y="1"/>
                      <a:pt x="56403" y="6"/>
                      <a:pt x="56307" y="16"/>
                    </a:cubicBezTo>
                    <a:lnTo>
                      <a:pt x="2402" y="5487"/>
                    </a:lnTo>
                    <a:cubicBezTo>
                      <a:pt x="1035" y="5620"/>
                      <a:pt x="1" y="6754"/>
                      <a:pt x="1" y="8122"/>
                    </a:cubicBezTo>
                    <a:lnTo>
                      <a:pt x="1" y="30104"/>
                    </a:lnTo>
                    <a:cubicBezTo>
                      <a:pt x="1" y="31605"/>
                      <a:pt x="1235" y="32773"/>
                      <a:pt x="2736" y="32773"/>
                    </a:cubicBezTo>
                    <a:lnTo>
                      <a:pt x="56641" y="31639"/>
                    </a:lnTo>
                    <a:cubicBezTo>
                      <a:pt x="58075" y="31605"/>
                      <a:pt x="59243" y="30438"/>
                      <a:pt x="59243" y="28970"/>
                    </a:cubicBezTo>
                    <a:lnTo>
                      <a:pt x="59243" y="2651"/>
                    </a:lnTo>
                    <a:cubicBezTo>
                      <a:pt x="59243" y="1179"/>
                      <a:pt x="58037" y="1"/>
                      <a:pt x="56592" y="1"/>
                    </a:cubicBezTo>
                    <a:close/>
                  </a:path>
                </a:pathLst>
              </a:custGeom>
              <a:solidFill>
                <a:srgbClr val="CB2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3242325" y="2935225"/>
                <a:ext cx="1481075" cy="75807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0323" extrusionOk="0">
                    <a:moveTo>
                      <a:pt x="55634" y="0"/>
                    </a:moveTo>
                    <a:cubicBezTo>
                      <a:pt x="55614" y="0"/>
                      <a:pt x="55594" y="0"/>
                      <a:pt x="55574" y="1"/>
                    </a:cubicBezTo>
                    <a:lnTo>
                      <a:pt x="3570" y="734"/>
                    </a:lnTo>
                    <a:cubicBezTo>
                      <a:pt x="1602" y="734"/>
                      <a:pt x="1" y="2369"/>
                      <a:pt x="1" y="4337"/>
                    </a:cubicBezTo>
                    <a:lnTo>
                      <a:pt x="1" y="25519"/>
                    </a:lnTo>
                    <a:cubicBezTo>
                      <a:pt x="1" y="27487"/>
                      <a:pt x="1568" y="29088"/>
                      <a:pt x="3536" y="29121"/>
                    </a:cubicBezTo>
                    <a:lnTo>
                      <a:pt x="55540" y="30322"/>
                    </a:lnTo>
                    <a:cubicBezTo>
                      <a:pt x="55561" y="30323"/>
                      <a:pt x="55582" y="30323"/>
                      <a:pt x="55603" y="30323"/>
                    </a:cubicBezTo>
                    <a:cubicBezTo>
                      <a:pt x="57609" y="30323"/>
                      <a:pt x="59243" y="28734"/>
                      <a:pt x="59243" y="26720"/>
                    </a:cubicBezTo>
                    <a:lnTo>
                      <a:pt x="59243" y="3603"/>
                    </a:lnTo>
                    <a:cubicBezTo>
                      <a:pt x="59243" y="1622"/>
                      <a:pt x="57608" y="0"/>
                      <a:pt x="5563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3242325" y="3739125"/>
                <a:ext cx="1481075" cy="804125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2165" extrusionOk="0">
                    <a:moveTo>
                      <a:pt x="3709" y="0"/>
                    </a:moveTo>
                    <a:cubicBezTo>
                      <a:pt x="1668" y="0"/>
                      <a:pt x="1" y="1656"/>
                      <a:pt x="1" y="3704"/>
                    </a:cubicBezTo>
                    <a:lnTo>
                      <a:pt x="1" y="25419"/>
                    </a:lnTo>
                    <a:cubicBezTo>
                      <a:pt x="1" y="27387"/>
                      <a:pt x="1535" y="28988"/>
                      <a:pt x="3503" y="29122"/>
                    </a:cubicBezTo>
                    <a:lnTo>
                      <a:pt x="55340" y="32157"/>
                    </a:lnTo>
                    <a:cubicBezTo>
                      <a:pt x="55418" y="32162"/>
                      <a:pt x="55495" y="32165"/>
                      <a:pt x="55571" y="32165"/>
                    </a:cubicBezTo>
                    <a:cubicBezTo>
                      <a:pt x="57572" y="32165"/>
                      <a:pt x="59243" y="30511"/>
                      <a:pt x="59243" y="28455"/>
                    </a:cubicBezTo>
                    <a:lnTo>
                      <a:pt x="59243" y="4638"/>
                    </a:lnTo>
                    <a:cubicBezTo>
                      <a:pt x="59243" y="2603"/>
                      <a:pt x="57608" y="968"/>
                      <a:pt x="55607" y="935"/>
                    </a:cubicBezTo>
                    <a:lnTo>
                      <a:pt x="3770" y="1"/>
                    </a:lnTo>
                    <a:cubicBezTo>
                      <a:pt x="3750" y="1"/>
                      <a:pt x="3729" y="0"/>
                      <a:pt x="3709" y="0"/>
                    </a:cubicBez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9"/>
              <p:cNvSpPr/>
              <p:nvPr/>
            </p:nvSpPr>
            <p:spPr>
              <a:xfrm>
                <a:off x="3242325" y="4531975"/>
                <a:ext cx="1481075" cy="92075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6830" extrusionOk="0">
                    <a:moveTo>
                      <a:pt x="4809" y="1"/>
                    </a:moveTo>
                    <a:cubicBezTo>
                      <a:pt x="2172" y="1"/>
                      <a:pt x="1" y="2143"/>
                      <a:pt x="1" y="4813"/>
                    </a:cubicBezTo>
                    <a:lnTo>
                      <a:pt x="1" y="26962"/>
                    </a:lnTo>
                    <a:cubicBezTo>
                      <a:pt x="1" y="29397"/>
                      <a:pt x="1869" y="31466"/>
                      <a:pt x="4304" y="31732"/>
                    </a:cubicBezTo>
                    <a:lnTo>
                      <a:pt x="53972" y="36803"/>
                    </a:lnTo>
                    <a:cubicBezTo>
                      <a:pt x="54142" y="36821"/>
                      <a:pt x="54311" y="36830"/>
                      <a:pt x="54478" y="36830"/>
                    </a:cubicBezTo>
                    <a:cubicBezTo>
                      <a:pt x="57065" y="36830"/>
                      <a:pt x="59243" y="34696"/>
                      <a:pt x="59243" y="32033"/>
                    </a:cubicBezTo>
                    <a:lnTo>
                      <a:pt x="59243" y="7882"/>
                    </a:lnTo>
                    <a:cubicBezTo>
                      <a:pt x="59243" y="5347"/>
                      <a:pt x="57275" y="3245"/>
                      <a:pt x="54740" y="3079"/>
                    </a:cubicBezTo>
                    <a:lnTo>
                      <a:pt x="5104" y="10"/>
                    </a:lnTo>
                    <a:cubicBezTo>
                      <a:pt x="5005" y="4"/>
                      <a:pt x="4907" y="1"/>
                      <a:pt x="4809" y="1"/>
                    </a:cubicBezTo>
                    <a:close/>
                  </a:path>
                </a:pathLst>
              </a:custGeom>
              <a:solidFill>
                <a:srgbClr val="3A5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9"/>
              <p:cNvSpPr/>
              <p:nvPr/>
            </p:nvSpPr>
            <p:spPr>
              <a:xfrm>
                <a:off x="3242325" y="5379650"/>
                <a:ext cx="1481075" cy="972700"/>
              </a:xfrm>
              <a:custGeom>
                <a:avLst/>
                <a:gdLst/>
                <a:ahLst/>
                <a:cxnLst/>
                <a:rect l="l" t="t" r="r" b="b"/>
                <a:pathLst>
                  <a:path w="59243" h="38908" extrusionOk="0">
                    <a:moveTo>
                      <a:pt x="4922" y="0"/>
                    </a:moveTo>
                    <a:cubicBezTo>
                      <a:pt x="2242" y="0"/>
                      <a:pt x="1" y="2170"/>
                      <a:pt x="1" y="4930"/>
                    </a:cubicBezTo>
                    <a:lnTo>
                      <a:pt x="1" y="26779"/>
                    </a:lnTo>
                    <a:cubicBezTo>
                      <a:pt x="1" y="29215"/>
                      <a:pt x="1802" y="31283"/>
                      <a:pt x="4204" y="31650"/>
                    </a:cubicBezTo>
                    <a:lnTo>
                      <a:pt x="53639" y="38855"/>
                    </a:lnTo>
                    <a:cubicBezTo>
                      <a:pt x="53879" y="38890"/>
                      <a:pt x="54117" y="38907"/>
                      <a:pt x="54353" y="38907"/>
                    </a:cubicBezTo>
                    <a:cubicBezTo>
                      <a:pt x="56993" y="38907"/>
                      <a:pt x="59243" y="36744"/>
                      <a:pt x="59243" y="34018"/>
                    </a:cubicBezTo>
                    <a:lnTo>
                      <a:pt x="59243" y="10334"/>
                    </a:lnTo>
                    <a:cubicBezTo>
                      <a:pt x="59243" y="7833"/>
                      <a:pt x="57342" y="5731"/>
                      <a:pt x="54873" y="5464"/>
                    </a:cubicBezTo>
                    <a:lnTo>
                      <a:pt x="5438" y="27"/>
                    </a:lnTo>
                    <a:cubicBezTo>
                      <a:pt x="5264" y="9"/>
                      <a:pt x="5092" y="0"/>
                      <a:pt x="4922" y="0"/>
                    </a:cubicBezTo>
                    <a:close/>
                  </a:path>
                </a:pathLst>
              </a:custGeom>
              <a:solidFill>
                <a:srgbClr val="4DC2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3754350" y="1716800"/>
                <a:ext cx="383650" cy="80125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3205" extrusionOk="0">
                    <a:moveTo>
                      <a:pt x="14415" y="0"/>
                    </a:moveTo>
                    <a:cubicBezTo>
                      <a:pt x="14392" y="0"/>
                      <a:pt x="14368" y="1"/>
                      <a:pt x="14344" y="3"/>
                    </a:cubicBezTo>
                    <a:lnTo>
                      <a:pt x="801" y="1537"/>
                    </a:lnTo>
                    <a:cubicBezTo>
                      <a:pt x="334" y="1604"/>
                      <a:pt x="1" y="2004"/>
                      <a:pt x="68" y="2471"/>
                    </a:cubicBezTo>
                    <a:cubicBezTo>
                      <a:pt x="101" y="2905"/>
                      <a:pt x="468" y="3205"/>
                      <a:pt x="902" y="3205"/>
                    </a:cubicBezTo>
                    <a:lnTo>
                      <a:pt x="1002" y="3205"/>
                    </a:lnTo>
                    <a:lnTo>
                      <a:pt x="14545" y="1671"/>
                    </a:lnTo>
                    <a:cubicBezTo>
                      <a:pt x="15012" y="1604"/>
                      <a:pt x="15345" y="1204"/>
                      <a:pt x="15278" y="737"/>
                    </a:cubicBezTo>
                    <a:cubicBezTo>
                      <a:pt x="15215" y="293"/>
                      <a:pt x="14851" y="0"/>
                      <a:pt x="14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9"/>
              <p:cNvSpPr/>
              <p:nvPr/>
            </p:nvSpPr>
            <p:spPr>
              <a:xfrm>
                <a:off x="3623425" y="1766050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2" y="1"/>
                    </a:moveTo>
                    <a:cubicBezTo>
                      <a:pt x="434" y="1"/>
                      <a:pt x="1" y="434"/>
                      <a:pt x="1" y="968"/>
                    </a:cubicBezTo>
                    <a:cubicBezTo>
                      <a:pt x="1" y="1535"/>
                      <a:pt x="434" y="1969"/>
                      <a:pt x="1002" y="1969"/>
                    </a:cubicBezTo>
                    <a:cubicBezTo>
                      <a:pt x="1535" y="1969"/>
                      <a:pt x="1969" y="1535"/>
                      <a:pt x="1969" y="968"/>
                    </a:cubicBezTo>
                    <a:cubicBezTo>
                      <a:pt x="1969" y="434"/>
                      <a:pt x="1535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9"/>
              <p:cNvSpPr/>
              <p:nvPr/>
            </p:nvSpPr>
            <p:spPr>
              <a:xfrm>
                <a:off x="5027775" y="2552450"/>
                <a:ext cx="41700" cy="3994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5979" extrusionOk="0">
                    <a:moveTo>
                      <a:pt x="834" y="1"/>
                    </a:moveTo>
                    <a:cubicBezTo>
                      <a:pt x="367" y="1"/>
                      <a:pt x="0" y="368"/>
                      <a:pt x="0" y="835"/>
                    </a:cubicBezTo>
                    <a:lnTo>
                      <a:pt x="0" y="15145"/>
                    </a:lnTo>
                    <a:cubicBezTo>
                      <a:pt x="0" y="15612"/>
                      <a:pt x="367" y="15979"/>
                      <a:pt x="834" y="15979"/>
                    </a:cubicBezTo>
                    <a:cubicBezTo>
                      <a:pt x="1301" y="15979"/>
                      <a:pt x="1668" y="15612"/>
                      <a:pt x="1668" y="15145"/>
                    </a:cubicBezTo>
                    <a:lnTo>
                      <a:pt x="1668" y="835"/>
                    </a:lnTo>
                    <a:cubicBezTo>
                      <a:pt x="1668" y="368"/>
                      <a:pt x="1301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9"/>
              <p:cNvSpPr/>
              <p:nvPr/>
            </p:nvSpPr>
            <p:spPr>
              <a:xfrm>
                <a:off x="3807725" y="6456925"/>
                <a:ext cx="288575" cy="420325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16813" extrusionOk="0">
                    <a:moveTo>
                      <a:pt x="5772" y="0"/>
                    </a:moveTo>
                    <a:cubicBezTo>
                      <a:pt x="2569" y="0"/>
                      <a:pt x="1" y="3769"/>
                      <a:pt x="1" y="8406"/>
                    </a:cubicBezTo>
                    <a:cubicBezTo>
                      <a:pt x="1" y="13076"/>
                      <a:pt x="2569" y="16812"/>
                      <a:pt x="5772" y="16812"/>
                    </a:cubicBezTo>
                    <a:cubicBezTo>
                      <a:pt x="8974" y="16812"/>
                      <a:pt x="11542" y="13076"/>
                      <a:pt x="11542" y="8406"/>
                    </a:cubicBezTo>
                    <a:cubicBezTo>
                      <a:pt x="11542" y="3769"/>
                      <a:pt x="8974" y="0"/>
                      <a:pt x="5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9"/>
              <p:cNvSpPr/>
              <p:nvPr/>
            </p:nvSpPr>
            <p:spPr>
              <a:xfrm>
                <a:off x="3858600" y="2376500"/>
                <a:ext cx="132625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639" extrusionOk="0">
                    <a:moveTo>
                      <a:pt x="2636" y="501"/>
                    </a:moveTo>
                    <a:cubicBezTo>
                      <a:pt x="3837" y="501"/>
                      <a:pt x="4804" y="1768"/>
                      <a:pt x="4804" y="3336"/>
                    </a:cubicBezTo>
                    <a:cubicBezTo>
                      <a:pt x="4804" y="4904"/>
                      <a:pt x="3837" y="6171"/>
                      <a:pt x="2636" y="6171"/>
                    </a:cubicBezTo>
                    <a:cubicBezTo>
                      <a:pt x="1435" y="6171"/>
                      <a:pt x="468" y="4904"/>
                      <a:pt x="468" y="3336"/>
                    </a:cubicBezTo>
                    <a:cubicBezTo>
                      <a:pt x="468" y="1768"/>
                      <a:pt x="1435" y="501"/>
                      <a:pt x="2636" y="501"/>
                    </a:cubicBezTo>
                    <a:close/>
                    <a:moveTo>
                      <a:pt x="2636" y="0"/>
                    </a:moveTo>
                    <a:cubicBezTo>
                      <a:pt x="1201" y="0"/>
                      <a:pt x="1" y="1501"/>
                      <a:pt x="1" y="3336"/>
                    </a:cubicBezTo>
                    <a:cubicBezTo>
                      <a:pt x="1" y="5137"/>
                      <a:pt x="1201" y="6638"/>
                      <a:pt x="2636" y="6638"/>
                    </a:cubicBezTo>
                    <a:cubicBezTo>
                      <a:pt x="4103" y="6638"/>
                      <a:pt x="5304" y="5137"/>
                      <a:pt x="5304" y="3336"/>
                    </a:cubicBezTo>
                    <a:cubicBezTo>
                      <a:pt x="5304" y="1501"/>
                      <a:pt x="4103" y="0"/>
                      <a:pt x="2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9"/>
              <p:cNvSpPr/>
              <p:nvPr/>
            </p:nvSpPr>
            <p:spPr>
              <a:xfrm>
                <a:off x="3756025" y="2245575"/>
                <a:ext cx="337775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13511" h="17113" extrusionOk="0">
                    <a:moveTo>
                      <a:pt x="6739" y="501"/>
                    </a:moveTo>
                    <a:cubicBezTo>
                      <a:pt x="10208" y="501"/>
                      <a:pt x="13010" y="4103"/>
                      <a:pt x="13010" y="8573"/>
                    </a:cubicBezTo>
                    <a:cubicBezTo>
                      <a:pt x="13010" y="13009"/>
                      <a:pt x="10208" y="16612"/>
                      <a:pt x="6739" y="16612"/>
                    </a:cubicBezTo>
                    <a:cubicBezTo>
                      <a:pt x="3303" y="16612"/>
                      <a:pt x="468" y="13009"/>
                      <a:pt x="468" y="8573"/>
                    </a:cubicBezTo>
                    <a:cubicBezTo>
                      <a:pt x="468" y="4103"/>
                      <a:pt x="3303" y="501"/>
                      <a:pt x="6739" y="501"/>
                    </a:cubicBezTo>
                    <a:close/>
                    <a:moveTo>
                      <a:pt x="6739" y="0"/>
                    </a:moveTo>
                    <a:cubicBezTo>
                      <a:pt x="3036" y="0"/>
                      <a:pt x="1" y="3836"/>
                      <a:pt x="1" y="8573"/>
                    </a:cubicBezTo>
                    <a:cubicBezTo>
                      <a:pt x="1" y="13276"/>
                      <a:pt x="3036" y="17112"/>
                      <a:pt x="6739" y="17112"/>
                    </a:cubicBezTo>
                    <a:cubicBezTo>
                      <a:pt x="10475" y="17112"/>
                      <a:pt x="13510" y="13276"/>
                      <a:pt x="13510" y="8573"/>
                    </a:cubicBezTo>
                    <a:cubicBezTo>
                      <a:pt x="13510" y="3836"/>
                      <a:pt x="10475" y="0"/>
                      <a:pt x="6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9"/>
              <p:cNvSpPr/>
              <p:nvPr/>
            </p:nvSpPr>
            <p:spPr>
              <a:xfrm>
                <a:off x="3900300" y="2428200"/>
                <a:ext cx="492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503" extrusionOk="0">
                    <a:moveTo>
                      <a:pt x="968" y="0"/>
                    </a:moveTo>
                    <a:cubicBezTo>
                      <a:pt x="434" y="0"/>
                      <a:pt x="0" y="567"/>
                      <a:pt x="0" y="1268"/>
                    </a:cubicBezTo>
                    <a:cubicBezTo>
                      <a:pt x="0" y="1935"/>
                      <a:pt x="434" y="2502"/>
                      <a:pt x="968" y="2502"/>
                    </a:cubicBezTo>
                    <a:cubicBezTo>
                      <a:pt x="1535" y="2502"/>
                      <a:pt x="1968" y="1935"/>
                      <a:pt x="1968" y="1268"/>
                    </a:cubicBezTo>
                    <a:cubicBezTo>
                      <a:pt x="1968" y="567"/>
                      <a:pt x="1535" y="0"/>
                      <a:pt x="9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0" name="Google Shape;2820;p39"/>
            <p:cNvSpPr/>
            <p:nvPr/>
          </p:nvSpPr>
          <p:spPr>
            <a:xfrm>
              <a:off x="5315925" y="5967200"/>
              <a:ext cx="598075" cy="978625"/>
            </a:xfrm>
            <a:custGeom>
              <a:avLst/>
              <a:gdLst/>
              <a:ahLst/>
              <a:cxnLst/>
              <a:rect l="l" t="t" r="r" b="b"/>
              <a:pathLst>
                <a:path w="23923" h="39145" extrusionOk="0">
                  <a:moveTo>
                    <a:pt x="11165" y="0"/>
                  </a:moveTo>
                  <a:cubicBezTo>
                    <a:pt x="60" y="0"/>
                    <a:pt x="1" y="29302"/>
                    <a:pt x="339" y="38716"/>
                  </a:cubicBezTo>
                  <a:cubicBezTo>
                    <a:pt x="358" y="38990"/>
                    <a:pt x="587" y="39145"/>
                    <a:pt x="813" y="39145"/>
                  </a:cubicBezTo>
                  <a:cubicBezTo>
                    <a:pt x="998" y="39145"/>
                    <a:pt x="1180" y="39041"/>
                    <a:pt x="1240" y="38816"/>
                  </a:cubicBezTo>
                  <a:cubicBezTo>
                    <a:pt x="5710" y="24505"/>
                    <a:pt x="23923" y="4591"/>
                    <a:pt x="14216" y="655"/>
                  </a:cubicBezTo>
                  <a:cubicBezTo>
                    <a:pt x="13116" y="209"/>
                    <a:pt x="12101" y="0"/>
                    <a:pt x="1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5328575" y="6106325"/>
              <a:ext cx="266025" cy="833775"/>
            </a:xfrm>
            <a:custGeom>
              <a:avLst/>
              <a:gdLst/>
              <a:ahLst/>
              <a:cxnLst/>
              <a:rect l="l" t="t" r="r" b="b"/>
              <a:pathLst>
                <a:path w="10641" h="33351" extrusionOk="0">
                  <a:moveTo>
                    <a:pt x="10369" y="1"/>
                  </a:moveTo>
                  <a:cubicBezTo>
                    <a:pt x="10276" y="1"/>
                    <a:pt x="10198" y="63"/>
                    <a:pt x="10174" y="160"/>
                  </a:cubicBezTo>
                  <a:cubicBezTo>
                    <a:pt x="10074" y="327"/>
                    <a:pt x="1234" y="19841"/>
                    <a:pt x="0" y="33117"/>
                  </a:cubicBezTo>
                  <a:cubicBezTo>
                    <a:pt x="0" y="33251"/>
                    <a:pt x="100" y="33351"/>
                    <a:pt x="234" y="33351"/>
                  </a:cubicBezTo>
                  <a:lnTo>
                    <a:pt x="267" y="33351"/>
                  </a:lnTo>
                  <a:cubicBezTo>
                    <a:pt x="367" y="33351"/>
                    <a:pt x="467" y="33284"/>
                    <a:pt x="500" y="33151"/>
                  </a:cubicBezTo>
                  <a:cubicBezTo>
                    <a:pt x="1701" y="19941"/>
                    <a:pt x="10508" y="527"/>
                    <a:pt x="10608" y="360"/>
                  </a:cubicBezTo>
                  <a:cubicBezTo>
                    <a:pt x="10641" y="227"/>
                    <a:pt x="10608" y="94"/>
                    <a:pt x="10474" y="27"/>
                  </a:cubicBezTo>
                  <a:cubicBezTo>
                    <a:pt x="10438" y="9"/>
                    <a:pt x="10403" y="1"/>
                    <a:pt x="1036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5345375" y="6511575"/>
              <a:ext cx="552775" cy="434250"/>
            </a:xfrm>
            <a:custGeom>
              <a:avLst/>
              <a:gdLst/>
              <a:ahLst/>
              <a:cxnLst/>
              <a:rect l="l" t="t" r="r" b="b"/>
              <a:pathLst>
                <a:path w="22111" h="17370" extrusionOk="0">
                  <a:moveTo>
                    <a:pt x="13477" y="1"/>
                  </a:moveTo>
                  <a:cubicBezTo>
                    <a:pt x="8195" y="1"/>
                    <a:pt x="2274" y="12070"/>
                    <a:pt x="95" y="17007"/>
                  </a:cubicBezTo>
                  <a:cubicBezTo>
                    <a:pt x="0" y="17197"/>
                    <a:pt x="142" y="17370"/>
                    <a:pt x="303" y="17370"/>
                  </a:cubicBezTo>
                  <a:cubicBezTo>
                    <a:pt x="369" y="17370"/>
                    <a:pt x="438" y="17342"/>
                    <a:pt x="496" y="17274"/>
                  </a:cubicBezTo>
                  <a:cubicBezTo>
                    <a:pt x="6433" y="10503"/>
                    <a:pt x="22111" y="5933"/>
                    <a:pt x="15773" y="862"/>
                  </a:cubicBezTo>
                  <a:cubicBezTo>
                    <a:pt x="15031" y="267"/>
                    <a:pt x="14261" y="1"/>
                    <a:pt x="1347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5347750" y="6621675"/>
              <a:ext cx="304400" cy="321775"/>
            </a:xfrm>
            <a:custGeom>
              <a:avLst/>
              <a:gdLst/>
              <a:ahLst/>
              <a:cxnLst/>
              <a:rect l="l" t="t" r="r" b="b"/>
              <a:pathLst>
                <a:path w="12176" h="12871" extrusionOk="0">
                  <a:moveTo>
                    <a:pt x="11891" y="1"/>
                  </a:moveTo>
                  <a:cubicBezTo>
                    <a:pt x="11838" y="1"/>
                    <a:pt x="11784" y="19"/>
                    <a:pt x="11742" y="61"/>
                  </a:cubicBezTo>
                  <a:cubicBezTo>
                    <a:pt x="11375" y="361"/>
                    <a:pt x="2502" y="7533"/>
                    <a:pt x="34" y="12537"/>
                  </a:cubicBezTo>
                  <a:cubicBezTo>
                    <a:pt x="0" y="12637"/>
                    <a:pt x="34" y="12770"/>
                    <a:pt x="167" y="12837"/>
                  </a:cubicBezTo>
                  <a:cubicBezTo>
                    <a:pt x="200" y="12870"/>
                    <a:pt x="234" y="12870"/>
                    <a:pt x="267" y="12870"/>
                  </a:cubicBezTo>
                  <a:cubicBezTo>
                    <a:pt x="334" y="12870"/>
                    <a:pt x="434" y="12837"/>
                    <a:pt x="467" y="12737"/>
                  </a:cubicBezTo>
                  <a:cubicBezTo>
                    <a:pt x="2869" y="7833"/>
                    <a:pt x="11942" y="495"/>
                    <a:pt x="12042" y="428"/>
                  </a:cubicBezTo>
                  <a:cubicBezTo>
                    <a:pt x="12142" y="328"/>
                    <a:pt x="12176" y="194"/>
                    <a:pt x="12076" y="94"/>
                  </a:cubicBezTo>
                  <a:cubicBezTo>
                    <a:pt x="12037" y="36"/>
                    <a:pt x="11964" y="1"/>
                    <a:pt x="1189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4" name="Google Shape;2824;p39"/>
          <p:cNvSpPr txBox="1">
            <a:spLocks noGrp="1"/>
          </p:cNvSpPr>
          <p:nvPr>
            <p:ph type="title"/>
          </p:nvPr>
        </p:nvSpPr>
        <p:spPr>
          <a:xfrm>
            <a:off x="457200" y="294450"/>
            <a:ext cx="4114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Future Enhancements</a:t>
            </a:r>
            <a:endParaRPr dirty="0"/>
          </a:p>
        </p:txBody>
      </p:sp>
      <p:grpSp>
        <p:nvGrpSpPr>
          <p:cNvPr id="2825" name="Google Shape;2825;p39"/>
          <p:cNvGrpSpPr/>
          <p:nvPr/>
        </p:nvGrpSpPr>
        <p:grpSpPr>
          <a:xfrm>
            <a:off x="6128761" y="1240965"/>
            <a:ext cx="980211" cy="3663102"/>
            <a:chOff x="2633550" y="2439600"/>
            <a:chExt cx="1345150" cy="5026900"/>
          </a:xfrm>
        </p:grpSpPr>
        <p:sp>
          <p:nvSpPr>
            <p:cNvPr id="2826" name="Google Shape;2826;p39"/>
            <p:cNvSpPr/>
            <p:nvPr/>
          </p:nvSpPr>
          <p:spPr>
            <a:xfrm>
              <a:off x="3408275" y="4258475"/>
              <a:ext cx="50900" cy="24400"/>
            </a:xfrm>
            <a:custGeom>
              <a:avLst/>
              <a:gdLst/>
              <a:ahLst/>
              <a:cxnLst/>
              <a:rect l="l" t="t" r="r" b="b"/>
              <a:pathLst>
                <a:path w="2036" h="976" extrusionOk="0">
                  <a:moveTo>
                    <a:pt x="1756" y="0"/>
                  </a:moveTo>
                  <a:cubicBezTo>
                    <a:pt x="1694" y="0"/>
                    <a:pt x="1635" y="25"/>
                    <a:pt x="1602" y="75"/>
                  </a:cubicBezTo>
                  <a:cubicBezTo>
                    <a:pt x="1268" y="409"/>
                    <a:pt x="501" y="475"/>
                    <a:pt x="234" y="509"/>
                  </a:cubicBezTo>
                  <a:cubicBezTo>
                    <a:pt x="101" y="509"/>
                    <a:pt x="1" y="609"/>
                    <a:pt x="1" y="742"/>
                  </a:cubicBezTo>
                  <a:cubicBezTo>
                    <a:pt x="34" y="876"/>
                    <a:pt x="134" y="976"/>
                    <a:pt x="268" y="976"/>
                  </a:cubicBezTo>
                  <a:cubicBezTo>
                    <a:pt x="368" y="976"/>
                    <a:pt x="1435" y="909"/>
                    <a:pt x="1935" y="409"/>
                  </a:cubicBezTo>
                  <a:cubicBezTo>
                    <a:pt x="2035" y="309"/>
                    <a:pt x="2035" y="175"/>
                    <a:pt x="1935" y="75"/>
                  </a:cubicBezTo>
                  <a:cubicBezTo>
                    <a:pt x="1885" y="25"/>
                    <a:pt x="1819" y="0"/>
                    <a:pt x="175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3368250" y="4069200"/>
              <a:ext cx="203500" cy="99425"/>
            </a:xfrm>
            <a:custGeom>
              <a:avLst/>
              <a:gdLst/>
              <a:ahLst/>
              <a:cxnLst/>
              <a:rect l="l" t="t" r="r" b="b"/>
              <a:pathLst>
                <a:path w="8140" h="3977" extrusionOk="0">
                  <a:moveTo>
                    <a:pt x="5764" y="0"/>
                  </a:moveTo>
                  <a:cubicBezTo>
                    <a:pt x="4916" y="0"/>
                    <a:pt x="3937" y="111"/>
                    <a:pt x="3003" y="474"/>
                  </a:cubicBezTo>
                  <a:cubicBezTo>
                    <a:pt x="634" y="1408"/>
                    <a:pt x="134" y="1775"/>
                    <a:pt x="134" y="1775"/>
                  </a:cubicBezTo>
                  <a:cubicBezTo>
                    <a:pt x="134" y="1775"/>
                    <a:pt x="1" y="2943"/>
                    <a:pt x="1" y="3977"/>
                  </a:cubicBezTo>
                  <a:cubicBezTo>
                    <a:pt x="1" y="3977"/>
                    <a:pt x="2002" y="2242"/>
                    <a:pt x="4437" y="1508"/>
                  </a:cubicBezTo>
                  <a:cubicBezTo>
                    <a:pt x="6872" y="808"/>
                    <a:pt x="8140" y="708"/>
                    <a:pt x="8140" y="708"/>
                  </a:cubicBezTo>
                  <a:lnTo>
                    <a:pt x="8106" y="274"/>
                  </a:lnTo>
                  <a:cubicBezTo>
                    <a:pt x="8106" y="274"/>
                    <a:pt x="7097" y="0"/>
                    <a:pt x="576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2658575" y="2504500"/>
              <a:ext cx="921525" cy="912350"/>
            </a:xfrm>
            <a:custGeom>
              <a:avLst/>
              <a:gdLst/>
              <a:ahLst/>
              <a:cxnLst/>
              <a:rect l="l" t="t" r="r" b="b"/>
              <a:pathLst>
                <a:path w="36861" h="36494" extrusionOk="0">
                  <a:moveTo>
                    <a:pt x="23938" y="0"/>
                  </a:moveTo>
                  <a:cubicBezTo>
                    <a:pt x="23084" y="0"/>
                    <a:pt x="22265" y="89"/>
                    <a:pt x="21549" y="251"/>
                  </a:cubicBezTo>
                  <a:cubicBezTo>
                    <a:pt x="21135" y="338"/>
                    <a:pt x="20704" y="367"/>
                    <a:pt x="20262" y="367"/>
                  </a:cubicBezTo>
                  <a:cubicBezTo>
                    <a:pt x="19350" y="367"/>
                    <a:pt x="18394" y="242"/>
                    <a:pt x="17459" y="242"/>
                  </a:cubicBezTo>
                  <a:cubicBezTo>
                    <a:pt x="16070" y="242"/>
                    <a:pt x="14728" y="518"/>
                    <a:pt x="13644" y="1885"/>
                  </a:cubicBezTo>
                  <a:cubicBezTo>
                    <a:pt x="11442" y="4587"/>
                    <a:pt x="10908" y="9024"/>
                    <a:pt x="9274" y="10525"/>
                  </a:cubicBezTo>
                  <a:cubicBezTo>
                    <a:pt x="7639" y="12026"/>
                    <a:pt x="1" y="15228"/>
                    <a:pt x="1001" y="24902"/>
                  </a:cubicBezTo>
                  <a:cubicBezTo>
                    <a:pt x="1702" y="31273"/>
                    <a:pt x="5204" y="34742"/>
                    <a:pt x="9241" y="35976"/>
                  </a:cubicBezTo>
                  <a:cubicBezTo>
                    <a:pt x="10422" y="36327"/>
                    <a:pt x="11634" y="36494"/>
                    <a:pt x="12831" y="36494"/>
                  </a:cubicBezTo>
                  <a:cubicBezTo>
                    <a:pt x="13797" y="36494"/>
                    <a:pt x="14755" y="36385"/>
                    <a:pt x="15678" y="36176"/>
                  </a:cubicBezTo>
                  <a:cubicBezTo>
                    <a:pt x="21683" y="34742"/>
                    <a:pt x="24752" y="32741"/>
                    <a:pt x="30256" y="32407"/>
                  </a:cubicBezTo>
                  <a:cubicBezTo>
                    <a:pt x="30456" y="32407"/>
                    <a:pt x="30622" y="32374"/>
                    <a:pt x="30789" y="32374"/>
                  </a:cubicBezTo>
                  <a:cubicBezTo>
                    <a:pt x="35459" y="31673"/>
                    <a:pt x="36860" y="25802"/>
                    <a:pt x="36260" y="22400"/>
                  </a:cubicBezTo>
                  <a:cubicBezTo>
                    <a:pt x="36260" y="22333"/>
                    <a:pt x="36260" y="22267"/>
                    <a:pt x="36260" y="22200"/>
                  </a:cubicBezTo>
                  <a:cubicBezTo>
                    <a:pt x="36193" y="21966"/>
                    <a:pt x="36126" y="21733"/>
                    <a:pt x="36060" y="21499"/>
                  </a:cubicBezTo>
                  <a:cubicBezTo>
                    <a:pt x="35993" y="21333"/>
                    <a:pt x="35926" y="21132"/>
                    <a:pt x="35826" y="20932"/>
                  </a:cubicBezTo>
                  <a:cubicBezTo>
                    <a:pt x="34525" y="17730"/>
                    <a:pt x="31256" y="13794"/>
                    <a:pt x="31623" y="8757"/>
                  </a:cubicBezTo>
                  <a:cubicBezTo>
                    <a:pt x="31623" y="8757"/>
                    <a:pt x="31690" y="8056"/>
                    <a:pt x="31657" y="7056"/>
                  </a:cubicBezTo>
                  <a:cubicBezTo>
                    <a:pt x="31590" y="5421"/>
                    <a:pt x="31256" y="3019"/>
                    <a:pt x="29922" y="1885"/>
                  </a:cubicBezTo>
                  <a:cubicBezTo>
                    <a:pt x="28422" y="552"/>
                    <a:pt x="26071" y="0"/>
                    <a:pt x="2393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3439125" y="2439600"/>
              <a:ext cx="539575" cy="619900"/>
            </a:xfrm>
            <a:custGeom>
              <a:avLst/>
              <a:gdLst/>
              <a:ahLst/>
              <a:cxnLst/>
              <a:rect l="l" t="t" r="r" b="b"/>
              <a:pathLst>
                <a:path w="21583" h="24796" extrusionOk="0">
                  <a:moveTo>
                    <a:pt x="19438" y="0"/>
                  </a:moveTo>
                  <a:cubicBezTo>
                    <a:pt x="19417" y="0"/>
                    <a:pt x="19398" y="4"/>
                    <a:pt x="19381" y="11"/>
                  </a:cubicBezTo>
                  <a:cubicBezTo>
                    <a:pt x="19148" y="111"/>
                    <a:pt x="18914" y="1012"/>
                    <a:pt x="17914" y="2613"/>
                  </a:cubicBezTo>
                  <a:cubicBezTo>
                    <a:pt x="16946" y="4214"/>
                    <a:pt x="15712" y="5782"/>
                    <a:pt x="15712" y="5782"/>
                  </a:cubicBezTo>
                  <a:lnTo>
                    <a:pt x="14745" y="5849"/>
                  </a:lnTo>
                  <a:cubicBezTo>
                    <a:pt x="13744" y="5949"/>
                    <a:pt x="13344" y="6650"/>
                    <a:pt x="11876" y="7617"/>
                  </a:cubicBezTo>
                  <a:cubicBezTo>
                    <a:pt x="10408" y="8584"/>
                    <a:pt x="9274" y="9485"/>
                    <a:pt x="8207" y="10519"/>
                  </a:cubicBezTo>
                  <a:cubicBezTo>
                    <a:pt x="7373" y="11320"/>
                    <a:pt x="4304" y="14855"/>
                    <a:pt x="3003" y="16356"/>
                  </a:cubicBezTo>
                  <a:cubicBezTo>
                    <a:pt x="2202" y="13955"/>
                    <a:pt x="1102" y="11286"/>
                    <a:pt x="435" y="9652"/>
                  </a:cubicBezTo>
                  <a:lnTo>
                    <a:pt x="435" y="9652"/>
                  </a:lnTo>
                  <a:cubicBezTo>
                    <a:pt x="468" y="10652"/>
                    <a:pt x="401" y="11353"/>
                    <a:pt x="401" y="11353"/>
                  </a:cubicBezTo>
                  <a:cubicBezTo>
                    <a:pt x="1" y="16723"/>
                    <a:pt x="3737" y="20826"/>
                    <a:pt x="4838" y="24095"/>
                  </a:cubicBezTo>
                  <a:cubicBezTo>
                    <a:pt x="4904" y="24329"/>
                    <a:pt x="4971" y="24562"/>
                    <a:pt x="5004" y="24796"/>
                  </a:cubicBezTo>
                  <a:cubicBezTo>
                    <a:pt x="5905" y="23328"/>
                    <a:pt x="9941" y="16523"/>
                    <a:pt x="10809" y="14889"/>
                  </a:cubicBezTo>
                  <a:cubicBezTo>
                    <a:pt x="11809" y="13087"/>
                    <a:pt x="13010" y="12887"/>
                    <a:pt x="13544" y="12887"/>
                  </a:cubicBezTo>
                  <a:cubicBezTo>
                    <a:pt x="14078" y="12887"/>
                    <a:pt x="15245" y="13221"/>
                    <a:pt x="15245" y="13221"/>
                  </a:cubicBezTo>
                  <a:cubicBezTo>
                    <a:pt x="15245" y="13221"/>
                    <a:pt x="15712" y="14422"/>
                    <a:pt x="16112" y="14488"/>
                  </a:cubicBezTo>
                  <a:cubicBezTo>
                    <a:pt x="16149" y="14495"/>
                    <a:pt x="16185" y="14498"/>
                    <a:pt x="16221" y="14498"/>
                  </a:cubicBezTo>
                  <a:cubicBezTo>
                    <a:pt x="16543" y="14498"/>
                    <a:pt x="16813" y="14255"/>
                    <a:pt x="16813" y="14255"/>
                  </a:cubicBezTo>
                  <a:cubicBezTo>
                    <a:pt x="16813" y="14255"/>
                    <a:pt x="17328" y="14981"/>
                    <a:pt x="17809" y="14981"/>
                  </a:cubicBezTo>
                  <a:cubicBezTo>
                    <a:pt x="17902" y="14981"/>
                    <a:pt x="17994" y="14954"/>
                    <a:pt x="18080" y="14889"/>
                  </a:cubicBezTo>
                  <a:cubicBezTo>
                    <a:pt x="18614" y="14488"/>
                    <a:pt x="18014" y="12921"/>
                    <a:pt x="18014" y="12921"/>
                  </a:cubicBezTo>
                  <a:lnTo>
                    <a:pt x="18014" y="12921"/>
                  </a:lnTo>
                  <a:cubicBezTo>
                    <a:pt x="18014" y="12921"/>
                    <a:pt x="18214" y="12987"/>
                    <a:pt x="18581" y="13121"/>
                  </a:cubicBezTo>
                  <a:cubicBezTo>
                    <a:pt x="18849" y="13218"/>
                    <a:pt x="19738" y="13831"/>
                    <a:pt x="20419" y="13831"/>
                  </a:cubicBezTo>
                  <a:cubicBezTo>
                    <a:pt x="20672" y="13831"/>
                    <a:pt x="20896" y="13747"/>
                    <a:pt x="21049" y="13521"/>
                  </a:cubicBezTo>
                  <a:cubicBezTo>
                    <a:pt x="21583" y="12687"/>
                    <a:pt x="20082" y="11753"/>
                    <a:pt x="20082" y="11753"/>
                  </a:cubicBezTo>
                  <a:cubicBezTo>
                    <a:pt x="20082" y="11753"/>
                    <a:pt x="19982" y="11119"/>
                    <a:pt x="19381" y="9752"/>
                  </a:cubicBezTo>
                  <a:cubicBezTo>
                    <a:pt x="18814" y="8384"/>
                    <a:pt x="18080" y="7016"/>
                    <a:pt x="18080" y="7016"/>
                  </a:cubicBezTo>
                  <a:cubicBezTo>
                    <a:pt x="18080" y="7016"/>
                    <a:pt x="19148" y="3847"/>
                    <a:pt x="19682" y="2180"/>
                  </a:cubicBezTo>
                  <a:cubicBezTo>
                    <a:pt x="20176" y="603"/>
                    <a:pt x="19697" y="0"/>
                    <a:pt x="194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3514200" y="2835150"/>
              <a:ext cx="75900" cy="229350"/>
            </a:xfrm>
            <a:custGeom>
              <a:avLst/>
              <a:gdLst/>
              <a:ahLst/>
              <a:cxnLst/>
              <a:rect l="l" t="t" r="r" b="b"/>
              <a:pathLst>
                <a:path w="3036" h="9174" extrusionOk="0">
                  <a:moveTo>
                    <a:pt x="467" y="1"/>
                  </a:moveTo>
                  <a:lnTo>
                    <a:pt x="0" y="534"/>
                  </a:lnTo>
                  <a:cubicBezTo>
                    <a:pt x="0" y="534"/>
                    <a:pt x="634" y="2503"/>
                    <a:pt x="1168" y="4604"/>
                  </a:cubicBezTo>
                  <a:cubicBezTo>
                    <a:pt x="1401" y="5571"/>
                    <a:pt x="1534" y="6706"/>
                    <a:pt x="1601" y="7706"/>
                  </a:cubicBezTo>
                  <a:cubicBezTo>
                    <a:pt x="1701" y="7906"/>
                    <a:pt x="1768" y="8073"/>
                    <a:pt x="1835" y="8273"/>
                  </a:cubicBezTo>
                  <a:cubicBezTo>
                    <a:pt x="1901" y="8507"/>
                    <a:pt x="1968" y="8740"/>
                    <a:pt x="2035" y="8974"/>
                  </a:cubicBezTo>
                  <a:cubicBezTo>
                    <a:pt x="2035" y="9041"/>
                    <a:pt x="2035" y="9107"/>
                    <a:pt x="2035" y="9174"/>
                  </a:cubicBezTo>
                  <a:lnTo>
                    <a:pt x="3036" y="7273"/>
                  </a:lnTo>
                  <a:cubicBezTo>
                    <a:pt x="3036" y="7273"/>
                    <a:pt x="2335" y="4337"/>
                    <a:pt x="1468" y="2336"/>
                  </a:cubicBezTo>
                  <a:cubicBezTo>
                    <a:pt x="600" y="33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3820250" y="2770100"/>
              <a:ext cx="39200" cy="25875"/>
            </a:xfrm>
            <a:custGeom>
              <a:avLst/>
              <a:gdLst/>
              <a:ahLst/>
              <a:cxnLst/>
              <a:rect l="l" t="t" r="r" b="b"/>
              <a:pathLst>
                <a:path w="1568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601" y="835"/>
                    <a:pt x="1568" y="1035"/>
                    <a:pt x="1568" y="1035"/>
                  </a:cubicBezTo>
                  <a:cubicBezTo>
                    <a:pt x="1568" y="1035"/>
                    <a:pt x="1468" y="701"/>
                    <a:pt x="1368" y="501"/>
                  </a:cubicBezTo>
                  <a:cubicBezTo>
                    <a:pt x="1268" y="301"/>
                    <a:pt x="1201" y="34"/>
                    <a:pt x="1201" y="34"/>
                  </a:cubicBezTo>
                  <a:lnTo>
                    <a:pt x="767" y="34"/>
                  </a:lnTo>
                  <a:cubicBezTo>
                    <a:pt x="501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3850250" y="2761500"/>
              <a:ext cx="45075" cy="21150"/>
            </a:xfrm>
            <a:custGeom>
              <a:avLst/>
              <a:gdLst/>
              <a:ahLst/>
              <a:cxnLst/>
              <a:rect l="l" t="t" r="r" b="b"/>
              <a:pathLst>
                <a:path w="1803" h="846" extrusionOk="0">
                  <a:moveTo>
                    <a:pt x="1307" y="0"/>
                  </a:moveTo>
                  <a:cubicBezTo>
                    <a:pt x="1228" y="0"/>
                    <a:pt x="1135" y="11"/>
                    <a:pt x="1035" y="45"/>
                  </a:cubicBezTo>
                  <a:cubicBezTo>
                    <a:pt x="701" y="111"/>
                    <a:pt x="1" y="378"/>
                    <a:pt x="1" y="378"/>
                  </a:cubicBezTo>
                  <a:cubicBezTo>
                    <a:pt x="1" y="378"/>
                    <a:pt x="335" y="612"/>
                    <a:pt x="935" y="745"/>
                  </a:cubicBezTo>
                  <a:cubicBezTo>
                    <a:pt x="1535" y="845"/>
                    <a:pt x="1802" y="845"/>
                    <a:pt x="1802" y="845"/>
                  </a:cubicBezTo>
                  <a:lnTo>
                    <a:pt x="1569" y="45"/>
                  </a:lnTo>
                  <a:cubicBezTo>
                    <a:pt x="1569" y="45"/>
                    <a:pt x="1465" y="0"/>
                    <a:pt x="13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3871100" y="2615000"/>
              <a:ext cx="27550" cy="101750"/>
            </a:xfrm>
            <a:custGeom>
              <a:avLst/>
              <a:gdLst/>
              <a:ahLst/>
              <a:cxnLst/>
              <a:rect l="l" t="t" r="r" b="b"/>
              <a:pathLst>
                <a:path w="1102" h="4070" extrusionOk="0">
                  <a:moveTo>
                    <a:pt x="801" y="0"/>
                  </a:moveTo>
                  <a:cubicBezTo>
                    <a:pt x="801" y="0"/>
                    <a:pt x="468" y="201"/>
                    <a:pt x="368" y="701"/>
                  </a:cubicBezTo>
                  <a:cubicBezTo>
                    <a:pt x="234" y="1301"/>
                    <a:pt x="401" y="1335"/>
                    <a:pt x="268" y="1902"/>
                  </a:cubicBezTo>
                  <a:cubicBezTo>
                    <a:pt x="168" y="2469"/>
                    <a:pt x="1" y="3370"/>
                    <a:pt x="334" y="3636"/>
                  </a:cubicBezTo>
                  <a:cubicBezTo>
                    <a:pt x="668" y="3937"/>
                    <a:pt x="1068" y="4070"/>
                    <a:pt x="1068" y="4070"/>
                  </a:cubicBezTo>
                  <a:cubicBezTo>
                    <a:pt x="1068" y="4070"/>
                    <a:pt x="535" y="2836"/>
                    <a:pt x="435" y="2469"/>
                  </a:cubicBezTo>
                  <a:cubicBezTo>
                    <a:pt x="334" y="2102"/>
                    <a:pt x="668" y="1668"/>
                    <a:pt x="801" y="1301"/>
                  </a:cubicBezTo>
                  <a:cubicBezTo>
                    <a:pt x="968" y="901"/>
                    <a:pt x="1102" y="568"/>
                    <a:pt x="1102" y="568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3237325" y="7116550"/>
              <a:ext cx="497050" cy="349950"/>
            </a:xfrm>
            <a:custGeom>
              <a:avLst/>
              <a:gdLst/>
              <a:ahLst/>
              <a:cxnLst/>
              <a:rect l="l" t="t" r="r" b="b"/>
              <a:pathLst>
                <a:path w="19882" h="13998" extrusionOk="0">
                  <a:moveTo>
                    <a:pt x="10741" y="1"/>
                  </a:moveTo>
                  <a:cubicBezTo>
                    <a:pt x="10741" y="268"/>
                    <a:pt x="10741" y="634"/>
                    <a:pt x="10741" y="1068"/>
                  </a:cubicBezTo>
                  <a:cubicBezTo>
                    <a:pt x="10808" y="3203"/>
                    <a:pt x="10408" y="4471"/>
                    <a:pt x="9040" y="5104"/>
                  </a:cubicBezTo>
                  <a:cubicBezTo>
                    <a:pt x="8790" y="5218"/>
                    <a:pt x="8460" y="5267"/>
                    <a:pt x="8083" y="5267"/>
                  </a:cubicBezTo>
                  <a:cubicBezTo>
                    <a:pt x="6351" y="5267"/>
                    <a:pt x="3615" y="4227"/>
                    <a:pt x="2903" y="3570"/>
                  </a:cubicBezTo>
                  <a:cubicBezTo>
                    <a:pt x="2769" y="3436"/>
                    <a:pt x="2702" y="3303"/>
                    <a:pt x="2636" y="3103"/>
                  </a:cubicBezTo>
                  <a:cubicBezTo>
                    <a:pt x="2402" y="3170"/>
                    <a:pt x="2002" y="3336"/>
                    <a:pt x="1902" y="3970"/>
                  </a:cubicBezTo>
                  <a:cubicBezTo>
                    <a:pt x="1735" y="4904"/>
                    <a:pt x="1201" y="7172"/>
                    <a:pt x="1101" y="8807"/>
                  </a:cubicBezTo>
                  <a:cubicBezTo>
                    <a:pt x="1035" y="10441"/>
                    <a:pt x="0" y="12943"/>
                    <a:pt x="1668" y="13377"/>
                  </a:cubicBezTo>
                  <a:cubicBezTo>
                    <a:pt x="2775" y="13659"/>
                    <a:pt x="4857" y="13998"/>
                    <a:pt x="6837" y="13998"/>
                  </a:cubicBezTo>
                  <a:cubicBezTo>
                    <a:pt x="7901" y="13998"/>
                    <a:pt x="8935" y="13900"/>
                    <a:pt x="9774" y="13644"/>
                  </a:cubicBezTo>
                  <a:cubicBezTo>
                    <a:pt x="12142" y="12877"/>
                    <a:pt x="14477" y="11876"/>
                    <a:pt x="15878" y="11309"/>
                  </a:cubicBezTo>
                  <a:cubicBezTo>
                    <a:pt x="17279" y="10742"/>
                    <a:pt x="19881" y="8740"/>
                    <a:pt x="19448" y="6505"/>
                  </a:cubicBezTo>
                  <a:cubicBezTo>
                    <a:pt x="19014" y="4304"/>
                    <a:pt x="18047" y="3803"/>
                    <a:pt x="16145" y="3737"/>
                  </a:cubicBezTo>
                  <a:lnTo>
                    <a:pt x="14277" y="3703"/>
                  </a:lnTo>
                  <a:cubicBezTo>
                    <a:pt x="14277" y="3703"/>
                    <a:pt x="13377" y="2202"/>
                    <a:pt x="13076" y="1402"/>
                  </a:cubicBezTo>
                  <a:cubicBezTo>
                    <a:pt x="12843" y="801"/>
                    <a:pt x="11409" y="234"/>
                    <a:pt x="10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633550" y="7139900"/>
              <a:ext cx="535425" cy="317350"/>
            </a:xfrm>
            <a:custGeom>
              <a:avLst/>
              <a:gdLst/>
              <a:ahLst/>
              <a:cxnLst/>
              <a:rect l="l" t="t" r="r" b="b"/>
              <a:pathLst>
                <a:path w="21417" h="12694" extrusionOk="0">
                  <a:moveTo>
                    <a:pt x="3136" y="1"/>
                  </a:moveTo>
                  <a:cubicBezTo>
                    <a:pt x="2836" y="701"/>
                    <a:pt x="2269" y="2136"/>
                    <a:pt x="1936" y="3603"/>
                  </a:cubicBezTo>
                  <a:cubicBezTo>
                    <a:pt x="1469" y="5705"/>
                    <a:pt x="835" y="8140"/>
                    <a:pt x="701" y="8407"/>
                  </a:cubicBezTo>
                  <a:cubicBezTo>
                    <a:pt x="535" y="8640"/>
                    <a:pt x="1" y="10475"/>
                    <a:pt x="201" y="11175"/>
                  </a:cubicBezTo>
                  <a:cubicBezTo>
                    <a:pt x="368" y="11842"/>
                    <a:pt x="1535" y="12109"/>
                    <a:pt x="3670" y="12276"/>
                  </a:cubicBezTo>
                  <a:cubicBezTo>
                    <a:pt x="5805" y="12443"/>
                    <a:pt x="11075" y="12510"/>
                    <a:pt x="13577" y="12643"/>
                  </a:cubicBezTo>
                  <a:cubicBezTo>
                    <a:pt x="14163" y="12675"/>
                    <a:pt x="14762" y="12693"/>
                    <a:pt x="15353" y="12693"/>
                  </a:cubicBezTo>
                  <a:cubicBezTo>
                    <a:pt x="17251" y="12693"/>
                    <a:pt x="19064" y="12502"/>
                    <a:pt x="20082" y="11943"/>
                  </a:cubicBezTo>
                  <a:cubicBezTo>
                    <a:pt x="21416" y="11209"/>
                    <a:pt x="21416" y="9641"/>
                    <a:pt x="21349" y="8473"/>
                  </a:cubicBezTo>
                  <a:cubicBezTo>
                    <a:pt x="21283" y="7273"/>
                    <a:pt x="20115" y="6672"/>
                    <a:pt x="18914" y="6572"/>
                  </a:cubicBezTo>
                  <a:cubicBezTo>
                    <a:pt x="17714" y="6472"/>
                    <a:pt x="16613" y="6138"/>
                    <a:pt x="15946" y="4571"/>
                  </a:cubicBezTo>
                  <a:cubicBezTo>
                    <a:pt x="15278" y="2969"/>
                    <a:pt x="14244" y="1535"/>
                    <a:pt x="12777" y="968"/>
                  </a:cubicBezTo>
                  <a:cubicBezTo>
                    <a:pt x="12677" y="935"/>
                    <a:pt x="12610" y="935"/>
                    <a:pt x="12476" y="901"/>
                  </a:cubicBezTo>
                  <a:lnTo>
                    <a:pt x="12476" y="901"/>
                  </a:lnTo>
                  <a:cubicBezTo>
                    <a:pt x="12643" y="1502"/>
                    <a:pt x="12710" y="1869"/>
                    <a:pt x="12510" y="2302"/>
                  </a:cubicBezTo>
                  <a:cubicBezTo>
                    <a:pt x="12209" y="2904"/>
                    <a:pt x="11305" y="3864"/>
                    <a:pt x="9357" y="3864"/>
                  </a:cubicBezTo>
                  <a:cubicBezTo>
                    <a:pt x="8715" y="3864"/>
                    <a:pt x="7958" y="3760"/>
                    <a:pt x="7073" y="3503"/>
                  </a:cubicBezTo>
                  <a:cubicBezTo>
                    <a:pt x="4271" y="2669"/>
                    <a:pt x="3337" y="1535"/>
                    <a:pt x="3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710275" y="6962000"/>
              <a:ext cx="241025" cy="274525"/>
            </a:xfrm>
            <a:custGeom>
              <a:avLst/>
              <a:gdLst/>
              <a:ahLst/>
              <a:cxnLst/>
              <a:rect l="l" t="t" r="r" b="b"/>
              <a:pathLst>
                <a:path w="9641" h="10981" extrusionOk="0">
                  <a:moveTo>
                    <a:pt x="2664" y="0"/>
                  </a:moveTo>
                  <a:cubicBezTo>
                    <a:pt x="1409" y="0"/>
                    <a:pt x="401" y="45"/>
                    <a:pt x="401" y="45"/>
                  </a:cubicBezTo>
                  <a:cubicBezTo>
                    <a:pt x="401" y="45"/>
                    <a:pt x="201" y="3481"/>
                    <a:pt x="34" y="5749"/>
                  </a:cubicBezTo>
                  <a:cubicBezTo>
                    <a:pt x="1" y="6249"/>
                    <a:pt x="1" y="6716"/>
                    <a:pt x="34" y="7117"/>
                  </a:cubicBezTo>
                  <a:cubicBezTo>
                    <a:pt x="234" y="8684"/>
                    <a:pt x="1202" y="9785"/>
                    <a:pt x="4004" y="10619"/>
                  </a:cubicBezTo>
                  <a:cubicBezTo>
                    <a:pt x="4889" y="10876"/>
                    <a:pt x="5646" y="10980"/>
                    <a:pt x="6288" y="10980"/>
                  </a:cubicBezTo>
                  <a:cubicBezTo>
                    <a:pt x="8236" y="10980"/>
                    <a:pt x="9140" y="10020"/>
                    <a:pt x="9441" y="9418"/>
                  </a:cubicBezTo>
                  <a:cubicBezTo>
                    <a:pt x="9641" y="8985"/>
                    <a:pt x="9574" y="8618"/>
                    <a:pt x="9407" y="8017"/>
                  </a:cubicBezTo>
                  <a:cubicBezTo>
                    <a:pt x="9274" y="7517"/>
                    <a:pt x="9074" y="6883"/>
                    <a:pt x="8940" y="5949"/>
                  </a:cubicBezTo>
                  <a:cubicBezTo>
                    <a:pt x="8574" y="3914"/>
                    <a:pt x="8407" y="479"/>
                    <a:pt x="8407" y="479"/>
                  </a:cubicBezTo>
                  <a:cubicBezTo>
                    <a:pt x="8407" y="479"/>
                    <a:pt x="6605" y="178"/>
                    <a:pt x="4637" y="45"/>
                  </a:cubicBezTo>
                  <a:cubicBezTo>
                    <a:pt x="3981" y="12"/>
                    <a:pt x="3292" y="0"/>
                    <a:pt x="266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791175" y="7092375"/>
              <a:ext cx="35875" cy="60050"/>
            </a:xfrm>
            <a:custGeom>
              <a:avLst/>
              <a:gdLst/>
              <a:ahLst/>
              <a:cxnLst/>
              <a:rect l="l" t="t" r="r" b="b"/>
              <a:pathLst>
                <a:path w="1435" h="2402" extrusionOk="0">
                  <a:moveTo>
                    <a:pt x="794" y="0"/>
                  </a:moveTo>
                  <a:cubicBezTo>
                    <a:pt x="719" y="0"/>
                    <a:pt x="645" y="45"/>
                    <a:pt x="601" y="134"/>
                  </a:cubicBezTo>
                  <a:cubicBezTo>
                    <a:pt x="301" y="601"/>
                    <a:pt x="0" y="1668"/>
                    <a:pt x="1034" y="2369"/>
                  </a:cubicBezTo>
                  <a:cubicBezTo>
                    <a:pt x="1068" y="2369"/>
                    <a:pt x="1101" y="2402"/>
                    <a:pt x="1168" y="2402"/>
                  </a:cubicBezTo>
                  <a:cubicBezTo>
                    <a:pt x="1235" y="2402"/>
                    <a:pt x="1301" y="2369"/>
                    <a:pt x="1368" y="2302"/>
                  </a:cubicBezTo>
                  <a:cubicBezTo>
                    <a:pt x="1435" y="2169"/>
                    <a:pt x="1401" y="2035"/>
                    <a:pt x="1301" y="1968"/>
                  </a:cubicBezTo>
                  <a:cubicBezTo>
                    <a:pt x="401" y="1368"/>
                    <a:pt x="934" y="467"/>
                    <a:pt x="1001" y="367"/>
                  </a:cubicBezTo>
                  <a:cubicBezTo>
                    <a:pt x="1068" y="267"/>
                    <a:pt x="1034" y="100"/>
                    <a:pt x="901" y="34"/>
                  </a:cubicBezTo>
                  <a:cubicBezTo>
                    <a:pt x="868" y="11"/>
                    <a:pt x="831" y="0"/>
                    <a:pt x="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3294025" y="7090650"/>
              <a:ext cx="213525" cy="157950"/>
            </a:xfrm>
            <a:custGeom>
              <a:avLst/>
              <a:gdLst/>
              <a:ahLst/>
              <a:cxnLst/>
              <a:rect l="l" t="t" r="r" b="b"/>
              <a:pathLst>
                <a:path w="8541" h="6318" extrusionOk="0">
                  <a:moveTo>
                    <a:pt x="8402" y="1"/>
                  </a:moveTo>
                  <a:cubicBezTo>
                    <a:pt x="8166" y="1"/>
                    <a:pt x="7350" y="47"/>
                    <a:pt x="6072" y="603"/>
                  </a:cubicBezTo>
                  <a:cubicBezTo>
                    <a:pt x="6038" y="636"/>
                    <a:pt x="5972" y="636"/>
                    <a:pt x="5938" y="670"/>
                  </a:cubicBezTo>
                  <a:cubicBezTo>
                    <a:pt x="5772" y="703"/>
                    <a:pt x="5571" y="770"/>
                    <a:pt x="5371" y="803"/>
                  </a:cubicBezTo>
                  <a:cubicBezTo>
                    <a:pt x="4963" y="872"/>
                    <a:pt x="4491" y="899"/>
                    <a:pt x="4007" y="899"/>
                  </a:cubicBezTo>
                  <a:cubicBezTo>
                    <a:pt x="2391" y="899"/>
                    <a:pt x="635" y="603"/>
                    <a:pt x="635" y="603"/>
                  </a:cubicBezTo>
                  <a:cubicBezTo>
                    <a:pt x="635" y="603"/>
                    <a:pt x="1" y="2971"/>
                    <a:pt x="368" y="4139"/>
                  </a:cubicBezTo>
                  <a:cubicBezTo>
                    <a:pt x="434" y="4339"/>
                    <a:pt x="534" y="4472"/>
                    <a:pt x="635" y="4606"/>
                  </a:cubicBezTo>
                  <a:cubicBezTo>
                    <a:pt x="1341" y="5285"/>
                    <a:pt x="4060" y="6318"/>
                    <a:pt x="5784" y="6318"/>
                  </a:cubicBezTo>
                  <a:cubicBezTo>
                    <a:pt x="6177" y="6318"/>
                    <a:pt x="6518" y="6264"/>
                    <a:pt x="6772" y="6140"/>
                  </a:cubicBezTo>
                  <a:cubicBezTo>
                    <a:pt x="8140" y="5507"/>
                    <a:pt x="8540" y="4239"/>
                    <a:pt x="8507" y="2104"/>
                  </a:cubicBezTo>
                  <a:cubicBezTo>
                    <a:pt x="8473" y="1670"/>
                    <a:pt x="8473" y="1304"/>
                    <a:pt x="8473" y="1037"/>
                  </a:cubicBezTo>
                  <a:cubicBezTo>
                    <a:pt x="8473" y="3"/>
                    <a:pt x="8473" y="3"/>
                    <a:pt x="8473" y="3"/>
                  </a:cubicBezTo>
                  <a:cubicBezTo>
                    <a:pt x="8473" y="3"/>
                    <a:pt x="8449" y="1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3407450" y="7140125"/>
              <a:ext cx="30875" cy="53175"/>
            </a:xfrm>
            <a:custGeom>
              <a:avLst/>
              <a:gdLst/>
              <a:ahLst/>
              <a:cxnLst/>
              <a:rect l="l" t="t" r="r" b="b"/>
              <a:pathLst>
                <a:path w="1235" h="2127" extrusionOk="0">
                  <a:moveTo>
                    <a:pt x="962" y="0"/>
                  </a:moveTo>
                  <a:cubicBezTo>
                    <a:pt x="885" y="0"/>
                    <a:pt x="808" y="44"/>
                    <a:pt x="768" y="125"/>
                  </a:cubicBezTo>
                  <a:cubicBezTo>
                    <a:pt x="734" y="158"/>
                    <a:pt x="0" y="1293"/>
                    <a:pt x="801" y="2060"/>
                  </a:cubicBezTo>
                  <a:cubicBezTo>
                    <a:pt x="834" y="2127"/>
                    <a:pt x="901" y="2127"/>
                    <a:pt x="968" y="2127"/>
                  </a:cubicBezTo>
                  <a:cubicBezTo>
                    <a:pt x="1034" y="2127"/>
                    <a:pt x="1101" y="2127"/>
                    <a:pt x="1134" y="2060"/>
                  </a:cubicBezTo>
                  <a:cubicBezTo>
                    <a:pt x="1235" y="1960"/>
                    <a:pt x="1235" y="1826"/>
                    <a:pt x="1134" y="1726"/>
                  </a:cubicBezTo>
                  <a:cubicBezTo>
                    <a:pt x="634" y="1226"/>
                    <a:pt x="1134" y="392"/>
                    <a:pt x="1168" y="359"/>
                  </a:cubicBezTo>
                  <a:cubicBezTo>
                    <a:pt x="1235" y="259"/>
                    <a:pt x="1201" y="125"/>
                    <a:pt x="1101" y="58"/>
                  </a:cubicBezTo>
                  <a:cubicBezTo>
                    <a:pt x="1062" y="19"/>
                    <a:pt x="1012" y="0"/>
                    <a:pt x="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634400" y="4461325"/>
              <a:ext cx="1076625" cy="2651825"/>
            </a:xfrm>
            <a:custGeom>
              <a:avLst/>
              <a:gdLst/>
              <a:ahLst/>
              <a:cxnLst/>
              <a:rect l="l" t="t" r="r" b="b"/>
              <a:pathLst>
                <a:path w="43065" h="106073" extrusionOk="0">
                  <a:moveTo>
                    <a:pt x="34692" y="0"/>
                  </a:moveTo>
                  <a:lnTo>
                    <a:pt x="13343" y="1702"/>
                  </a:lnTo>
                  <a:cubicBezTo>
                    <a:pt x="13343" y="1702"/>
                    <a:pt x="9874" y="8139"/>
                    <a:pt x="8273" y="14844"/>
                  </a:cubicBezTo>
                  <a:cubicBezTo>
                    <a:pt x="6672" y="21516"/>
                    <a:pt x="6805" y="26419"/>
                    <a:pt x="7639" y="29755"/>
                  </a:cubicBezTo>
                  <a:cubicBezTo>
                    <a:pt x="8473" y="33057"/>
                    <a:pt x="7839" y="33825"/>
                    <a:pt x="8473" y="35759"/>
                  </a:cubicBezTo>
                  <a:cubicBezTo>
                    <a:pt x="9073" y="37694"/>
                    <a:pt x="8173" y="38561"/>
                    <a:pt x="8473" y="40296"/>
                  </a:cubicBezTo>
                  <a:cubicBezTo>
                    <a:pt x="8740" y="42030"/>
                    <a:pt x="8173" y="43765"/>
                    <a:pt x="8239" y="46300"/>
                  </a:cubicBezTo>
                  <a:cubicBezTo>
                    <a:pt x="8340" y="48869"/>
                    <a:pt x="7839" y="55206"/>
                    <a:pt x="7039" y="59109"/>
                  </a:cubicBezTo>
                  <a:cubicBezTo>
                    <a:pt x="6238" y="62979"/>
                    <a:pt x="5538" y="66715"/>
                    <a:pt x="5004" y="69483"/>
                  </a:cubicBezTo>
                  <a:cubicBezTo>
                    <a:pt x="4503" y="72252"/>
                    <a:pt x="2068" y="81592"/>
                    <a:pt x="2002" y="85061"/>
                  </a:cubicBezTo>
                  <a:cubicBezTo>
                    <a:pt x="1902" y="88530"/>
                    <a:pt x="1768" y="93167"/>
                    <a:pt x="1768" y="93167"/>
                  </a:cubicBezTo>
                  <a:cubicBezTo>
                    <a:pt x="1768" y="93167"/>
                    <a:pt x="1694" y="93139"/>
                    <a:pt x="1586" y="93139"/>
                  </a:cubicBezTo>
                  <a:cubicBezTo>
                    <a:pt x="1342" y="93139"/>
                    <a:pt x="927" y="93284"/>
                    <a:pt x="834" y="94234"/>
                  </a:cubicBezTo>
                  <a:cubicBezTo>
                    <a:pt x="701" y="95569"/>
                    <a:pt x="501" y="96903"/>
                    <a:pt x="300" y="97637"/>
                  </a:cubicBezTo>
                  <a:cubicBezTo>
                    <a:pt x="67" y="98371"/>
                    <a:pt x="0" y="99672"/>
                    <a:pt x="1034" y="99838"/>
                  </a:cubicBezTo>
                  <a:cubicBezTo>
                    <a:pt x="2068" y="99972"/>
                    <a:pt x="3436" y="100072"/>
                    <a:pt x="3436" y="100072"/>
                  </a:cubicBezTo>
                  <a:cubicBezTo>
                    <a:pt x="3436" y="100072"/>
                    <a:pt x="4444" y="100027"/>
                    <a:pt x="5699" y="100027"/>
                  </a:cubicBezTo>
                  <a:cubicBezTo>
                    <a:pt x="6327" y="100027"/>
                    <a:pt x="7016" y="100039"/>
                    <a:pt x="7672" y="100072"/>
                  </a:cubicBezTo>
                  <a:cubicBezTo>
                    <a:pt x="9674" y="100205"/>
                    <a:pt x="11475" y="100506"/>
                    <a:pt x="11475" y="100506"/>
                  </a:cubicBezTo>
                  <a:cubicBezTo>
                    <a:pt x="11475" y="100506"/>
                    <a:pt x="12005" y="100610"/>
                    <a:pt x="12549" y="100610"/>
                  </a:cubicBezTo>
                  <a:cubicBezTo>
                    <a:pt x="13113" y="100610"/>
                    <a:pt x="13693" y="100497"/>
                    <a:pt x="13710" y="100039"/>
                  </a:cubicBezTo>
                  <a:cubicBezTo>
                    <a:pt x="13777" y="99105"/>
                    <a:pt x="13777" y="98037"/>
                    <a:pt x="13944" y="97103"/>
                  </a:cubicBezTo>
                  <a:cubicBezTo>
                    <a:pt x="14110" y="96169"/>
                    <a:pt x="14277" y="94835"/>
                    <a:pt x="13944" y="94768"/>
                  </a:cubicBezTo>
                  <a:lnTo>
                    <a:pt x="13610" y="94668"/>
                  </a:lnTo>
                  <a:cubicBezTo>
                    <a:pt x="13610" y="94668"/>
                    <a:pt x="14811" y="90632"/>
                    <a:pt x="15211" y="88664"/>
                  </a:cubicBezTo>
                  <a:cubicBezTo>
                    <a:pt x="15611" y="86729"/>
                    <a:pt x="15611" y="80958"/>
                    <a:pt x="15611" y="80958"/>
                  </a:cubicBezTo>
                  <a:cubicBezTo>
                    <a:pt x="15611" y="80958"/>
                    <a:pt x="17379" y="76889"/>
                    <a:pt x="17579" y="75755"/>
                  </a:cubicBezTo>
                  <a:cubicBezTo>
                    <a:pt x="17780" y="74587"/>
                    <a:pt x="17813" y="71251"/>
                    <a:pt x="18347" y="70718"/>
                  </a:cubicBezTo>
                  <a:cubicBezTo>
                    <a:pt x="18880" y="70151"/>
                    <a:pt x="20748" y="67349"/>
                    <a:pt x="20982" y="65080"/>
                  </a:cubicBezTo>
                  <a:cubicBezTo>
                    <a:pt x="21215" y="62846"/>
                    <a:pt x="23950" y="49739"/>
                    <a:pt x="23951" y="49736"/>
                  </a:cubicBezTo>
                  <a:lnTo>
                    <a:pt x="23951" y="49736"/>
                  </a:lnTo>
                  <a:cubicBezTo>
                    <a:pt x="23951" y="49739"/>
                    <a:pt x="23517" y="61712"/>
                    <a:pt x="23951" y="67282"/>
                  </a:cubicBezTo>
                  <a:cubicBezTo>
                    <a:pt x="24384" y="72819"/>
                    <a:pt x="24551" y="76255"/>
                    <a:pt x="24618" y="79924"/>
                  </a:cubicBezTo>
                  <a:cubicBezTo>
                    <a:pt x="24685" y="83593"/>
                    <a:pt x="25185" y="89931"/>
                    <a:pt x="25485" y="93234"/>
                  </a:cubicBezTo>
                  <a:cubicBezTo>
                    <a:pt x="25785" y="96536"/>
                    <a:pt x="25852" y="97537"/>
                    <a:pt x="25852" y="97537"/>
                  </a:cubicBezTo>
                  <a:cubicBezTo>
                    <a:pt x="25852" y="97537"/>
                    <a:pt x="25828" y="97532"/>
                    <a:pt x="25788" y="97532"/>
                  </a:cubicBezTo>
                  <a:cubicBezTo>
                    <a:pt x="25579" y="97532"/>
                    <a:pt x="24924" y="97672"/>
                    <a:pt x="24785" y="99405"/>
                  </a:cubicBezTo>
                  <a:cubicBezTo>
                    <a:pt x="24618" y="101506"/>
                    <a:pt x="24318" y="104108"/>
                    <a:pt x="25152" y="104875"/>
                  </a:cubicBezTo>
                  <a:cubicBezTo>
                    <a:pt x="25985" y="105609"/>
                    <a:pt x="27020" y="105776"/>
                    <a:pt x="27020" y="105776"/>
                  </a:cubicBezTo>
                  <a:cubicBezTo>
                    <a:pt x="27020" y="105776"/>
                    <a:pt x="28776" y="106072"/>
                    <a:pt x="30392" y="106072"/>
                  </a:cubicBezTo>
                  <a:cubicBezTo>
                    <a:pt x="30876" y="106072"/>
                    <a:pt x="31348" y="106045"/>
                    <a:pt x="31756" y="105976"/>
                  </a:cubicBezTo>
                  <a:lnTo>
                    <a:pt x="32323" y="105843"/>
                  </a:lnTo>
                  <a:cubicBezTo>
                    <a:pt x="32357" y="105809"/>
                    <a:pt x="32423" y="105809"/>
                    <a:pt x="32457" y="105776"/>
                  </a:cubicBezTo>
                  <a:cubicBezTo>
                    <a:pt x="33650" y="105231"/>
                    <a:pt x="34420" y="105171"/>
                    <a:pt x="34703" y="105171"/>
                  </a:cubicBezTo>
                  <a:cubicBezTo>
                    <a:pt x="34784" y="105171"/>
                    <a:pt x="34825" y="105176"/>
                    <a:pt x="34825" y="105176"/>
                  </a:cubicBezTo>
                  <a:cubicBezTo>
                    <a:pt x="34825" y="105176"/>
                    <a:pt x="36927" y="105009"/>
                    <a:pt x="36927" y="103775"/>
                  </a:cubicBezTo>
                  <a:cubicBezTo>
                    <a:pt x="36927" y="102574"/>
                    <a:pt x="36827" y="101239"/>
                    <a:pt x="36927" y="100172"/>
                  </a:cubicBezTo>
                  <a:cubicBezTo>
                    <a:pt x="37060" y="99138"/>
                    <a:pt x="37027" y="98804"/>
                    <a:pt x="36793" y="98537"/>
                  </a:cubicBezTo>
                  <a:lnTo>
                    <a:pt x="36560" y="98304"/>
                  </a:lnTo>
                  <a:cubicBezTo>
                    <a:pt x="36560" y="98304"/>
                    <a:pt x="37294" y="94535"/>
                    <a:pt x="37494" y="92900"/>
                  </a:cubicBezTo>
                  <a:cubicBezTo>
                    <a:pt x="37694" y="91299"/>
                    <a:pt x="37861" y="84994"/>
                    <a:pt x="37494" y="81659"/>
                  </a:cubicBezTo>
                  <a:cubicBezTo>
                    <a:pt x="37093" y="78290"/>
                    <a:pt x="37727" y="76922"/>
                    <a:pt x="38328" y="74620"/>
                  </a:cubicBezTo>
                  <a:cubicBezTo>
                    <a:pt x="38961" y="72352"/>
                    <a:pt x="38828" y="69450"/>
                    <a:pt x="38561" y="67749"/>
                  </a:cubicBezTo>
                  <a:cubicBezTo>
                    <a:pt x="38294" y="66081"/>
                    <a:pt x="38061" y="63179"/>
                    <a:pt x="38795" y="59343"/>
                  </a:cubicBezTo>
                  <a:cubicBezTo>
                    <a:pt x="39495" y="55507"/>
                    <a:pt x="40329" y="48769"/>
                    <a:pt x="40496" y="47201"/>
                  </a:cubicBezTo>
                  <a:cubicBezTo>
                    <a:pt x="40663" y="45633"/>
                    <a:pt x="42431" y="30989"/>
                    <a:pt x="42697" y="27987"/>
                  </a:cubicBezTo>
                  <a:cubicBezTo>
                    <a:pt x="42964" y="24985"/>
                    <a:pt x="43064" y="22516"/>
                    <a:pt x="43064" y="22516"/>
                  </a:cubicBezTo>
                  <a:lnTo>
                    <a:pt x="41230" y="10975"/>
                  </a:lnTo>
                  <a:lnTo>
                    <a:pt x="3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987150" y="5164100"/>
              <a:ext cx="90075" cy="16100"/>
            </a:xfrm>
            <a:custGeom>
              <a:avLst/>
              <a:gdLst/>
              <a:ahLst/>
              <a:cxnLst/>
              <a:rect l="l" t="t" r="r" b="b"/>
              <a:pathLst>
                <a:path w="3603" h="644" extrusionOk="0">
                  <a:moveTo>
                    <a:pt x="247" y="1"/>
                  </a:moveTo>
                  <a:cubicBezTo>
                    <a:pt x="158" y="1"/>
                    <a:pt x="61" y="66"/>
                    <a:pt x="34" y="176"/>
                  </a:cubicBezTo>
                  <a:cubicBezTo>
                    <a:pt x="0" y="310"/>
                    <a:pt x="100" y="443"/>
                    <a:pt x="200" y="476"/>
                  </a:cubicBezTo>
                  <a:cubicBezTo>
                    <a:pt x="267" y="476"/>
                    <a:pt x="1001" y="643"/>
                    <a:pt x="1935" y="643"/>
                  </a:cubicBezTo>
                  <a:cubicBezTo>
                    <a:pt x="2402" y="643"/>
                    <a:pt x="2902" y="610"/>
                    <a:pt x="3403" y="476"/>
                  </a:cubicBezTo>
                  <a:cubicBezTo>
                    <a:pt x="3536" y="443"/>
                    <a:pt x="3603" y="310"/>
                    <a:pt x="3570" y="176"/>
                  </a:cubicBezTo>
                  <a:cubicBezTo>
                    <a:pt x="3542" y="66"/>
                    <a:pt x="3446" y="1"/>
                    <a:pt x="3337" y="1"/>
                  </a:cubicBezTo>
                  <a:cubicBezTo>
                    <a:pt x="3315" y="1"/>
                    <a:pt x="3292" y="4"/>
                    <a:pt x="3269" y="9"/>
                  </a:cubicBezTo>
                  <a:cubicBezTo>
                    <a:pt x="2836" y="132"/>
                    <a:pt x="2365" y="173"/>
                    <a:pt x="1929" y="173"/>
                  </a:cubicBezTo>
                  <a:cubicBezTo>
                    <a:pt x="1057" y="173"/>
                    <a:pt x="323" y="9"/>
                    <a:pt x="301" y="9"/>
                  </a:cubicBezTo>
                  <a:cubicBezTo>
                    <a:pt x="283" y="4"/>
                    <a:pt x="265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949625" y="5184850"/>
              <a:ext cx="175150" cy="64550"/>
            </a:xfrm>
            <a:custGeom>
              <a:avLst/>
              <a:gdLst/>
              <a:ahLst/>
              <a:cxnLst/>
              <a:rect l="l" t="t" r="r" b="b"/>
              <a:pathLst>
                <a:path w="7006" h="2582" extrusionOk="0">
                  <a:moveTo>
                    <a:pt x="6723" y="1"/>
                  </a:moveTo>
                  <a:cubicBezTo>
                    <a:pt x="6692" y="1"/>
                    <a:pt x="6663" y="5"/>
                    <a:pt x="6638" y="13"/>
                  </a:cubicBezTo>
                  <a:cubicBezTo>
                    <a:pt x="4804" y="981"/>
                    <a:pt x="234" y="2115"/>
                    <a:pt x="200" y="2115"/>
                  </a:cubicBezTo>
                  <a:cubicBezTo>
                    <a:pt x="67" y="2148"/>
                    <a:pt x="0" y="2282"/>
                    <a:pt x="34" y="2415"/>
                  </a:cubicBezTo>
                  <a:cubicBezTo>
                    <a:pt x="34" y="2515"/>
                    <a:pt x="134" y="2582"/>
                    <a:pt x="267" y="2582"/>
                  </a:cubicBezTo>
                  <a:lnTo>
                    <a:pt x="300" y="2582"/>
                  </a:lnTo>
                  <a:cubicBezTo>
                    <a:pt x="501" y="2515"/>
                    <a:pt x="4970" y="1414"/>
                    <a:pt x="6838" y="447"/>
                  </a:cubicBezTo>
                  <a:cubicBezTo>
                    <a:pt x="6972" y="380"/>
                    <a:pt x="7005" y="247"/>
                    <a:pt x="6939" y="113"/>
                  </a:cubicBezTo>
                  <a:cubicBezTo>
                    <a:pt x="6913" y="38"/>
                    <a:pt x="6813" y="1"/>
                    <a:pt x="67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902075" y="4664575"/>
              <a:ext cx="648000" cy="116175"/>
            </a:xfrm>
            <a:custGeom>
              <a:avLst/>
              <a:gdLst/>
              <a:ahLst/>
              <a:cxnLst/>
              <a:rect l="l" t="t" r="r" b="b"/>
              <a:pathLst>
                <a:path w="25920" h="4647" extrusionOk="0">
                  <a:moveTo>
                    <a:pt x="5403" y="1"/>
                  </a:moveTo>
                  <a:cubicBezTo>
                    <a:pt x="5295" y="1"/>
                    <a:pt x="5199" y="66"/>
                    <a:pt x="5171" y="176"/>
                  </a:cubicBezTo>
                  <a:cubicBezTo>
                    <a:pt x="5138" y="243"/>
                    <a:pt x="4904" y="1010"/>
                    <a:pt x="4671" y="2044"/>
                  </a:cubicBezTo>
                  <a:lnTo>
                    <a:pt x="334" y="1010"/>
                  </a:lnTo>
                  <a:cubicBezTo>
                    <a:pt x="312" y="1004"/>
                    <a:pt x="289" y="1002"/>
                    <a:pt x="266" y="1002"/>
                  </a:cubicBezTo>
                  <a:cubicBezTo>
                    <a:pt x="158" y="1002"/>
                    <a:pt x="62" y="1066"/>
                    <a:pt x="34" y="1177"/>
                  </a:cubicBezTo>
                  <a:cubicBezTo>
                    <a:pt x="1" y="1310"/>
                    <a:pt x="101" y="1410"/>
                    <a:pt x="234" y="1444"/>
                  </a:cubicBezTo>
                  <a:lnTo>
                    <a:pt x="4604" y="2511"/>
                  </a:lnTo>
                  <a:cubicBezTo>
                    <a:pt x="4471" y="3112"/>
                    <a:pt x="4371" y="3779"/>
                    <a:pt x="4371" y="4379"/>
                  </a:cubicBezTo>
                  <a:cubicBezTo>
                    <a:pt x="4371" y="4513"/>
                    <a:pt x="4471" y="4646"/>
                    <a:pt x="4604" y="4646"/>
                  </a:cubicBezTo>
                  <a:cubicBezTo>
                    <a:pt x="4738" y="4646"/>
                    <a:pt x="4838" y="4513"/>
                    <a:pt x="4838" y="4413"/>
                  </a:cubicBezTo>
                  <a:cubicBezTo>
                    <a:pt x="4871" y="3779"/>
                    <a:pt x="4938" y="3112"/>
                    <a:pt x="5071" y="2478"/>
                  </a:cubicBezTo>
                  <a:cubicBezTo>
                    <a:pt x="5805" y="2211"/>
                    <a:pt x="10108" y="543"/>
                    <a:pt x="13711" y="476"/>
                  </a:cubicBezTo>
                  <a:cubicBezTo>
                    <a:pt x="13826" y="474"/>
                    <a:pt x="13946" y="474"/>
                    <a:pt x="14068" y="474"/>
                  </a:cubicBezTo>
                  <a:cubicBezTo>
                    <a:pt x="18107" y="474"/>
                    <a:pt x="25588" y="1511"/>
                    <a:pt x="25653" y="1511"/>
                  </a:cubicBezTo>
                  <a:cubicBezTo>
                    <a:pt x="25670" y="1515"/>
                    <a:pt x="25687" y="1517"/>
                    <a:pt x="25703" y="1517"/>
                  </a:cubicBezTo>
                  <a:cubicBezTo>
                    <a:pt x="25811" y="1517"/>
                    <a:pt x="25890" y="1426"/>
                    <a:pt x="25919" y="1310"/>
                  </a:cubicBezTo>
                  <a:cubicBezTo>
                    <a:pt x="25919" y="1177"/>
                    <a:pt x="25853" y="1077"/>
                    <a:pt x="25719" y="1044"/>
                  </a:cubicBezTo>
                  <a:cubicBezTo>
                    <a:pt x="25623" y="1044"/>
                    <a:pt x="18306" y="3"/>
                    <a:pt x="14201" y="3"/>
                  </a:cubicBezTo>
                  <a:cubicBezTo>
                    <a:pt x="14020" y="3"/>
                    <a:pt x="13845" y="5"/>
                    <a:pt x="13677" y="9"/>
                  </a:cubicBezTo>
                  <a:cubicBezTo>
                    <a:pt x="10375" y="76"/>
                    <a:pt x="6439" y="1444"/>
                    <a:pt x="5171" y="1944"/>
                  </a:cubicBezTo>
                  <a:cubicBezTo>
                    <a:pt x="5405" y="1044"/>
                    <a:pt x="5605" y="343"/>
                    <a:pt x="5605" y="310"/>
                  </a:cubicBezTo>
                  <a:cubicBezTo>
                    <a:pt x="5672" y="210"/>
                    <a:pt x="5605" y="76"/>
                    <a:pt x="5471" y="9"/>
                  </a:cubicBezTo>
                  <a:cubicBezTo>
                    <a:pt x="5449" y="4"/>
                    <a:pt x="5426" y="1"/>
                    <a:pt x="5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856225" y="5534875"/>
              <a:ext cx="52550" cy="101475"/>
            </a:xfrm>
            <a:custGeom>
              <a:avLst/>
              <a:gdLst/>
              <a:ahLst/>
              <a:cxnLst/>
              <a:rect l="l" t="t" r="r" b="b"/>
              <a:pathLst>
                <a:path w="2102" h="4059" extrusionOk="0">
                  <a:moveTo>
                    <a:pt x="256" y="1"/>
                  </a:moveTo>
                  <a:cubicBezTo>
                    <a:pt x="227" y="1"/>
                    <a:pt x="197" y="7"/>
                    <a:pt x="167" y="22"/>
                  </a:cubicBezTo>
                  <a:cubicBezTo>
                    <a:pt x="67" y="56"/>
                    <a:pt x="0" y="189"/>
                    <a:pt x="34" y="289"/>
                  </a:cubicBezTo>
                  <a:cubicBezTo>
                    <a:pt x="434" y="1657"/>
                    <a:pt x="1568" y="3858"/>
                    <a:pt x="1601" y="3925"/>
                  </a:cubicBezTo>
                  <a:cubicBezTo>
                    <a:pt x="1635" y="4025"/>
                    <a:pt x="1735" y="4059"/>
                    <a:pt x="1835" y="4059"/>
                  </a:cubicBezTo>
                  <a:lnTo>
                    <a:pt x="1935" y="4059"/>
                  </a:lnTo>
                  <a:cubicBezTo>
                    <a:pt x="2035" y="3992"/>
                    <a:pt x="2102" y="3825"/>
                    <a:pt x="2035" y="3725"/>
                  </a:cubicBezTo>
                  <a:cubicBezTo>
                    <a:pt x="2002" y="3692"/>
                    <a:pt x="868" y="1490"/>
                    <a:pt x="467" y="156"/>
                  </a:cubicBezTo>
                  <a:cubicBezTo>
                    <a:pt x="441" y="78"/>
                    <a:pt x="355" y="1"/>
                    <a:pt x="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951275" y="4857425"/>
              <a:ext cx="289400" cy="1943925"/>
            </a:xfrm>
            <a:custGeom>
              <a:avLst/>
              <a:gdLst/>
              <a:ahLst/>
              <a:cxnLst/>
              <a:rect l="l" t="t" r="r" b="b"/>
              <a:pathLst>
                <a:path w="11576" h="77757" extrusionOk="0">
                  <a:moveTo>
                    <a:pt x="2670" y="1"/>
                  </a:moveTo>
                  <a:cubicBezTo>
                    <a:pt x="2536" y="1"/>
                    <a:pt x="2436" y="101"/>
                    <a:pt x="2403" y="234"/>
                  </a:cubicBezTo>
                  <a:cubicBezTo>
                    <a:pt x="2403" y="301"/>
                    <a:pt x="1969" y="6205"/>
                    <a:pt x="5972" y="10675"/>
                  </a:cubicBezTo>
                  <a:cubicBezTo>
                    <a:pt x="9341" y="14445"/>
                    <a:pt x="10008" y="20983"/>
                    <a:pt x="10342" y="24485"/>
                  </a:cubicBezTo>
                  <a:cubicBezTo>
                    <a:pt x="10408" y="25119"/>
                    <a:pt x="10475" y="25653"/>
                    <a:pt x="10542" y="26053"/>
                  </a:cubicBezTo>
                  <a:cubicBezTo>
                    <a:pt x="10575" y="26320"/>
                    <a:pt x="10609" y="26587"/>
                    <a:pt x="10609" y="26854"/>
                  </a:cubicBezTo>
                  <a:cubicBezTo>
                    <a:pt x="10508" y="27487"/>
                    <a:pt x="8774" y="36360"/>
                    <a:pt x="8140" y="40063"/>
                  </a:cubicBezTo>
                  <a:cubicBezTo>
                    <a:pt x="7706" y="42665"/>
                    <a:pt x="6973" y="45534"/>
                    <a:pt x="6372" y="47802"/>
                  </a:cubicBezTo>
                  <a:cubicBezTo>
                    <a:pt x="6105" y="48836"/>
                    <a:pt x="5872" y="49737"/>
                    <a:pt x="5705" y="50404"/>
                  </a:cubicBezTo>
                  <a:cubicBezTo>
                    <a:pt x="5371" y="51938"/>
                    <a:pt x="4371" y="54307"/>
                    <a:pt x="3637" y="56041"/>
                  </a:cubicBezTo>
                  <a:cubicBezTo>
                    <a:pt x="3403" y="56642"/>
                    <a:pt x="3170" y="57209"/>
                    <a:pt x="3003" y="57576"/>
                  </a:cubicBezTo>
                  <a:cubicBezTo>
                    <a:pt x="2036" y="60111"/>
                    <a:pt x="1602" y="62145"/>
                    <a:pt x="1702" y="63647"/>
                  </a:cubicBezTo>
                  <a:cubicBezTo>
                    <a:pt x="1836" y="65615"/>
                    <a:pt x="1269" y="70585"/>
                    <a:pt x="835" y="72353"/>
                  </a:cubicBezTo>
                  <a:cubicBezTo>
                    <a:pt x="335" y="74154"/>
                    <a:pt x="1" y="77356"/>
                    <a:pt x="1" y="77490"/>
                  </a:cubicBezTo>
                  <a:cubicBezTo>
                    <a:pt x="1" y="77623"/>
                    <a:pt x="68" y="77723"/>
                    <a:pt x="201" y="77757"/>
                  </a:cubicBezTo>
                  <a:lnTo>
                    <a:pt x="234" y="77757"/>
                  </a:lnTo>
                  <a:cubicBezTo>
                    <a:pt x="368" y="77757"/>
                    <a:pt x="468" y="77657"/>
                    <a:pt x="468" y="77523"/>
                  </a:cubicBezTo>
                  <a:cubicBezTo>
                    <a:pt x="468" y="77490"/>
                    <a:pt x="835" y="74221"/>
                    <a:pt x="1269" y="72486"/>
                  </a:cubicBezTo>
                  <a:cubicBezTo>
                    <a:pt x="1769" y="70685"/>
                    <a:pt x="2336" y="65615"/>
                    <a:pt x="2203" y="63613"/>
                  </a:cubicBezTo>
                  <a:cubicBezTo>
                    <a:pt x="2102" y="62179"/>
                    <a:pt x="2536" y="60211"/>
                    <a:pt x="3470" y="57742"/>
                  </a:cubicBezTo>
                  <a:cubicBezTo>
                    <a:pt x="3604" y="57375"/>
                    <a:pt x="3837" y="56842"/>
                    <a:pt x="4104" y="56208"/>
                  </a:cubicBezTo>
                  <a:cubicBezTo>
                    <a:pt x="4838" y="54473"/>
                    <a:pt x="5805" y="52072"/>
                    <a:pt x="6172" y="50504"/>
                  </a:cubicBezTo>
                  <a:cubicBezTo>
                    <a:pt x="6339" y="49837"/>
                    <a:pt x="6572" y="48936"/>
                    <a:pt x="6839" y="47902"/>
                  </a:cubicBezTo>
                  <a:cubicBezTo>
                    <a:pt x="7440" y="45634"/>
                    <a:pt x="8173" y="42765"/>
                    <a:pt x="8607" y="40130"/>
                  </a:cubicBezTo>
                  <a:cubicBezTo>
                    <a:pt x="9107" y="37261"/>
                    <a:pt x="10242" y="31290"/>
                    <a:pt x="10809" y="28455"/>
                  </a:cubicBezTo>
                  <a:cubicBezTo>
                    <a:pt x="11009" y="30656"/>
                    <a:pt x="11076" y="32624"/>
                    <a:pt x="11076" y="32624"/>
                  </a:cubicBezTo>
                  <a:cubicBezTo>
                    <a:pt x="11076" y="32758"/>
                    <a:pt x="11209" y="32858"/>
                    <a:pt x="11309" y="32858"/>
                  </a:cubicBezTo>
                  <a:lnTo>
                    <a:pt x="11342" y="32858"/>
                  </a:lnTo>
                  <a:cubicBezTo>
                    <a:pt x="11476" y="32858"/>
                    <a:pt x="11576" y="32758"/>
                    <a:pt x="11576" y="32624"/>
                  </a:cubicBezTo>
                  <a:cubicBezTo>
                    <a:pt x="11576" y="32591"/>
                    <a:pt x="11409" y="28922"/>
                    <a:pt x="11009" y="25986"/>
                  </a:cubicBezTo>
                  <a:cubicBezTo>
                    <a:pt x="10942" y="25586"/>
                    <a:pt x="10909" y="25052"/>
                    <a:pt x="10842" y="24452"/>
                  </a:cubicBezTo>
                  <a:cubicBezTo>
                    <a:pt x="10475" y="20883"/>
                    <a:pt x="9775" y="14244"/>
                    <a:pt x="6339" y="10375"/>
                  </a:cubicBezTo>
                  <a:cubicBezTo>
                    <a:pt x="2469" y="6039"/>
                    <a:pt x="2870" y="335"/>
                    <a:pt x="2903" y="268"/>
                  </a:cubicBezTo>
                  <a:cubicBezTo>
                    <a:pt x="2903" y="134"/>
                    <a:pt x="2803" y="34"/>
                    <a:pt x="2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693600" y="6789500"/>
              <a:ext cx="270225" cy="41875"/>
            </a:xfrm>
            <a:custGeom>
              <a:avLst/>
              <a:gdLst/>
              <a:ahLst/>
              <a:cxnLst/>
              <a:rect l="l" t="t" r="r" b="b"/>
              <a:pathLst>
                <a:path w="10809" h="1675" extrusionOk="0">
                  <a:moveTo>
                    <a:pt x="249" y="0"/>
                  </a:moveTo>
                  <a:cubicBezTo>
                    <a:pt x="142" y="0"/>
                    <a:pt x="63" y="87"/>
                    <a:pt x="34" y="173"/>
                  </a:cubicBezTo>
                  <a:cubicBezTo>
                    <a:pt x="1" y="307"/>
                    <a:pt x="101" y="440"/>
                    <a:pt x="201" y="474"/>
                  </a:cubicBezTo>
                  <a:cubicBezTo>
                    <a:pt x="267" y="474"/>
                    <a:pt x="4003" y="1241"/>
                    <a:pt x="6672" y="1274"/>
                  </a:cubicBezTo>
                  <a:cubicBezTo>
                    <a:pt x="9241" y="1341"/>
                    <a:pt x="10475" y="1674"/>
                    <a:pt x="10475" y="1674"/>
                  </a:cubicBezTo>
                  <a:lnTo>
                    <a:pt x="10541" y="1674"/>
                  </a:lnTo>
                  <a:cubicBezTo>
                    <a:pt x="10642" y="1674"/>
                    <a:pt x="10742" y="1608"/>
                    <a:pt x="10775" y="1508"/>
                  </a:cubicBezTo>
                  <a:cubicBezTo>
                    <a:pt x="10808" y="1374"/>
                    <a:pt x="10742" y="1241"/>
                    <a:pt x="10608" y="1207"/>
                  </a:cubicBezTo>
                  <a:cubicBezTo>
                    <a:pt x="10575" y="1207"/>
                    <a:pt x="9307" y="874"/>
                    <a:pt x="6672" y="807"/>
                  </a:cubicBezTo>
                  <a:cubicBezTo>
                    <a:pt x="4070" y="774"/>
                    <a:pt x="334" y="7"/>
                    <a:pt x="301" y="7"/>
                  </a:cubicBez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732800" y="6706250"/>
              <a:ext cx="16700" cy="84250"/>
            </a:xfrm>
            <a:custGeom>
              <a:avLst/>
              <a:gdLst/>
              <a:ahLst/>
              <a:cxnLst/>
              <a:rect l="l" t="t" r="r" b="b"/>
              <a:pathLst>
                <a:path w="668" h="3370" extrusionOk="0">
                  <a:moveTo>
                    <a:pt x="367" y="1"/>
                  </a:moveTo>
                  <a:cubicBezTo>
                    <a:pt x="234" y="1"/>
                    <a:pt x="134" y="101"/>
                    <a:pt x="167" y="234"/>
                  </a:cubicBezTo>
                  <a:cubicBezTo>
                    <a:pt x="201" y="935"/>
                    <a:pt x="0" y="3070"/>
                    <a:pt x="0" y="3103"/>
                  </a:cubicBezTo>
                  <a:cubicBezTo>
                    <a:pt x="0" y="3237"/>
                    <a:pt x="100" y="3337"/>
                    <a:pt x="201" y="3370"/>
                  </a:cubicBezTo>
                  <a:lnTo>
                    <a:pt x="234" y="3370"/>
                  </a:lnTo>
                  <a:cubicBezTo>
                    <a:pt x="367" y="3370"/>
                    <a:pt x="467" y="3270"/>
                    <a:pt x="467" y="3136"/>
                  </a:cubicBezTo>
                  <a:cubicBezTo>
                    <a:pt x="501" y="3036"/>
                    <a:pt x="668" y="935"/>
                    <a:pt x="634" y="234"/>
                  </a:cubicBezTo>
                  <a:cubicBezTo>
                    <a:pt x="634" y="101"/>
                    <a:pt x="501" y="1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2767000" y="6726050"/>
              <a:ext cx="27525" cy="58625"/>
            </a:xfrm>
            <a:custGeom>
              <a:avLst/>
              <a:gdLst/>
              <a:ahLst/>
              <a:cxnLst/>
              <a:rect l="l" t="t" r="r" b="b"/>
              <a:pathLst>
                <a:path w="1101" h="2345" extrusionOk="0">
                  <a:moveTo>
                    <a:pt x="832" y="1"/>
                  </a:moveTo>
                  <a:cubicBezTo>
                    <a:pt x="724" y="1"/>
                    <a:pt x="628" y="66"/>
                    <a:pt x="600" y="176"/>
                  </a:cubicBezTo>
                  <a:lnTo>
                    <a:pt x="67" y="2044"/>
                  </a:lnTo>
                  <a:cubicBezTo>
                    <a:pt x="0" y="2178"/>
                    <a:pt x="100" y="2311"/>
                    <a:pt x="200" y="2344"/>
                  </a:cubicBezTo>
                  <a:lnTo>
                    <a:pt x="267" y="2344"/>
                  </a:lnTo>
                  <a:cubicBezTo>
                    <a:pt x="367" y="2344"/>
                    <a:pt x="467" y="2278"/>
                    <a:pt x="500" y="2178"/>
                  </a:cubicBezTo>
                  <a:lnTo>
                    <a:pt x="1067" y="310"/>
                  </a:lnTo>
                  <a:cubicBezTo>
                    <a:pt x="1101" y="176"/>
                    <a:pt x="1034" y="43"/>
                    <a:pt x="901" y="9"/>
                  </a:cubicBezTo>
                  <a:cubicBezTo>
                    <a:pt x="878" y="4"/>
                    <a:pt x="855" y="1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3472500" y="6857200"/>
              <a:ext cx="11700" cy="79250"/>
            </a:xfrm>
            <a:custGeom>
              <a:avLst/>
              <a:gdLst/>
              <a:ahLst/>
              <a:cxnLst/>
              <a:rect l="l" t="t" r="r" b="b"/>
              <a:pathLst>
                <a:path w="468" h="3170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2936"/>
                  </a:lnTo>
                  <a:cubicBezTo>
                    <a:pt x="0" y="3069"/>
                    <a:pt x="100" y="3169"/>
                    <a:pt x="234" y="3169"/>
                  </a:cubicBezTo>
                  <a:cubicBezTo>
                    <a:pt x="367" y="3169"/>
                    <a:pt x="467" y="3036"/>
                    <a:pt x="467" y="2936"/>
                  </a:cubicBezTo>
                  <a:lnTo>
                    <a:pt x="467" y="234"/>
                  </a:lnTo>
                  <a:cubicBezTo>
                    <a:pt x="467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3278175" y="6633700"/>
              <a:ext cx="265225" cy="438675"/>
            </a:xfrm>
            <a:custGeom>
              <a:avLst/>
              <a:gdLst/>
              <a:ahLst/>
              <a:cxnLst/>
              <a:rect l="l" t="t" r="r" b="b"/>
              <a:pathLst>
                <a:path w="10609" h="17547" extrusionOk="0">
                  <a:moveTo>
                    <a:pt x="1702" y="1"/>
                  </a:moveTo>
                  <a:cubicBezTo>
                    <a:pt x="1569" y="34"/>
                    <a:pt x="1469" y="134"/>
                    <a:pt x="1502" y="268"/>
                  </a:cubicBezTo>
                  <a:cubicBezTo>
                    <a:pt x="1502" y="334"/>
                    <a:pt x="2036" y="5271"/>
                    <a:pt x="1869" y="8340"/>
                  </a:cubicBezTo>
                  <a:cubicBezTo>
                    <a:pt x="1736" y="10642"/>
                    <a:pt x="1469" y="12176"/>
                    <a:pt x="1369" y="12777"/>
                  </a:cubicBezTo>
                  <a:cubicBezTo>
                    <a:pt x="935" y="12543"/>
                    <a:pt x="601" y="12310"/>
                    <a:pt x="501" y="12210"/>
                  </a:cubicBezTo>
                  <a:lnTo>
                    <a:pt x="501" y="11309"/>
                  </a:lnTo>
                  <a:cubicBezTo>
                    <a:pt x="501" y="11175"/>
                    <a:pt x="368" y="11075"/>
                    <a:pt x="234" y="11075"/>
                  </a:cubicBezTo>
                  <a:cubicBezTo>
                    <a:pt x="134" y="11075"/>
                    <a:pt x="1" y="11175"/>
                    <a:pt x="1" y="11309"/>
                  </a:cubicBezTo>
                  <a:lnTo>
                    <a:pt x="1" y="12310"/>
                  </a:lnTo>
                  <a:cubicBezTo>
                    <a:pt x="1" y="12376"/>
                    <a:pt x="34" y="12443"/>
                    <a:pt x="68" y="12476"/>
                  </a:cubicBezTo>
                  <a:cubicBezTo>
                    <a:pt x="168" y="12543"/>
                    <a:pt x="1635" y="13978"/>
                    <a:pt x="4171" y="13978"/>
                  </a:cubicBezTo>
                  <a:cubicBezTo>
                    <a:pt x="4638" y="13978"/>
                    <a:pt x="5171" y="13911"/>
                    <a:pt x="5705" y="13811"/>
                  </a:cubicBezTo>
                  <a:cubicBezTo>
                    <a:pt x="7006" y="13544"/>
                    <a:pt x="8007" y="13244"/>
                    <a:pt x="8741" y="13010"/>
                  </a:cubicBezTo>
                  <a:lnTo>
                    <a:pt x="8741" y="13010"/>
                  </a:lnTo>
                  <a:cubicBezTo>
                    <a:pt x="9074" y="15445"/>
                    <a:pt x="8707" y="17247"/>
                    <a:pt x="8707" y="17247"/>
                  </a:cubicBezTo>
                  <a:cubicBezTo>
                    <a:pt x="8674" y="17380"/>
                    <a:pt x="8774" y="17513"/>
                    <a:pt x="8907" y="17547"/>
                  </a:cubicBezTo>
                  <a:lnTo>
                    <a:pt x="8941" y="17547"/>
                  </a:lnTo>
                  <a:cubicBezTo>
                    <a:pt x="9041" y="17547"/>
                    <a:pt x="9141" y="17480"/>
                    <a:pt x="9174" y="17347"/>
                  </a:cubicBezTo>
                  <a:cubicBezTo>
                    <a:pt x="9208" y="17280"/>
                    <a:pt x="9574" y="15412"/>
                    <a:pt x="9208" y="12843"/>
                  </a:cubicBezTo>
                  <a:cubicBezTo>
                    <a:pt x="10075" y="12543"/>
                    <a:pt x="10442" y="12310"/>
                    <a:pt x="10475" y="12310"/>
                  </a:cubicBezTo>
                  <a:cubicBezTo>
                    <a:pt x="10575" y="12243"/>
                    <a:pt x="10609" y="12076"/>
                    <a:pt x="10542" y="11976"/>
                  </a:cubicBezTo>
                  <a:cubicBezTo>
                    <a:pt x="10497" y="11887"/>
                    <a:pt x="10423" y="11843"/>
                    <a:pt x="10349" y="11843"/>
                  </a:cubicBezTo>
                  <a:cubicBezTo>
                    <a:pt x="10312" y="11843"/>
                    <a:pt x="10275" y="11854"/>
                    <a:pt x="10242" y="11876"/>
                  </a:cubicBezTo>
                  <a:cubicBezTo>
                    <a:pt x="10208" y="11876"/>
                    <a:pt x="8907" y="12643"/>
                    <a:pt x="5605" y="13344"/>
                  </a:cubicBezTo>
                  <a:cubicBezTo>
                    <a:pt x="5117" y="13445"/>
                    <a:pt x="4657" y="13488"/>
                    <a:pt x="4228" y="13488"/>
                  </a:cubicBezTo>
                  <a:cubicBezTo>
                    <a:pt x="3248" y="13488"/>
                    <a:pt x="2428" y="13265"/>
                    <a:pt x="1802" y="13010"/>
                  </a:cubicBezTo>
                  <a:cubicBezTo>
                    <a:pt x="1902" y="12476"/>
                    <a:pt x="2203" y="10909"/>
                    <a:pt x="2336" y="8373"/>
                  </a:cubicBezTo>
                  <a:cubicBezTo>
                    <a:pt x="2536" y="5271"/>
                    <a:pt x="1969" y="268"/>
                    <a:pt x="1969" y="234"/>
                  </a:cubicBezTo>
                  <a:cubicBezTo>
                    <a:pt x="1969" y="101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3500000" y="6394525"/>
              <a:ext cx="56750" cy="534425"/>
            </a:xfrm>
            <a:custGeom>
              <a:avLst/>
              <a:gdLst/>
              <a:ahLst/>
              <a:cxnLst/>
              <a:rect l="l" t="t" r="r" b="b"/>
              <a:pathLst>
                <a:path w="2270" h="21377" extrusionOk="0">
                  <a:moveTo>
                    <a:pt x="1992" y="1"/>
                  </a:moveTo>
                  <a:cubicBezTo>
                    <a:pt x="1900" y="1"/>
                    <a:pt x="1817" y="56"/>
                    <a:pt x="1769" y="128"/>
                  </a:cubicBezTo>
                  <a:cubicBezTo>
                    <a:pt x="1736" y="194"/>
                    <a:pt x="1102" y="1629"/>
                    <a:pt x="1235" y="3363"/>
                  </a:cubicBezTo>
                  <a:cubicBezTo>
                    <a:pt x="1402" y="5065"/>
                    <a:pt x="1202" y="10202"/>
                    <a:pt x="935" y="13304"/>
                  </a:cubicBezTo>
                  <a:cubicBezTo>
                    <a:pt x="701" y="16406"/>
                    <a:pt x="34" y="21043"/>
                    <a:pt x="34" y="21109"/>
                  </a:cubicBezTo>
                  <a:cubicBezTo>
                    <a:pt x="1" y="21243"/>
                    <a:pt x="101" y="21343"/>
                    <a:pt x="234" y="21376"/>
                  </a:cubicBezTo>
                  <a:lnTo>
                    <a:pt x="268" y="21376"/>
                  </a:lnTo>
                  <a:cubicBezTo>
                    <a:pt x="368" y="21376"/>
                    <a:pt x="468" y="21310"/>
                    <a:pt x="501" y="21176"/>
                  </a:cubicBezTo>
                  <a:cubicBezTo>
                    <a:pt x="501" y="21143"/>
                    <a:pt x="1168" y="16473"/>
                    <a:pt x="1402" y="13371"/>
                  </a:cubicBezTo>
                  <a:cubicBezTo>
                    <a:pt x="1669" y="10235"/>
                    <a:pt x="1869" y="5065"/>
                    <a:pt x="1702" y="3330"/>
                  </a:cubicBezTo>
                  <a:cubicBezTo>
                    <a:pt x="1569" y="1729"/>
                    <a:pt x="2203" y="361"/>
                    <a:pt x="2203" y="328"/>
                  </a:cubicBezTo>
                  <a:cubicBezTo>
                    <a:pt x="2269" y="228"/>
                    <a:pt x="2203" y="61"/>
                    <a:pt x="2102" y="28"/>
                  </a:cubicBezTo>
                  <a:cubicBezTo>
                    <a:pt x="2065" y="9"/>
                    <a:pt x="2028" y="1"/>
                    <a:pt x="1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3629275" y="4858100"/>
              <a:ext cx="30050" cy="338775"/>
            </a:xfrm>
            <a:custGeom>
              <a:avLst/>
              <a:gdLst/>
              <a:ahLst/>
              <a:cxnLst/>
              <a:rect l="l" t="t" r="r" b="b"/>
              <a:pathLst>
                <a:path w="1202" h="13551" extrusionOk="0">
                  <a:moveTo>
                    <a:pt x="275" y="1"/>
                  </a:moveTo>
                  <a:cubicBezTo>
                    <a:pt x="261" y="1"/>
                    <a:pt x="247" y="3"/>
                    <a:pt x="234" y="7"/>
                  </a:cubicBezTo>
                  <a:cubicBezTo>
                    <a:pt x="100" y="7"/>
                    <a:pt x="0" y="141"/>
                    <a:pt x="34" y="274"/>
                  </a:cubicBezTo>
                  <a:cubicBezTo>
                    <a:pt x="34" y="308"/>
                    <a:pt x="601" y="4077"/>
                    <a:pt x="667" y="7246"/>
                  </a:cubicBezTo>
                  <a:cubicBezTo>
                    <a:pt x="734" y="10415"/>
                    <a:pt x="667" y="13283"/>
                    <a:pt x="667" y="13317"/>
                  </a:cubicBezTo>
                  <a:cubicBezTo>
                    <a:pt x="667" y="13417"/>
                    <a:pt x="768" y="13550"/>
                    <a:pt x="901" y="13550"/>
                  </a:cubicBezTo>
                  <a:cubicBezTo>
                    <a:pt x="1034" y="13550"/>
                    <a:pt x="1134" y="13450"/>
                    <a:pt x="1134" y="13317"/>
                  </a:cubicBezTo>
                  <a:cubicBezTo>
                    <a:pt x="1134" y="13283"/>
                    <a:pt x="1201" y="10415"/>
                    <a:pt x="1134" y="7246"/>
                  </a:cubicBezTo>
                  <a:cubicBezTo>
                    <a:pt x="1068" y="4044"/>
                    <a:pt x="501" y="241"/>
                    <a:pt x="501" y="207"/>
                  </a:cubicBezTo>
                  <a:cubicBezTo>
                    <a:pt x="472" y="92"/>
                    <a:pt x="367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2926275" y="4507800"/>
              <a:ext cx="144275" cy="138675"/>
            </a:xfrm>
            <a:custGeom>
              <a:avLst/>
              <a:gdLst/>
              <a:ahLst/>
              <a:cxnLst/>
              <a:rect l="l" t="t" r="r" b="b"/>
              <a:pathLst>
                <a:path w="5771" h="5547" extrusionOk="0">
                  <a:moveTo>
                    <a:pt x="5501" y="1"/>
                  </a:moveTo>
                  <a:cubicBezTo>
                    <a:pt x="5393" y="1"/>
                    <a:pt x="5298" y="60"/>
                    <a:pt x="5271" y="143"/>
                  </a:cubicBezTo>
                  <a:cubicBezTo>
                    <a:pt x="5271" y="143"/>
                    <a:pt x="5071" y="676"/>
                    <a:pt x="4604" y="2044"/>
                  </a:cubicBezTo>
                  <a:cubicBezTo>
                    <a:pt x="4203" y="3145"/>
                    <a:pt x="3803" y="4579"/>
                    <a:pt x="3670" y="5080"/>
                  </a:cubicBezTo>
                  <a:lnTo>
                    <a:pt x="3002" y="5080"/>
                  </a:lnTo>
                  <a:lnTo>
                    <a:pt x="3169" y="4479"/>
                  </a:lnTo>
                  <a:cubicBezTo>
                    <a:pt x="3203" y="4346"/>
                    <a:pt x="3269" y="4146"/>
                    <a:pt x="3336" y="3912"/>
                  </a:cubicBezTo>
                  <a:cubicBezTo>
                    <a:pt x="3670" y="2745"/>
                    <a:pt x="4237" y="676"/>
                    <a:pt x="4270" y="643"/>
                  </a:cubicBezTo>
                  <a:cubicBezTo>
                    <a:pt x="4303" y="543"/>
                    <a:pt x="4237" y="410"/>
                    <a:pt x="4103" y="376"/>
                  </a:cubicBezTo>
                  <a:cubicBezTo>
                    <a:pt x="4073" y="361"/>
                    <a:pt x="4043" y="355"/>
                    <a:pt x="4014" y="355"/>
                  </a:cubicBezTo>
                  <a:cubicBezTo>
                    <a:pt x="3915" y="355"/>
                    <a:pt x="3829" y="432"/>
                    <a:pt x="3803" y="510"/>
                  </a:cubicBezTo>
                  <a:cubicBezTo>
                    <a:pt x="3803" y="543"/>
                    <a:pt x="3236" y="2411"/>
                    <a:pt x="2902" y="3645"/>
                  </a:cubicBezTo>
                  <a:cubicBezTo>
                    <a:pt x="1735" y="3745"/>
                    <a:pt x="234" y="3979"/>
                    <a:pt x="234" y="3979"/>
                  </a:cubicBezTo>
                  <a:cubicBezTo>
                    <a:pt x="100" y="3979"/>
                    <a:pt x="0" y="4112"/>
                    <a:pt x="34" y="4246"/>
                  </a:cubicBezTo>
                  <a:cubicBezTo>
                    <a:pt x="34" y="4346"/>
                    <a:pt x="134" y="4446"/>
                    <a:pt x="267" y="4446"/>
                  </a:cubicBezTo>
                  <a:lnTo>
                    <a:pt x="300" y="4446"/>
                  </a:lnTo>
                  <a:cubicBezTo>
                    <a:pt x="300" y="4446"/>
                    <a:pt x="1635" y="4246"/>
                    <a:pt x="2769" y="4146"/>
                  </a:cubicBezTo>
                  <a:lnTo>
                    <a:pt x="2769" y="4146"/>
                  </a:lnTo>
                  <a:cubicBezTo>
                    <a:pt x="2769" y="4212"/>
                    <a:pt x="2736" y="4312"/>
                    <a:pt x="2736" y="4379"/>
                  </a:cubicBezTo>
                  <a:lnTo>
                    <a:pt x="2469" y="5280"/>
                  </a:lnTo>
                  <a:cubicBezTo>
                    <a:pt x="2469" y="5346"/>
                    <a:pt x="2469" y="5413"/>
                    <a:pt x="2535" y="5480"/>
                  </a:cubicBezTo>
                  <a:cubicBezTo>
                    <a:pt x="2569" y="5513"/>
                    <a:pt x="2635" y="5547"/>
                    <a:pt x="2702" y="5547"/>
                  </a:cubicBezTo>
                  <a:lnTo>
                    <a:pt x="3836" y="5547"/>
                  </a:lnTo>
                  <a:cubicBezTo>
                    <a:pt x="3970" y="5547"/>
                    <a:pt x="4036" y="5480"/>
                    <a:pt x="4070" y="5380"/>
                  </a:cubicBezTo>
                  <a:cubicBezTo>
                    <a:pt x="4070" y="5380"/>
                    <a:pt x="4570" y="3512"/>
                    <a:pt x="5037" y="2211"/>
                  </a:cubicBezTo>
                  <a:cubicBezTo>
                    <a:pt x="5538" y="843"/>
                    <a:pt x="5704" y="310"/>
                    <a:pt x="5704" y="310"/>
                  </a:cubicBezTo>
                  <a:cubicBezTo>
                    <a:pt x="5771" y="209"/>
                    <a:pt x="5704" y="76"/>
                    <a:pt x="5571" y="9"/>
                  </a:cubicBezTo>
                  <a:cubicBezTo>
                    <a:pt x="5547" y="3"/>
                    <a:pt x="5524" y="1"/>
                    <a:pt x="5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3049700" y="4503825"/>
              <a:ext cx="449500" cy="136825"/>
            </a:xfrm>
            <a:custGeom>
              <a:avLst/>
              <a:gdLst/>
              <a:ahLst/>
              <a:cxnLst/>
              <a:rect l="l" t="t" r="r" b="b"/>
              <a:pathLst>
                <a:path w="17980" h="5473" extrusionOk="0">
                  <a:moveTo>
                    <a:pt x="2378" y="0"/>
                  </a:moveTo>
                  <a:cubicBezTo>
                    <a:pt x="2296" y="0"/>
                    <a:pt x="2211" y="37"/>
                    <a:pt x="2168" y="102"/>
                  </a:cubicBezTo>
                  <a:cubicBezTo>
                    <a:pt x="2135" y="168"/>
                    <a:pt x="1368" y="1403"/>
                    <a:pt x="801" y="2737"/>
                  </a:cubicBezTo>
                  <a:cubicBezTo>
                    <a:pt x="267" y="4071"/>
                    <a:pt x="33" y="5139"/>
                    <a:pt x="0" y="5172"/>
                  </a:cubicBezTo>
                  <a:cubicBezTo>
                    <a:pt x="0" y="5272"/>
                    <a:pt x="0" y="5339"/>
                    <a:pt x="67" y="5405"/>
                  </a:cubicBezTo>
                  <a:cubicBezTo>
                    <a:pt x="100" y="5439"/>
                    <a:pt x="167" y="5472"/>
                    <a:pt x="234" y="5472"/>
                  </a:cubicBezTo>
                  <a:lnTo>
                    <a:pt x="1301" y="5472"/>
                  </a:lnTo>
                  <a:cubicBezTo>
                    <a:pt x="1401" y="5472"/>
                    <a:pt x="1501" y="5439"/>
                    <a:pt x="1535" y="5339"/>
                  </a:cubicBezTo>
                  <a:cubicBezTo>
                    <a:pt x="1535" y="5339"/>
                    <a:pt x="1901" y="4505"/>
                    <a:pt x="2302" y="3637"/>
                  </a:cubicBezTo>
                  <a:lnTo>
                    <a:pt x="8840" y="3637"/>
                  </a:lnTo>
                  <a:cubicBezTo>
                    <a:pt x="12976" y="3637"/>
                    <a:pt x="17646" y="4405"/>
                    <a:pt x="17679" y="4405"/>
                  </a:cubicBezTo>
                  <a:cubicBezTo>
                    <a:pt x="17713" y="4438"/>
                    <a:pt x="17713" y="4438"/>
                    <a:pt x="17746" y="4438"/>
                  </a:cubicBezTo>
                  <a:cubicBezTo>
                    <a:pt x="17846" y="4438"/>
                    <a:pt x="17946" y="4338"/>
                    <a:pt x="17980" y="4238"/>
                  </a:cubicBezTo>
                  <a:cubicBezTo>
                    <a:pt x="17980" y="4104"/>
                    <a:pt x="17913" y="3971"/>
                    <a:pt x="17779" y="3938"/>
                  </a:cubicBezTo>
                  <a:cubicBezTo>
                    <a:pt x="17713" y="3938"/>
                    <a:pt x="13009" y="3137"/>
                    <a:pt x="8840" y="3137"/>
                  </a:cubicBezTo>
                  <a:lnTo>
                    <a:pt x="2535" y="3137"/>
                  </a:lnTo>
                  <a:cubicBezTo>
                    <a:pt x="2669" y="2837"/>
                    <a:pt x="2835" y="2503"/>
                    <a:pt x="3002" y="2236"/>
                  </a:cubicBezTo>
                  <a:cubicBezTo>
                    <a:pt x="3636" y="1069"/>
                    <a:pt x="4103" y="368"/>
                    <a:pt x="4103" y="368"/>
                  </a:cubicBezTo>
                  <a:cubicBezTo>
                    <a:pt x="4170" y="235"/>
                    <a:pt x="4136" y="102"/>
                    <a:pt x="4036" y="35"/>
                  </a:cubicBezTo>
                  <a:cubicBezTo>
                    <a:pt x="4001" y="11"/>
                    <a:pt x="3957" y="0"/>
                    <a:pt x="3912" y="0"/>
                  </a:cubicBezTo>
                  <a:cubicBezTo>
                    <a:pt x="3831" y="0"/>
                    <a:pt x="3746" y="37"/>
                    <a:pt x="3703" y="102"/>
                  </a:cubicBezTo>
                  <a:cubicBezTo>
                    <a:pt x="3703" y="135"/>
                    <a:pt x="3236" y="802"/>
                    <a:pt x="2569" y="2003"/>
                  </a:cubicBezTo>
                  <a:cubicBezTo>
                    <a:pt x="2368" y="2403"/>
                    <a:pt x="2135" y="2837"/>
                    <a:pt x="1935" y="3304"/>
                  </a:cubicBezTo>
                  <a:cubicBezTo>
                    <a:pt x="1601" y="4004"/>
                    <a:pt x="1301" y="4705"/>
                    <a:pt x="1168" y="5005"/>
                  </a:cubicBezTo>
                  <a:lnTo>
                    <a:pt x="534" y="5005"/>
                  </a:lnTo>
                  <a:cubicBezTo>
                    <a:pt x="667" y="4605"/>
                    <a:pt x="901" y="3838"/>
                    <a:pt x="1234" y="2937"/>
                  </a:cubicBezTo>
                  <a:cubicBezTo>
                    <a:pt x="1768" y="1636"/>
                    <a:pt x="2569" y="368"/>
                    <a:pt x="2569" y="368"/>
                  </a:cubicBezTo>
                  <a:cubicBezTo>
                    <a:pt x="2669" y="235"/>
                    <a:pt x="2635" y="102"/>
                    <a:pt x="2502" y="35"/>
                  </a:cubicBezTo>
                  <a:cubicBezTo>
                    <a:pt x="2466" y="11"/>
                    <a:pt x="2423" y="0"/>
                    <a:pt x="2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2831200" y="4768500"/>
              <a:ext cx="115100" cy="461725"/>
            </a:xfrm>
            <a:custGeom>
              <a:avLst/>
              <a:gdLst/>
              <a:ahLst/>
              <a:cxnLst/>
              <a:rect l="l" t="t" r="r" b="b"/>
              <a:pathLst>
                <a:path w="4604" h="18469" extrusionOk="0">
                  <a:moveTo>
                    <a:pt x="3892" y="0"/>
                  </a:moveTo>
                  <a:cubicBezTo>
                    <a:pt x="3853" y="0"/>
                    <a:pt x="3811" y="8"/>
                    <a:pt x="3770" y="22"/>
                  </a:cubicBezTo>
                  <a:cubicBezTo>
                    <a:pt x="3770" y="22"/>
                    <a:pt x="2569" y="489"/>
                    <a:pt x="1368" y="789"/>
                  </a:cubicBezTo>
                  <a:cubicBezTo>
                    <a:pt x="1235" y="823"/>
                    <a:pt x="1168" y="956"/>
                    <a:pt x="1168" y="1090"/>
                  </a:cubicBezTo>
                  <a:cubicBezTo>
                    <a:pt x="1196" y="1200"/>
                    <a:pt x="1292" y="1265"/>
                    <a:pt x="1400" y="1265"/>
                  </a:cubicBezTo>
                  <a:cubicBezTo>
                    <a:pt x="1422" y="1265"/>
                    <a:pt x="1445" y="1262"/>
                    <a:pt x="1468" y="1256"/>
                  </a:cubicBezTo>
                  <a:cubicBezTo>
                    <a:pt x="2269" y="1056"/>
                    <a:pt x="3069" y="789"/>
                    <a:pt x="3536" y="623"/>
                  </a:cubicBezTo>
                  <a:lnTo>
                    <a:pt x="3536" y="623"/>
                  </a:lnTo>
                  <a:cubicBezTo>
                    <a:pt x="3503" y="823"/>
                    <a:pt x="3403" y="1123"/>
                    <a:pt x="3336" y="1490"/>
                  </a:cubicBezTo>
                  <a:cubicBezTo>
                    <a:pt x="2135" y="1857"/>
                    <a:pt x="868" y="2057"/>
                    <a:pt x="868" y="2057"/>
                  </a:cubicBezTo>
                  <a:cubicBezTo>
                    <a:pt x="734" y="2090"/>
                    <a:pt x="634" y="2190"/>
                    <a:pt x="668" y="2324"/>
                  </a:cubicBezTo>
                  <a:cubicBezTo>
                    <a:pt x="668" y="2457"/>
                    <a:pt x="768" y="2524"/>
                    <a:pt x="901" y="2524"/>
                  </a:cubicBezTo>
                  <a:lnTo>
                    <a:pt x="935" y="2524"/>
                  </a:lnTo>
                  <a:cubicBezTo>
                    <a:pt x="968" y="2524"/>
                    <a:pt x="2069" y="2357"/>
                    <a:pt x="3236" y="1990"/>
                  </a:cubicBezTo>
                  <a:lnTo>
                    <a:pt x="3236" y="1990"/>
                  </a:lnTo>
                  <a:cubicBezTo>
                    <a:pt x="2869" y="3791"/>
                    <a:pt x="2436" y="6560"/>
                    <a:pt x="2536" y="8662"/>
                  </a:cubicBezTo>
                  <a:cubicBezTo>
                    <a:pt x="2669" y="11630"/>
                    <a:pt x="3770" y="14299"/>
                    <a:pt x="4070" y="14966"/>
                  </a:cubicBezTo>
                  <a:lnTo>
                    <a:pt x="1001" y="17902"/>
                  </a:lnTo>
                  <a:lnTo>
                    <a:pt x="434" y="17401"/>
                  </a:lnTo>
                  <a:cubicBezTo>
                    <a:pt x="392" y="17359"/>
                    <a:pt x="339" y="17341"/>
                    <a:pt x="286" y="17341"/>
                  </a:cubicBezTo>
                  <a:cubicBezTo>
                    <a:pt x="212" y="17341"/>
                    <a:pt x="139" y="17376"/>
                    <a:pt x="101" y="17435"/>
                  </a:cubicBezTo>
                  <a:cubicBezTo>
                    <a:pt x="1" y="17535"/>
                    <a:pt x="1" y="17668"/>
                    <a:pt x="101" y="17768"/>
                  </a:cubicBezTo>
                  <a:lnTo>
                    <a:pt x="868" y="18402"/>
                  </a:lnTo>
                  <a:cubicBezTo>
                    <a:pt x="901" y="18435"/>
                    <a:pt x="968" y="18469"/>
                    <a:pt x="1001" y="18469"/>
                  </a:cubicBezTo>
                  <a:cubicBezTo>
                    <a:pt x="1068" y="18469"/>
                    <a:pt x="1135" y="18435"/>
                    <a:pt x="1168" y="18402"/>
                  </a:cubicBezTo>
                  <a:lnTo>
                    <a:pt x="4504" y="15200"/>
                  </a:lnTo>
                  <a:cubicBezTo>
                    <a:pt x="4604" y="15133"/>
                    <a:pt x="4604" y="15033"/>
                    <a:pt x="4570" y="14933"/>
                  </a:cubicBezTo>
                  <a:cubicBezTo>
                    <a:pt x="4537" y="14899"/>
                    <a:pt x="3136" y="11897"/>
                    <a:pt x="3003" y="8662"/>
                  </a:cubicBezTo>
                  <a:cubicBezTo>
                    <a:pt x="2836" y="5393"/>
                    <a:pt x="4103" y="356"/>
                    <a:pt x="4103" y="289"/>
                  </a:cubicBezTo>
                  <a:cubicBezTo>
                    <a:pt x="4137" y="189"/>
                    <a:pt x="4103" y="122"/>
                    <a:pt x="4037" y="55"/>
                  </a:cubicBezTo>
                  <a:cubicBezTo>
                    <a:pt x="3998" y="16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3119750" y="4778225"/>
              <a:ext cx="379450" cy="452000"/>
            </a:xfrm>
            <a:custGeom>
              <a:avLst/>
              <a:gdLst/>
              <a:ahLst/>
              <a:cxnLst/>
              <a:rect l="l" t="t" r="r" b="b"/>
              <a:pathLst>
                <a:path w="15178" h="18080" extrusionOk="0">
                  <a:moveTo>
                    <a:pt x="14711" y="500"/>
                  </a:moveTo>
                  <a:lnTo>
                    <a:pt x="14711" y="1434"/>
                  </a:lnTo>
                  <a:cubicBezTo>
                    <a:pt x="13977" y="1601"/>
                    <a:pt x="11108" y="2135"/>
                    <a:pt x="7572" y="2202"/>
                  </a:cubicBezTo>
                  <a:cubicBezTo>
                    <a:pt x="7482" y="2202"/>
                    <a:pt x="7392" y="2203"/>
                    <a:pt x="7303" y="2203"/>
                  </a:cubicBezTo>
                  <a:cubicBezTo>
                    <a:pt x="3894" y="2203"/>
                    <a:pt x="1216" y="1597"/>
                    <a:pt x="534" y="1434"/>
                  </a:cubicBezTo>
                  <a:cubicBezTo>
                    <a:pt x="500" y="1034"/>
                    <a:pt x="500" y="734"/>
                    <a:pt x="500" y="534"/>
                  </a:cubicBezTo>
                  <a:lnTo>
                    <a:pt x="500" y="534"/>
                  </a:lnTo>
                  <a:cubicBezTo>
                    <a:pt x="1401" y="667"/>
                    <a:pt x="4370" y="1134"/>
                    <a:pt x="7139" y="1134"/>
                  </a:cubicBezTo>
                  <a:cubicBezTo>
                    <a:pt x="9974" y="1134"/>
                    <a:pt x="13677" y="667"/>
                    <a:pt x="14711" y="500"/>
                  </a:cubicBezTo>
                  <a:close/>
                  <a:moveTo>
                    <a:pt x="14677" y="1901"/>
                  </a:moveTo>
                  <a:lnTo>
                    <a:pt x="14677" y="6371"/>
                  </a:lnTo>
                  <a:cubicBezTo>
                    <a:pt x="14677" y="10407"/>
                    <a:pt x="13910" y="14477"/>
                    <a:pt x="13777" y="15244"/>
                  </a:cubicBezTo>
                  <a:lnTo>
                    <a:pt x="6838" y="17579"/>
                  </a:lnTo>
                  <a:lnTo>
                    <a:pt x="1801" y="14277"/>
                  </a:lnTo>
                  <a:cubicBezTo>
                    <a:pt x="1735" y="13843"/>
                    <a:pt x="1501" y="12109"/>
                    <a:pt x="1068" y="9040"/>
                  </a:cubicBezTo>
                  <a:cubicBezTo>
                    <a:pt x="767" y="6772"/>
                    <a:pt x="601" y="3769"/>
                    <a:pt x="534" y="1935"/>
                  </a:cubicBezTo>
                  <a:lnTo>
                    <a:pt x="534" y="1935"/>
                  </a:lnTo>
                  <a:cubicBezTo>
                    <a:pt x="1401" y="2135"/>
                    <a:pt x="3970" y="2669"/>
                    <a:pt x="7172" y="2669"/>
                  </a:cubicBezTo>
                  <a:lnTo>
                    <a:pt x="7572" y="2669"/>
                  </a:lnTo>
                  <a:cubicBezTo>
                    <a:pt x="11008" y="2602"/>
                    <a:pt x="13810" y="2102"/>
                    <a:pt x="14677" y="1901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67" y="67"/>
                  </a:cubicBezTo>
                  <a:cubicBezTo>
                    <a:pt x="33" y="100"/>
                    <a:pt x="0" y="200"/>
                    <a:pt x="0" y="267"/>
                  </a:cubicBezTo>
                  <a:cubicBezTo>
                    <a:pt x="0" y="300"/>
                    <a:pt x="134" y="5571"/>
                    <a:pt x="601" y="9107"/>
                  </a:cubicBezTo>
                  <a:cubicBezTo>
                    <a:pt x="1068" y="12709"/>
                    <a:pt x="1334" y="14444"/>
                    <a:pt x="1334" y="14444"/>
                  </a:cubicBezTo>
                  <a:cubicBezTo>
                    <a:pt x="1334" y="14510"/>
                    <a:pt x="1368" y="14577"/>
                    <a:pt x="1434" y="14610"/>
                  </a:cubicBezTo>
                  <a:lnTo>
                    <a:pt x="6672" y="18046"/>
                  </a:lnTo>
                  <a:cubicBezTo>
                    <a:pt x="6738" y="18046"/>
                    <a:pt x="6772" y="18080"/>
                    <a:pt x="6805" y="18080"/>
                  </a:cubicBezTo>
                  <a:cubicBezTo>
                    <a:pt x="6838" y="18080"/>
                    <a:pt x="6872" y="18046"/>
                    <a:pt x="6905" y="18046"/>
                  </a:cubicBezTo>
                  <a:lnTo>
                    <a:pt x="14043" y="15678"/>
                  </a:lnTo>
                  <a:cubicBezTo>
                    <a:pt x="14144" y="15645"/>
                    <a:pt x="14177" y="15578"/>
                    <a:pt x="14210" y="15478"/>
                  </a:cubicBezTo>
                  <a:cubicBezTo>
                    <a:pt x="14210" y="15444"/>
                    <a:pt x="15178" y="10874"/>
                    <a:pt x="15178" y="6371"/>
                  </a:cubicBezTo>
                  <a:lnTo>
                    <a:pt x="15178" y="234"/>
                  </a:lnTo>
                  <a:cubicBezTo>
                    <a:pt x="15178" y="167"/>
                    <a:pt x="15144" y="100"/>
                    <a:pt x="15078" y="67"/>
                  </a:cubicBezTo>
                  <a:cubicBezTo>
                    <a:pt x="15044" y="33"/>
                    <a:pt x="14977" y="0"/>
                    <a:pt x="14877" y="0"/>
                  </a:cubicBezTo>
                  <a:cubicBezTo>
                    <a:pt x="14844" y="33"/>
                    <a:pt x="10408" y="634"/>
                    <a:pt x="7139" y="634"/>
                  </a:cubicBezTo>
                  <a:cubicBezTo>
                    <a:pt x="3836" y="634"/>
                    <a:pt x="300" y="33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2860400" y="3313825"/>
              <a:ext cx="886475" cy="1211725"/>
            </a:xfrm>
            <a:custGeom>
              <a:avLst/>
              <a:gdLst/>
              <a:ahLst/>
              <a:cxnLst/>
              <a:rect l="l" t="t" r="r" b="b"/>
              <a:pathLst>
                <a:path w="35459" h="48469" extrusionOk="0">
                  <a:moveTo>
                    <a:pt x="22716" y="1"/>
                  </a:moveTo>
                  <a:cubicBezTo>
                    <a:pt x="22549" y="1"/>
                    <a:pt x="22383" y="34"/>
                    <a:pt x="22183" y="34"/>
                  </a:cubicBezTo>
                  <a:cubicBezTo>
                    <a:pt x="16679" y="401"/>
                    <a:pt x="13610" y="2369"/>
                    <a:pt x="7605" y="3803"/>
                  </a:cubicBezTo>
                  <a:cubicBezTo>
                    <a:pt x="6682" y="4012"/>
                    <a:pt x="5724" y="4121"/>
                    <a:pt x="4758" y="4121"/>
                  </a:cubicBezTo>
                  <a:cubicBezTo>
                    <a:pt x="3561" y="4121"/>
                    <a:pt x="2349" y="3954"/>
                    <a:pt x="1168" y="3603"/>
                  </a:cubicBezTo>
                  <a:cubicBezTo>
                    <a:pt x="634" y="5905"/>
                    <a:pt x="0" y="10608"/>
                    <a:pt x="1067" y="18214"/>
                  </a:cubicBezTo>
                  <a:cubicBezTo>
                    <a:pt x="2702" y="29755"/>
                    <a:pt x="5537" y="35826"/>
                    <a:pt x="5537" y="40029"/>
                  </a:cubicBezTo>
                  <a:cubicBezTo>
                    <a:pt x="5537" y="44199"/>
                    <a:pt x="3302" y="48469"/>
                    <a:pt x="3302" y="48469"/>
                  </a:cubicBezTo>
                  <a:cubicBezTo>
                    <a:pt x="3302" y="48469"/>
                    <a:pt x="8273" y="47335"/>
                    <a:pt x="13476" y="47034"/>
                  </a:cubicBezTo>
                  <a:cubicBezTo>
                    <a:pt x="14224" y="46992"/>
                    <a:pt x="15024" y="46973"/>
                    <a:pt x="15846" y="46973"/>
                  </a:cubicBezTo>
                  <a:cubicBezTo>
                    <a:pt x="20775" y="46973"/>
                    <a:pt x="26486" y="47635"/>
                    <a:pt x="26486" y="47635"/>
                  </a:cubicBezTo>
                  <a:lnTo>
                    <a:pt x="28821" y="46534"/>
                  </a:lnTo>
                  <a:cubicBezTo>
                    <a:pt x="28821" y="46534"/>
                    <a:pt x="29554" y="38028"/>
                    <a:pt x="31089" y="33391"/>
                  </a:cubicBezTo>
                  <a:cubicBezTo>
                    <a:pt x="32623" y="28755"/>
                    <a:pt x="35092" y="26286"/>
                    <a:pt x="35292" y="23584"/>
                  </a:cubicBezTo>
                  <a:cubicBezTo>
                    <a:pt x="35459" y="20882"/>
                    <a:pt x="33891" y="18414"/>
                    <a:pt x="32423" y="15579"/>
                  </a:cubicBezTo>
                  <a:cubicBezTo>
                    <a:pt x="30922" y="12777"/>
                    <a:pt x="29788" y="9708"/>
                    <a:pt x="29788" y="9708"/>
                  </a:cubicBezTo>
                  <a:cubicBezTo>
                    <a:pt x="29788" y="9708"/>
                    <a:pt x="29955" y="5671"/>
                    <a:pt x="28721" y="3770"/>
                  </a:cubicBezTo>
                  <a:cubicBezTo>
                    <a:pt x="27753" y="2236"/>
                    <a:pt x="25385" y="801"/>
                    <a:pt x="2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3285700" y="3521275"/>
              <a:ext cx="28375" cy="136150"/>
            </a:xfrm>
            <a:custGeom>
              <a:avLst/>
              <a:gdLst/>
              <a:ahLst/>
              <a:cxnLst/>
              <a:rect l="l" t="t" r="r" b="b"/>
              <a:pathLst>
                <a:path w="1135" h="5446" extrusionOk="0">
                  <a:moveTo>
                    <a:pt x="866" y="0"/>
                  </a:moveTo>
                  <a:cubicBezTo>
                    <a:pt x="758" y="0"/>
                    <a:pt x="662" y="65"/>
                    <a:pt x="634" y="176"/>
                  </a:cubicBezTo>
                  <a:cubicBezTo>
                    <a:pt x="634" y="276"/>
                    <a:pt x="0" y="3044"/>
                    <a:pt x="267" y="5246"/>
                  </a:cubicBezTo>
                  <a:cubicBezTo>
                    <a:pt x="267" y="5346"/>
                    <a:pt x="367" y="5446"/>
                    <a:pt x="501" y="5446"/>
                  </a:cubicBezTo>
                  <a:cubicBezTo>
                    <a:pt x="634" y="5446"/>
                    <a:pt x="734" y="5313"/>
                    <a:pt x="734" y="5179"/>
                  </a:cubicBezTo>
                  <a:cubicBezTo>
                    <a:pt x="501" y="3078"/>
                    <a:pt x="1101" y="309"/>
                    <a:pt x="1101" y="276"/>
                  </a:cubicBezTo>
                  <a:cubicBezTo>
                    <a:pt x="1134" y="142"/>
                    <a:pt x="1068" y="9"/>
                    <a:pt x="934" y="9"/>
                  </a:cubicBezTo>
                  <a:cubicBezTo>
                    <a:pt x="911" y="3"/>
                    <a:pt x="888" y="0"/>
                    <a:pt x="8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3253175" y="4251350"/>
              <a:ext cx="103425" cy="37375"/>
            </a:xfrm>
            <a:custGeom>
              <a:avLst/>
              <a:gdLst/>
              <a:ahLst/>
              <a:cxnLst/>
              <a:rect l="l" t="t" r="r" b="b"/>
              <a:pathLst>
                <a:path w="4137" h="1495" extrusionOk="0">
                  <a:moveTo>
                    <a:pt x="276" y="0"/>
                  </a:moveTo>
                  <a:cubicBezTo>
                    <a:pt x="187" y="0"/>
                    <a:pt x="91" y="62"/>
                    <a:pt x="67" y="160"/>
                  </a:cubicBezTo>
                  <a:cubicBezTo>
                    <a:pt x="0" y="260"/>
                    <a:pt x="67" y="427"/>
                    <a:pt x="200" y="460"/>
                  </a:cubicBezTo>
                  <a:cubicBezTo>
                    <a:pt x="1701" y="1094"/>
                    <a:pt x="3736" y="1494"/>
                    <a:pt x="3836" y="1494"/>
                  </a:cubicBezTo>
                  <a:lnTo>
                    <a:pt x="3870" y="1494"/>
                  </a:lnTo>
                  <a:cubicBezTo>
                    <a:pt x="3970" y="1494"/>
                    <a:pt x="4070" y="1428"/>
                    <a:pt x="4103" y="1328"/>
                  </a:cubicBezTo>
                  <a:cubicBezTo>
                    <a:pt x="4137" y="1194"/>
                    <a:pt x="4036" y="1061"/>
                    <a:pt x="3903" y="1027"/>
                  </a:cubicBezTo>
                  <a:cubicBezTo>
                    <a:pt x="3903" y="1027"/>
                    <a:pt x="1835" y="627"/>
                    <a:pt x="367" y="27"/>
                  </a:cubicBezTo>
                  <a:cubicBezTo>
                    <a:pt x="340" y="9"/>
                    <a:pt x="309" y="0"/>
                    <a:pt x="2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3302375" y="4235475"/>
              <a:ext cx="44225" cy="18225"/>
            </a:xfrm>
            <a:custGeom>
              <a:avLst/>
              <a:gdLst/>
              <a:ahLst/>
              <a:cxnLst/>
              <a:rect l="l" t="t" r="r" b="b"/>
              <a:pathLst>
                <a:path w="1769" h="729" extrusionOk="0">
                  <a:moveTo>
                    <a:pt x="290" y="1"/>
                  </a:moveTo>
                  <a:cubicBezTo>
                    <a:pt x="198" y="1"/>
                    <a:pt x="115" y="56"/>
                    <a:pt x="67" y="128"/>
                  </a:cubicBezTo>
                  <a:cubicBezTo>
                    <a:pt x="0" y="261"/>
                    <a:pt x="67" y="395"/>
                    <a:pt x="167" y="461"/>
                  </a:cubicBezTo>
                  <a:cubicBezTo>
                    <a:pt x="200" y="461"/>
                    <a:pt x="667" y="728"/>
                    <a:pt x="1535" y="728"/>
                  </a:cubicBezTo>
                  <a:cubicBezTo>
                    <a:pt x="1635" y="728"/>
                    <a:pt x="1768" y="595"/>
                    <a:pt x="1768" y="461"/>
                  </a:cubicBezTo>
                  <a:cubicBezTo>
                    <a:pt x="1768" y="361"/>
                    <a:pt x="1668" y="228"/>
                    <a:pt x="1535" y="228"/>
                  </a:cubicBezTo>
                  <a:cubicBezTo>
                    <a:pt x="801" y="228"/>
                    <a:pt x="401" y="28"/>
                    <a:pt x="401" y="28"/>
                  </a:cubicBezTo>
                  <a:cubicBezTo>
                    <a:pt x="363" y="9"/>
                    <a:pt x="326" y="1"/>
                    <a:pt x="2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2997150" y="4308675"/>
              <a:ext cx="84250" cy="80125"/>
            </a:xfrm>
            <a:custGeom>
              <a:avLst/>
              <a:gdLst/>
              <a:ahLst/>
              <a:cxnLst/>
              <a:rect l="l" t="t" r="r" b="b"/>
              <a:pathLst>
                <a:path w="3370" h="3205" extrusionOk="0">
                  <a:moveTo>
                    <a:pt x="3093" y="1"/>
                  </a:moveTo>
                  <a:cubicBezTo>
                    <a:pt x="3049" y="1"/>
                    <a:pt x="3005" y="12"/>
                    <a:pt x="2969" y="35"/>
                  </a:cubicBezTo>
                  <a:cubicBezTo>
                    <a:pt x="1702" y="903"/>
                    <a:pt x="134" y="2737"/>
                    <a:pt x="101" y="2837"/>
                  </a:cubicBezTo>
                  <a:cubicBezTo>
                    <a:pt x="1" y="2937"/>
                    <a:pt x="1" y="3071"/>
                    <a:pt x="101" y="3171"/>
                  </a:cubicBezTo>
                  <a:cubicBezTo>
                    <a:pt x="167" y="3204"/>
                    <a:pt x="201" y="3204"/>
                    <a:pt x="267" y="3204"/>
                  </a:cubicBezTo>
                  <a:cubicBezTo>
                    <a:pt x="334" y="3204"/>
                    <a:pt x="401" y="3171"/>
                    <a:pt x="434" y="3138"/>
                  </a:cubicBezTo>
                  <a:cubicBezTo>
                    <a:pt x="468" y="3104"/>
                    <a:pt x="2002" y="1269"/>
                    <a:pt x="3236" y="436"/>
                  </a:cubicBezTo>
                  <a:cubicBezTo>
                    <a:pt x="3336" y="369"/>
                    <a:pt x="3370" y="202"/>
                    <a:pt x="3303" y="102"/>
                  </a:cubicBezTo>
                  <a:cubicBezTo>
                    <a:pt x="3260" y="37"/>
                    <a:pt x="3175" y="1"/>
                    <a:pt x="30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3118075" y="3358525"/>
              <a:ext cx="114275" cy="72925"/>
            </a:xfrm>
            <a:custGeom>
              <a:avLst/>
              <a:gdLst/>
              <a:ahLst/>
              <a:cxnLst/>
              <a:rect l="l" t="t" r="r" b="b"/>
              <a:pathLst>
                <a:path w="4571" h="2917" extrusionOk="0">
                  <a:moveTo>
                    <a:pt x="4321" y="1"/>
                  </a:moveTo>
                  <a:cubicBezTo>
                    <a:pt x="4257" y="1"/>
                    <a:pt x="4192" y="26"/>
                    <a:pt x="4137" y="81"/>
                  </a:cubicBezTo>
                  <a:cubicBezTo>
                    <a:pt x="3169" y="1115"/>
                    <a:pt x="201" y="2449"/>
                    <a:pt x="201" y="2482"/>
                  </a:cubicBezTo>
                  <a:cubicBezTo>
                    <a:pt x="67" y="2516"/>
                    <a:pt x="0" y="2683"/>
                    <a:pt x="67" y="2783"/>
                  </a:cubicBezTo>
                  <a:cubicBezTo>
                    <a:pt x="100" y="2883"/>
                    <a:pt x="201" y="2916"/>
                    <a:pt x="301" y="2916"/>
                  </a:cubicBezTo>
                  <a:lnTo>
                    <a:pt x="367" y="2916"/>
                  </a:lnTo>
                  <a:cubicBezTo>
                    <a:pt x="501" y="2849"/>
                    <a:pt x="3436" y="1515"/>
                    <a:pt x="4504" y="381"/>
                  </a:cubicBezTo>
                  <a:cubicBezTo>
                    <a:pt x="4570" y="314"/>
                    <a:pt x="4570" y="147"/>
                    <a:pt x="4470" y="47"/>
                  </a:cubicBezTo>
                  <a:cubicBezTo>
                    <a:pt x="4425" y="17"/>
                    <a:pt x="4374" y="1"/>
                    <a:pt x="43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3299025" y="3439075"/>
              <a:ext cx="312750" cy="698700"/>
            </a:xfrm>
            <a:custGeom>
              <a:avLst/>
              <a:gdLst/>
              <a:ahLst/>
              <a:cxnLst/>
              <a:rect l="l" t="t" r="r" b="b"/>
              <a:pathLst>
                <a:path w="12510" h="27948" extrusionOk="0">
                  <a:moveTo>
                    <a:pt x="8524" y="23730"/>
                  </a:moveTo>
                  <a:cubicBezTo>
                    <a:pt x="10006" y="23730"/>
                    <a:pt x="11226" y="23936"/>
                    <a:pt x="11676" y="24012"/>
                  </a:cubicBezTo>
                  <a:cubicBezTo>
                    <a:pt x="11709" y="24579"/>
                    <a:pt x="11743" y="25079"/>
                    <a:pt x="11776" y="25379"/>
                  </a:cubicBezTo>
                  <a:cubicBezTo>
                    <a:pt x="11314" y="25247"/>
                    <a:pt x="10404" y="25043"/>
                    <a:pt x="9112" y="25043"/>
                  </a:cubicBezTo>
                  <a:cubicBezTo>
                    <a:pt x="8442" y="25043"/>
                    <a:pt x="7671" y="25098"/>
                    <a:pt x="6806" y="25246"/>
                  </a:cubicBezTo>
                  <a:cubicBezTo>
                    <a:pt x="4404" y="25646"/>
                    <a:pt x="3003" y="26513"/>
                    <a:pt x="2369" y="27014"/>
                  </a:cubicBezTo>
                  <a:cubicBezTo>
                    <a:pt x="2369" y="26713"/>
                    <a:pt x="2336" y="26313"/>
                    <a:pt x="2269" y="25779"/>
                  </a:cubicBezTo>
                  <a:cubicBezTo>
                    <a:pt x="2736" y="25446"/>
                    <a:pt x="4638" y="24112"/>
                    <a:pt x="6973" y="23811"/>
                  </a:cubicBezTo>
                  <a:cubicBezTo>
                    <a:pt x="7506" y="23753"/>
                    <a:pt x="8030" y="23730"/>
                    <a:pt x="8524" y="23730"/>
                  </a:cubicBezTo>
                  <a:close/>
                  <a:moveTo>
                    <a:pt x="3475" y="1"/>
                  </a:moveTo>
                  <a:cubicBezTo>
                    <a:pt x="3387" y="1"/>
                    <a:pt x="3294" y="56"/>
                    <a:pt x="3270" y="128"/>
                  </a:cubicBezTo>
                  <a:cubicBezTo>
                    <a:pt x="3237" y="194"/>
                    <a:pt x="1" y="7099"/>
                    <a:pt x="735" y="14138"/>
                  </a:cubicBezTo>
                  <a:cubicBezTo>
                    <a:pt x="1469" y="21143"/>
                    <a:pt x="1936" y="27481"/>
                    <a:pt x="1936" y="27547"/>
                  </a:cubicBezTo>
                  <a:cubicBezTo>
                    <a:pt x="1936" y="27614"/>
                    <a:pt x="2002" y="27714"/>
                    <a:pt x="2069" y="27748"/>
                  </a:cubicBezTo>
                  <a:cubicBezTo>
                    <a:pt x="2469" y="27881"/>
                    <a:pt x="2803" y="27948"/>
                    <a:pt x="2803" y="27948"/>
                  </a:cubicBezTo>
                  <a:lnTo>
                    <a:pt x="2870" y="27247"/>
                  </a:lnTo>
                  <a:cubicBezTo>
                    <a:pt x="3503" y="26780"/>
                    <a:pt x="4804" y="26046"/>
                    <a:pt x="6872" y="25713"/>
                  </a:cubicBezTo>
                  <a:cubicBezTo>
                    <a:pt x="7710" y="25573"/>
                    <a:pt x="8447" y="25520"/>
                    <a:pt x="9083" y="25520"/>
                  </a:cubicBezTo>
                  <a:cubicBezTo>
                    <a:pt x="9814" y="25520"/>
                    <a:pt x="10411" y="25590"/>
                    <a:pt x="10875" y="25679"/>
                  </a:cubicBezTo>
                  <a:lnTo>
                    <a:pt x="10909" y="26313"/>
                  </a:lnTo>
                  <a:cubicBezTo>
                    <a:pt x="10913" y="26315"/>
                    <a:pt x="10919" y="26315"/>
                    <a:pt x="10927" y="26315"/>
                  </a:cubicBezTo>
                  <a:cubicBezTo>
                    <a:pt x="11105" y="26315"/>
                    <a:pt x="12146" y="25978"/>
                    <a:pt x="12210" y="25946"/>
                  </a:cubicBezTo>
                  <a:cubicBezTo>
                    <a:pt x="12276" y="25880"/>
                    <a:pt x="12310" y="25813"/>
                    <a:pt x="12310" y="25713"/>
                  </a:cubicBezTo>
                  <a:cubicBezTo>
                    <a:pt x="12276" y="25679"/>
                    <a:pt x="11943" y="22677"/>
                    <a:pt x="12009" y="20642"/>
                  </a:cubicBezTo>
                  <a:cubicBezTo>
                    <a:pt x="12043" y="19809"/>
                    <a:pt x="12110" y="18174"/>
                    <a:pt x="12210" y="16473"/>
                  </a:cubicBezTo>
                  <a:cubicBezTo>
                    <a:pt x="12343" y="14004"/>
                    <a:pt x="12510" y="11236"/>
                    <a:pt x="12510" y="10035"/>
                  </a:cubicBezTo>
                  <a:lnTo>
                    <a:pt x="12510" y="6299"/>
                  </a:lnTo>
                  <a:cubicBezTo>
                    <a:pt x="12510" y="6165"/>
                    <a:pt x="12410" y="6065"/>
                    <a:pt x="12276" y="6065"/>
                  </a:cubicBezTo>
                  <a:cubicBezTo>
                    <a:pt x="12143" y="6065"/>
                    <a:pt x="12043" y="6165"/>
                    <a:pt x="12043" y="6299"/>
                  </a:cubicBezTo>
                  <a:lnTo>
                    <a:pt x="12043" y="10035"/>
                  </a:lnTo>
                  <a:cubicBezTo>
                    <a:pt x="12043" y="11202"/>
                    <a:pt x="11876" y="14004"/>
                    <a:pt x="11743" y="16439"/>
                  </a:cubicBezTo>
                  <a:cubicBezTo>
                    <a:pt x="11643" y="18174"/>
                    <a:pt x="11542" y="19775"/>
                    <a:pt x="11542" y="20642"/>
                  </a:cubicBezTo>
                  <a:cubicBezTo>
                    <a:pt x="11509" y="21543"/>
                    <a:pt x="11542" y="22611"/>
                    <a:pt x="11609" y="23545"/>
                  </a:cubicBezTo>
                  <a:cubicBezTo>
                    <a:pt x="11081" y="23425"/>
                    <a:pt x="9949" y="23253"/>
                    <a:pt x="8585" y="23253"/>
                  </a:cubicBezTo>
                  <a:cubicBezTo>
                    <a:pt x="8053" y="23253"/>
                    <a:pt x="7486" y="23279"/>
                    <a:pt x="6906" y="23344"/>
                  </a:cubicBezTo>
                  <a:cubicBezTo>
                    <a:pt x="4738" y="23611"/>
                    <a:pt x="2970" y="24712"/>
                    <a:pt x="2236" y="25246"/>
                  </a:cubicBezTo>
                  <a:cubicBezTo>
                    <a:pt x="2036" y="22777"/>
                    <a:pt x="1669" y="18574"/>
                    <a:pt x="1202" y="14104"/>
                  </a:cubicBezTo>
                  <a:cubicBezTo>
                    <a:pt x="468" y="7166"/>
                    <a:pt x="3670" y="395"/>
                    <a:pt x="3704" y="328"/>
                  </a:cubicBezTo>
                  <a:cubicBezTo>
                    <a:pt x="3737" y="228"/>
                    <a:pt x="3704" y="61"/>
                    <a:pt x="3570" y="28"/>
                  </a:cubicBezTo>
                  <a:cubicBezTo>
                    <a:pt x="3542" y="9"/>
                    <a:pt x="3509" y="1"/>
                    <a:pt x="3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3363250" y="4073075"/>
              <a:ext cx="459525" cy="1228025"/>
            </a:xfrm>
            <a:custGeom>
              <a:avLst/>
              <a:gdLst/>
              <a:ahLst/>
              <a:cxnLst/>
              <a:rect l="l" t="t" r="r" b="b"/>
              <a:pathLst>
                <a:path w="18381" h="49121" extrusionOk="0">
                  <a:moveTo>
                    <a:pt x="6280" y="1"/>
                  </a:moveTo>
                  <a:cubicBezTo>
                    <a:pt x="5682" y="1"/>
                    <a:pt x="4993" y="30"/>
                    <a:pt x="4270" y="119"/>
                  </a:cubicBezTo>
                  <a:cubicBezTo>
                    <a:pt x="2135" y="386"/>
                    <a:pt x="334" y="1620"/>
                    <a:pt x="334" y="1620"/>
                  </a:cubicBezTo>
                  <a:cubicBezTo>
                    <a:pt x="0" y="5290"/>
                    <a:pt x="201" y="7758"/>
                    <a:pt x="1301" y="10527"/>
                  </a:cubicBezTo>
                  <a:cubicBezTo>
                    <a:pt x="2369" y="13295"/>
                    <a:pt x="11075" y="30741"/>
                    <a:pt x="11709" y="31942"/>
                  </a:cubicBezTo>
                  <a:cubicBezTo>
                    <a:pt x="12343" y="33110"/>
                    <a:pt x="12042" y="34511"/>
                    <a:pt x="12543" y="36379"/>
                  </a:cubicBezTo>
                  <a:cubicBezTo>
                    <a:pt x="13043" y="38247"/>
                    <a:pt x="15111" y="41549"/>
                    <a:pt x="15111" y="42049"/>
                  </a:cubicBezTo>
                  <a:cubicBezTo>
                    <a:pt x="15111" y="42550"/>
                    <a:pt x="15745" y="44684"/>
                    <a:pt x="13810" y="46052"/>
                  </a:cubicBezTo>
                  <a:cubicBezTo>
                    <a:pt x="11909" y="47453"/>
                    <a:pt x="12443" y="49121"/>
                    <a:pt x="12976" y="49121"/>
                  </a:cubicBezTo>
                  <a:cubicBezTo>
                    <a:pt x="13543" y="49121"/>
                    <a:pt x="16212" y="47487"/>
                    <a:pt x="17279" y="46286"/>
                  </a:cubicBezTo>
                  <a:cubicBezTo>
                    <a:pt x="18380" y="45118"/>
                    <a:pt x="18213" y="40982"/>
                    <a:pt x="18180" y="39581"/>
                  </a:cubicBezTo>
                  <a:cubicBezTo>
                    <a:pt x="18113" y="38213"/>
                    <a:pt x="15945" y="33310"/>
                    <a:pt x="14944" y="28373"/>
                  </a:cubicBezTo>
                  <a:cubicBezTo>
                    <a:pt x="13977" y="23436"/>
                    <a:pt x="10475" y="11127"/>
                    <a:pt x="9474" y="8192"/>
                  </a:cubicBezTo>
                  <a:cubicBezTo>
                    <a:pt x="8506" y="5223"/>
                    <a:pt x="8306" y="119"/>
                    <a:pt x="8306" y="119"/>
                  </a:cubicBezTo>
                  <a:cubicBezTo>
                    <a:pt x="8306" y="119"/>
                    <a:pt x="7476" y="1"/>
                    <a:pt x="628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9"/>
            <p:cNvSpPr/>
            <p:nvPr/>
          </p:nvSpPr>
          <p:spPr>
            <a:xfrm>
              <a:off x="3741850" y="5175825"/>
              <a:ext cx="30875" cy="13550"/>
            </a:xfrm>
            <a:custGeom>
              <a:avLst/>
              <a:gdLst/>
              <a:ahLst/>
              <a:cxnLst/>
              <a:rect l="l" t="t" r="r" b="b"/>
              <a:pathLst>
                <a:path w="1235" h="542" extrusionOk="0">
                  <a:moveTo>
                    <a:pt x="624" y="0"/>
                  </a:moveTo>
                  <a:cubicBezTo>
                    <a:pt x="375" y="0"/>
                    <a:pt x="190" y="74"/>
                    <a:pt x="167" y="74"/>
                  </a:cubicBezTo>
                  <a:cubicBezTo>
                    <a:pt x="67" y="107"/>
                    <a:pt x="1" y="241"/>
                    <a:pt x="34" y="374"/>
                  </a:cubicBezTo>
                  <a:cubicBezTo>
                    <a:pt x="85" y="476"/>
                    <a:pt x="175" y="520"/>
                    <a:pt x="259" y="520"/>
                  </a:cubicBezTo>
                  <a:cubicBezTo>
                    <a:pt x="285" y="520"/>
                    <a:pt x="310" y="516"/>
                    <a:pt x="334" y="508"/>
                  </a:cubicBezTo>
                  <a:cubicBezTo>
                    <a:pt x="356" y="508"/>
                    <a:pt x="468" y="478"/>
                    <a:pt x="628" y="478"/>
                  </a:cubicBezTo>
                  <a:cubicBezTo>
                    <a:pt x="708" y="478"/>
                    <a:pt x="801" y="486"/>
                    <a:pt x="901" y="508"/>
                  </a:cubicBezTo>
                  <a:cubicBezTo>
                    <a:pt x="901" y="541"/>
                    <a:pt x="935" y="541"/>
                    <a:pt x="968" y="541"/>
                  </a:cubicBezTo>
                  <a:cubicBezTo>
                    <a:pt x="1068" y="541"/>
                    <a:pt x="1168" y="474"/>
                    <a:pt x="1201" y="374"/>
                  </a:cubicBezTo>
                  <a:cubicBezTo>
                    <a:pt x="1235" y="241"/>
                    <a:pt x="1168" y="107"/>
                    <a:pt x="1035" y="74"/>
                  </a:cubicBezTo>
                  <a:cubicBezTo>
                    <a:pt x="890" y="19"/>
                    <a:pt x="749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9"/>
            <p:cNvSpPr/>
            <p:nvPr/>
          </p:nvSpPr>
          <p:spPr>
            <a:xfrm>
              <a:off x="3741850" y="5071100"/>
              <a:ext cx="46725" cy="42375"/>
            </a:xfrm>
            <a:custGeom>
              <a:avLst/>
              <a:gdLst/>
              <a:ahLst/>
              <a:cxnLst/>
              <a:rect l="l" t="t" r="r" b="b"/>
              <a:pathLst>
                <a:path w="1869" h="1695" extrusionOk="0">
                  <a:moveTo>
                    <a:pt x="1640" y="1"/>
                  </a:moveTo>
                  <a:cubicBezTo>
                    <a:pt x="1606" y="1"/>
                    <a:pt x="1571" y="9"/>
                    <a:pt x="1535" y="27"/>
                  </a:cubicBezTo>
                  <a:cubicBezTo>
                    <a:pt x="701" y="327"/>
                    <a:pt x="101" y="1294"/>
                    <a:pt x="67" y="1328"/>
                  </a:cubicBezTo>
                  <a:cubicBezTo>
                    <a:pt x="1" y="1461"/>
                    <a:pt x="34" y="1595"/>
                    <a:pt x="134" y="1661"/>
                  </a:cubicBezTo>
                  <a:cubicBezTo>
                    <a:pt x="167" y="1695"/>
                    <a:pt x="234" y="1695"/>
                    <a:pt x="267" y="1695"/>
                  </a:cubicBezTo>
                  <a:cubicBezTo>
                    <a:pt x="334" y="1695"/>
                    <a:pt x="434" y="1661"/>
                    <a:pt x="468" y="1595"/>
                  </a:cubicBezTo>
                  <a:cubicBezTo>
                    <a:pt x="468" y="1561"/>
                    <a:pt x="1001" y="727"/>
                    <a:pt x="1702" y="460"/>
                  </a:cubicBezTo>
                  <a:cubicBezTo>
                    <a:pt x="1835" y="427"/>
                    <a:pt x="1869" y="294"/>
                    <a:pt x="1835" y="160"/>
                  </a:cubicBezTo>
                  <a:cubicBezTo>
                    <a:pt x="1811" y="63"/>
                    <a:pt x="1733" y="1"/>
                    <a:pt x="16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" name="Google Shape;2867;p39"/>
          <p:cNvSpPr txBox="1"/>
          <p:nvPr/>
        </p:nvSpPr>
        <p:spPr>
          <a:xfrm flipH="1">
            <a:off x="1772575" y="149845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Direct Messaging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39"/>
          <p:cNvSpPr txBox="1"/>
          <p:nvPr/>
        </p:nvSpPr>
        <p:spPr>
          <a:xfrm flipH="1">
            <a:off x="1772575" y="400030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Fira Sans Extra Condensed Medium" panose="020B0604020202020204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Other you went to add</a:t>
            </a:r>
            <a:endParaRPr sz="1600" dirty="0">
              <a:solidFill>
                <a:srgbClr val="000000"/>
              </a:solidFill>
              <a:latin typeface="Fira Sans Extra Condensed Medium" panose="020B0604020202020204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869" name="Google Shape;2869;p39"/>
          <p:cNvSpPr txBox="1"/>
          <p:nvPr/>
        </p:nvSpPr>
        <p:spPr>
          <a:xfrm flipH="1">
            <a:off x="1772575" y="2123913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Hashtags &amp; Mentions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39"/>
          <p:cNvSpPr txBox="1"/>
          <p:nvPr/>
        </p:nvSpPr>
        <p:spPr>
          <a:xfrm flipH="1">
            <a:off x="1772575" y="2749375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Multimedia Support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39"/>
          <p:cNvSpPr txBox="1"/>
          <p:nvPr/>
        </p:nvSpPr>
        <p:spPr>
          <a:xfrm flipH="1">
            <a:off x="1772575" y="3374838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Fira Sans Extra Condensed Medium" panose="020B0604020202020204" charset="0"/>
              </a:rPr>
              <a:t>Analytics</a:t>
            </a:r>
            <a:endParaRPr sz="1200" dirty="0">
              <a:solidFill>
                <a:srgbClr val="000000"/>
              </a:solidFill>
              <a:latin typeface="Fira Sans Extra Condensed Medium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39"/>
          <p:cNvSpPr/>
          <p:nvPr/>
        </p:nvSpPr>
        <p:spPr>
          <a:xfrm>
            <a:off x="457200" y="1523475"/>
            <a:ext cx="1167900" cy="464100"/>
          </a:xfrm>
          <a:prstGeom prst="roundRect">
            <a:avLst>
              <a:gd name="adj" fmla="val 2428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3" name="Google Shape;2873;p39"/>
          <p:cNvSpPr/>
          <p:nvPr/>
        </p:nvSpPr>
        <p:spPr>
          <a:xfrm>
            <a:off x="457200" y="2154833"/>
            <a:ext cx="1167900" cy="464100"/>
          </a:xfrm>
          <a:prstGeom prst="roundRect">
            <a:avLst>
              <a:gd name="adj" fmla="val 2018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4" name="Google Shape;2874;p39"/>
          <p:cNvSpPr/>
          <p:nvPr/>
        </p:nvSpPr>
        <p:spPr>
          <a:xfrm>
            <a:off x="457200" y="2786190"/>
            <a:ext cx="1167900" cy="464100"/>
          </a:xfrm>
          <a:prstGeom prst="roundRect">
            <a:avLst>
              <a:gd name="adj" fmla="val 283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5" name="Google Shape;2875;p39"/>
          <p:cNvSpPr/>
          <p:nvPr/>
        </p:nvSpPr>
        <p:spPr>
          <a:xfrm>
            <a:off x="457200" y="3417548"/>
            <a:ext cx="1167900" cy="464100"/>
          </a:xfrm>
          <a:prstGeom prst="roundRect">
            <a:avLst>
              <a:gd name="adj" fmla="val 2223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6" name="Google Shape;2876;p39"/>
          <p:cNvSpPr/>
          <p:nvPr/>
        </p:nvSpPr>
        <p:spPr>
          <a:xfrm>
            <a:off x="457200" y="4048906"/>
            <a:ext cx="1167900" cy="464100"/>
          </a:xfrm>
          <a:prstGeom prst="roundRect">
            <a:avLst>
              <a:gd name="adj" fmla="val 2223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2928;p41">
            <a:extLst>
              <a:ext uri="{FF2B5EF4-FFF2-40B4-BE49-F238E27FC236}">
                <a16:creationId xmlns:a16="http://schemas.microsoft.com/office/drawing/2014/main" id="{382AAC87-BA6A-C0AF-E196-FBE59927B1C7}"/>
              </a:ext>
            </a:extLst>
          </p:cNvPr>
          <p:cNvGrpSpPr/>
          <p:nvPr/>
        </p:nvGrpSpPr>
        <p:grpSpPr>
          <a:xfrm>
            <a:off x="-5610391" y="858957"/>
            <a:ext cx="4224114" cy="4444360"/>
            <a:chOff x="457200" y="1506800"/>
            <a:chExt cx="4224114" cy="4444360"/>
          </a:xfrm>
        </p:grpSpPr>
        <p:sp>
          <p:nvSpPr>
            <p:cNvPr id="3" name="Google Shape;2929;p41">
              <a:extLst>
                <a:ext uri="{FF2B5EF4-FFF2-40B4-BE49-F238E27FC236}">
                  <a16:creationId xmlns:a16="http://schemas.microsoft.com/office/drawing/2014/main" id="{6B704EB5-1006-EA04-A0B9-97444393E3DD}"/>
                </a:ext>
              </a:extLst>
            </p:cNvPr>
            <p:cNvSpPr/>
            <p:nvPr/>
          </p:nvSpPr>
          <p:spPr>
            <a:xfrm>
              <a:off x="457200" y="2280051"/>
              <a:ext cx="267745" cy="368575"/>
            </a:xfrm>
            <a:custGeom>
              <a:avLst/>
              <a:gdLst/>
              <a:ahLst/>
              <a:cxnLst/>
              <a:rect l="l" t="t" r="r" b="b"/>
              <a:pathLst>
                <a:path w="15412" h="21216" extrusionOk="0">
                  <a:moveTo>
                    <a:pt x="7673" y="1"/>
                  </a:moveTo>
                  <a:cubicBezTo>
                    <a:pt x="5037" y="268"/>
                    <a:pt x="2736" y="1335"/>
                    <a:pt x="1368" y="4004"/>
                  </a:cubicBezTo>
                  <a:cubicBezTo>
                    <a:pt x="434" y="5805"/>
                    <a:pt x="0" y="6472"/>
                    <a:pt x="234" y="8507"/>
                  </a:cubicBezTo>
                  <a:cubicBezTo>
                    <a:pt x="367" y="9908"/>
                    <a:pt x="568" y="10575"/>
                    <a:pt x="1268" y="11809"/>
                  </a:cubicBezTo>
                  <a:cubicBezTo>
                    <a:pt x="3703" y="16079"/>
                    <a:pt x="10141" y="19215"/>
                    <a:pt x="15411" y="21216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30;p41">
              <a:extLst>
                <a:ext uri="{FF2B5EF4-FFF2-40B4-BE49-F238E27FC236}">
                  <a16:creationId xmlns:a16="http://schemas.microsoft.com/office/drawing/2014/main" id="{FEB63A38-3969-576F-C2F9-A67DE8DBC72B}"/>
                </a:ext>
              </a:extLst>
            </p:cNvPr>
            <p:cNvSpPr/>
            <p:nvPr/>
          </p:nvSpPr>
          <p:spPr>
            <a:xfrm>
              <a:off x="2032714" y="2795187"/>
              <a:ext cx="1140470" cy="2192253"/>
            </a:xfrm>
            <a:custGeom>
              <a:avLst/>
              <a:gdLst/>
              <a:ahLst/>
              <a:cxnLst/>
              <a:rect l="l" t="t" r="r" b="b"/>
              <a:pathLst>
                <a:path w="65648" h="126191" extrusionOk="0">
                  <a:moveTo>
                    <a:pt x="35292" y="0"/>
                  </a:moveTo>
                  <a:lnTo>
                    <a:pt x="23351" y="134"/>
                  </a:lnTo>
                  <a:lnTo>
                    <a:pt x="53772" y="83560"/>
                  </a:lnTo>
                  <a:cubicBezTo>
                    <a:pt x="54339" y="85095"/>
                    <a:pt x="53539" y="86796"/>
                    <a:pt x="52004" y="87363"/>
                  </a:cubicBezTo>
                  <a:lnTo>
                    <a:pt x="1" y="106310"/>
                  </a:lnTo>
                  <a:cubicBezTo>
                    <a:pt x="2469" y="107644"/>
                    <a:pt x="4971" y="108878"/>
                    <a:pt x="7539" y="109912"/>
                  </a:cubicBezTo>
                  <a:cubicBezTo>
                    <a:pt x="16412" y="113548"/>
                    <a:pt x="22216" y="118852"/>
                    <a:pt x="27287" y="126191"/>
                  </a:cubicBezTo>
                  <a:cubicBezTo>
                    <a:pt x="34392" y="120587"/>
                    <a:pt x="45466" y="111080"/>
                    <a:pt x="55474" y="99338"/>
                  </a:cubicBezTo>
                  <a:cubicBezTo>
                    <a:pt x="59143" y="95102"/>
                    <a:pt x="62645" y="90632"/>
                    <a:pt x="65647" y="85995"/>
                  </a:cubicBezTo>
                  <a:cubicBezTo>
                    <a:pt x="64680" y="84694"/>
                    <a:pt x="63646" y="83393"/>
                    <a:pt x="62745" y="82092"/>
                  </a:cubicBezTo>
                  <a:cubicBezTo>
                    <a:pt x="54540" y="69917"/>
                    <a:pt x="52738" y="51938"/>
                    <a:pt x="50103" y="37861"/>
                  </a:cubicBezTo>
                  <a:cubicBezTo>
                    <a:pt x="47568" y="24485"/>
                    <a:pt x="38762" y="12976"/>
                    <a:pt x="3529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31;p41">
              <a:extLst>
                <a:ext uri="{FF2B5EF4-FFF2-40B4-BE49-F238E27FC236}">
                  <a16:creationId xmlns:a16="http://schemas.microsoft.com/office/drawing/2014/main" id="{42DEAC62-99ED-A2FB-E5A7-95AF6EB334EC}"/>
                </a:ext>
              </a:extLst>
            </p:cNvPr>
            <p:cNvSpPr/>
            <p:nvPr/>
          </p:nvSpPr>
          <p:spPr>
            <a:xfrm>
              <a:off x="1914504" y="2798088"/>
              <a:ext cx="1062242" cy="1844543"/>
            </a:xfrm>
            <a:custGeom>
              <a:avLst/>
              <a:gdLst/>
              <a:ahLst/>
              <a:cxnLst/>
              <a:rect l="l" t="t" r="r" b="b"/>
              <a:pathLst>
                <a:path w="61145" h="106176" extrusionOk="0">
                  <a:moveTo>
                    <a:pt x="30156" y="0"/>
                  </a:moveTo>
                  <a:lnTo>
                    <a:pt x="26987" y="33"/>
                  </a:lnTo>
                  <a:lnTo>
                    <a:pt x="55607" y="78523"/>
                  </a:lnTo>
                  <a:cubicBezTo>
                    <a:pt x="56174" y="80057"/>
                    <a:pt x="55374" y="81759"/>
                    <a:pt x="53839" y="82326"/>
                  </a:cubicBezTo>
                  <a:lnTo>
                    <a:pt x="1" y="101973"/>
                  </a:lnTo>
                  <a:cubicBezTo>
                    <a:pt x="2202" y="103474"/>
                    <a:pt x="4471" y="104875"/>
                    <a:pt x="6806" y="106176"/>
                  </a:cubicBezTo>
                  <a:lnTo>
                    <a:pt x="58809" y="87196"/>
                  </a:lnTo>
                  <a:cubicBezTo>
                    <a:pt x="60344" y="86662"/>
                    <a:pt x="61144" y="84928"/>
                    <a:pt x="60577" y="83393"/>
                  </a:cubicBezTo>
                  <a:lnTo>
                    <a:pt x="3015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32;p41">
              <a:extLst>
                <a:ext uri="{FF2B5EF4-FFF2-40B4-BE49-F238E27FC236}">
                  <a16:creationId xmlns:a16="http://schemas.microsoft.com/office/drawing/2014/main" id="{31FBE3D7-EB3C-34F5-150C-11EF4525E7B7}"/>
                </a:ext>
              </a:extLst>
            </p:cNvPr>
            <p:cNvSpPr/>
            <p:nvPr/>
          </p:nvSpPr>
          <p:spPr>
            <a:xfrm>
              <a:off x="1212225" y="3927574"/>
              <a:ext cx="143129" cy="167907"/>
            </a:xfrm>
            <a:custGeom>
              <a:avLst/>
              <a:gdLst/>
              <a:ahLst/>
              <a:cxnLst/>
              <a:rect l="l" t="t" r="r" b="b"/>
              <a:pathLst>
                <a:path w="8240" h="9174" extrusionOk="0">
                  <a:moveTo>
                    <a:pt x="6038" y="1"/>
                  </a:moveTo>
                  <a:cubicBezTo>
                    <a:pt x="4104" y="935"/>
                    <a:pt x="2069" y="1935"/>
                    <a:pt x="1" y="2869"/>
                  </a:cubicBezTo>
                  <a:lnTo>
                    <a:pt x="2269" y="9174"/>
                  </a:lnTo>
                  <a:cubicBezTo>
                    <a:pt x="2603" y="8974"/>
                    <a:pt x="2936" y="8774"/>
                    <a:pt x="3236" y="8607"/>
                  </a:cubicBezTo>
                  <a:cubicBezTo>
                    <a:pt x="4604" y="7806"/>
                    <a:pt x="6339" y="6839"/>
                    <a:pt x="8240" y="5972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33;p41">
              <a:extLst>
                <a:ext uri="{FF2B5EF4-FFF2-40B4-BE49-F238E27FC236}">
                  <a16:creationId xmlns:a16="http://schemas.microsoft.com/office/drawing/2014/main" id="{940982DC-AACA-962A-FE58-98D4E845C8EA}"/>
                </a:ext>
              </a:extLst>
            </p:cNvPr>
            <p:cNvSpPr/>
            <p:nvPr/>
          </p:nvSpPr>
          <p:spPr>
            <a:xfrm>
              <a:off x="1063300" y="3544657"/>
              <a:ext cx="121694" cy="56051"/>
            </a:xfrm>
            <a:custGeom>
              <a:avLst/>
              <a:gdLst/>
              <a:ahLst/>
              <a:cxnLst/>
              <a:rect l="l" t="t" r="r" b="b"/>
              <a:pathLst>
                <a:path w="7005" h="3003" extrusionOk="0">
                  <a:moveTo>
                    <a:pt x="6438" y="0"/>
                  </a:moveTo>
                  <a:cubicBezTo>
                    <a:pt x="4437" y="567"/>
                    <a:pt x="2235" y="1234"/>
                    <a:pt x="0" y="1835"/>
                  </a:cubicBezTo>
                  <a:lnTo>
                    <a:pt x="434" y="3002"/>
                  </a:lnTo>
                  <a:cubicBezTo>
                    <a:pt x="767" y="2936"/>
                    <a:pt x="1101" y="2836"/>
                    <a:pt x="1468" y="2736"/>
                  </a:cubicBezTo>
                  <a:cubicBezTo>
                    <a:pt x="3036" y="2335"/>
                    <a:pt x="4937" y="1902"/>
                    <a:pt x="7005" y="1501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34;p41">
              <a:extLst>
                <a:ext uri="{FF2B5EF4-FFF2-40B4-BE49-F238E27FC236}">
                  <a16:creationId xmlns:a16="http://schemas.microsoft.com/office/drawing/2014/main" id="{078B3D25-CA40-EF74-BE6C-7390A48862EC}"/>
                </a:ext>
              </a:extLst>
            </p:cNvPr>
            <p:cNvSpPr/>
            <p:nvPr/>
          </p:nvSpPr>
          <p:spPr>
            <a:xfrm>
              <a:off x="498925" y="1506800"/>
              <a:ext cx="1441223" cy="1715048"/>
            </a:xfrm>
            <a:custGeom>
              <a:avLst/>
              <a:gdLst/>
              <a:ahLst/>
              <a:cxnLst/>
              <a:rect l="l" t="t" r="r" b="b"/>
              <a:pathLst>
                <a:path w="82960" h="98354" extrusionOk="0">
                  <a:moveTo>
                    <a:pt x="55973" y="12492"/>
                  </a:moveTo>
                  <a:lnTo>
                    <a:pt x="57308" y="16161"/>
                  </a:lnTo>
                  <a:lnTo>
                    <a:pt x="28654" y="26602"/>
                  </a:lnTo>
                  <a:lnTo>
                    <a:pt x="27320" y="22933"/>
                  </a:lnTo>
                  <a:lnTo>
                    <a:pt x="55973" y="12492"/>
                  </a:lnTo>
                  <a:close/>
                  <a:moveTo>
                    <a:pt x="79289" y="1"/>
                  </a:moveTo>
                  <a:cubicBezTo>
                    <a:pt x="78947" y="1"/>
                    <a:pt x="78598" y="59"/>
                    <a:pt x="78256" y="183"/>
                  </a:cubicBezTo>
                  <a:lnTo>
                    <a:pt x="2335" y="27870"/>
                  </a:lnTo>
                  <a:cubicBezTo>
                    <a:pt x="801" y="28437"/>
                    <a:pt x="0" y="30138"/>
                    <a:pt x="567" y="31672"/>
                  </a:cubicBezTo>
                  <a:lnTo>
                    <a:pt x="5237" y="44515"/>
                  </a:lnTo>
                  <a:lnTo>
                    <a:pt x="12976" y="65730"/>
                  </a:lnTo>
                  <a:lnTo>
                    <a:pt x="24885" y="98353"/>
                  </a:lnTo>
                  <a:cubicBezTo>
                    <a:pt x="26019" y="98220"/>
                    <a:pt x="27153" y="98120"/>
                    <a:pt x="28254" y="98053"/>
                  </a:cubicBezTo>
                  <a:cubicBezTo>
                    <a:pt x="29321" y="97986"/>
                    <a:pt x="30522" y="97920"/>
                    <a:pt x="31823" y="97886"/>
                  </a:cubicBezTo>
                  <a:lnTo>
                    <a:pt x="10308" y="38844"/>
                  </a:lnTo>
                  <a:lnTo>
                    <a:pt x="12309" y="38110"/>
                  </a:lnTo>
                  <a:lnTo>
                    <a:pt x="24651" y="33607"/>
                  </a:lnTo>
                  <a:lnTo>
                    <a:pt x="68449" y="17629"/>
                  </a:lnTo>
                  <a:cubicBezTo>
                    <a:pt x="68349" y="10490"/>
                    <a:pt x="74053" y="4553"/>
                    <a:pt x="81191" y="4419"/>
                  </a:cubicBezTo>
                  <a:lnTo>
                    <a:pt x="82959" y="4386"/>
                  </a:lnTo>
                  <a:lnTo>
                    <a:pt x="82059" y="1951"/>
                  </a:lnTo>
                  <a:cubicBezTo>
                    <a:pt x="81642" y="752"/>
                    <a:pt x="80511" y="1"/>
                    <a:pt x="79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35;p41">
              <a:extLst>
                <a:ext uri="{FF2B5EF4-FFF2-40B4-BE49-F238E27FC236}">
                  <a16:creationId xmlns:a16="http://schemas.microsoft.com/office/drawing/2014/main" id="{A22F89EA-A195-5E47-DC3F-27E5E85CEDCC}"/>
                </a:ext>
              </a:extLst>
            </p:cNvPr>
            <p:cNvSpPr/>
            <p:nvPr/>
          </p:nvSpPr>
          <p:spPr>
            <a:xfrm>
              <a:off x="1350712" y="2798661"/>
              <a:ext cx="1539742" cy="1913789"/>
            </a:xfrm>
            <a:custGeom>
              <a:avLst/>
              <a:gdLst/>
              <a:ahLst/>
              <a:cxnLst/>
              <a:rect l="l" t="t" r="r" b="b"/>
              <a:pathLst>
                <a:path w="88631" h="110162" extrusionOk="0">
                  <a:moveTo>
                    <a:pt x="44726" y="81682"/>
                  </a:moveTo>
                  <a:cubicBezTo>
                    <a:pt x="46605" y="81682"/>
                    <a:pt x="48389" y="82847"/>
                    <a:pt x="49069" y="84728"/>
                  </a:cubicBezTo>
                  <a:cubicBezTo>
                    <a:pt x="49936" y="87130"/>
                    <a:pt x="48702" y="89765"/>
                    <a:pt x="46300" y="90632"/>
                  </a:cubicBezTo>
                  <a:cubicBezTo>
                    <a:pt x="45785" y="90820"/>
                    <a:pt x="45257" y="90910"/>
                    <a:pt x="44736" y="90910"/>
                  </a:cubicBezTo>
                  <a:cubicBezTo>
                    <a:pt x="42857" y="90910"/>
                    <a:pt x="41075" y="89751"/>
                    <a:pt x="40396" y="87897"/>
                  </a:cubicBezTo>
                  <a:cubicBezTo>
                    <a:pt x="39528" y="85495"/>
                    <a:pt x="40763" y="82860"/>
                    <a:pt x="43164" y="81959"/>
                  </a:cubicBezTo>
                  <a:cubicBezTo>
                    <a:pt x="43678" y="81771"/>
                    <a:pt x="44205" y="81682"/>
                    <a:pt x="44726" y="81682"/>
                  </a:cubicBezTo>
                  <a:close/>
                  <a:moveTo>
                    <a:pt x="58375" y="0"/>
                  </a:moveTo>
                  <a:lnTo>
                    <a:pt x="54072" y="4737"/>
                  </a:lnTo>
                  <a:lnTo>
                    <a:pt x="70717" y="50403"/>
                  </a:lnTo>
                  <a:lnTo>
                    <a:pt x="75321" y="63079"/>
                  </a:lnTo>
                  <a:lnTo>
                    <a:pt x="76255" y="65581"/>
                  </a:lnTo>
                  <a:lnTo>
                    <a:pt x="7272" y="90732"/>
                  </a:lnTo>
                  <a:lnTo>
                    <a:pt x="5537" y="85962"/>
                  </a:lnTo>
                  <a:cubicBezTo>
                    <a:pt x="3803" y="87497"/>
                    <a:pt x="1935" y="89064"/>
                    <a:pt x="0" y="90198"/>
                  </a:cubicBezTo>
                  <a:lnTo>
                    <a:pt x="6538" y="108211"/>
                  </a:lnTo>
                  <a:cubicBezTo>
                    <a:pt x="6981" y="109411"/>
                    <a:pt x="8118" y="110162"/>
                    <a:pt x="9325" y="110162"/>
                  </a:cubicBezTo>
                  <a:cubicBezTo>
                    <a:pt x="9663" y="110162"/>
                    <a:pt x="10006" y="110103"/>
                    <a:pt x="10341" y="109979"/>
                  </a:cubicBezTo>
                  <a:lnTo>
                    <a:pt x="32457" y="101907"/>
                  </a:lnTo>
                  <a:lnTo>
                    <a:pt x="86262" y="82293"/>
                  </a:lnTo>
                  <a:cubicBezTo>
                    <a:pt x="87830" y="81726"/>
                    <a:pt x="88630" y="80024"/>
                    <a:pt x="88063" y="78490"/>
                  </a:cubicBezTo>
                  <a:lnTo>
                    <a:pt x="594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36;p41">
              <a:extLst>
                <a:ext uri="{FF2B5EF4-FFF2-40B4-BE49-F238E27FC236}">
                  <a16:creationId xmlns:a16="http://schemas.microsoft.com/office/drawing/2014/main" id="{DFF7AF81-2D9B-6F54-4C50-7A850A117429}"/>
                </a:ext>
              </a:extLst>
            </p:cNvPr>
            <p:cNvSpPr/>
            <p:nvPr/>
          </p:nvSpPr>
          <p:spPr>
            <a:xfrm>
              <a:off x="2037352" y="4217815"/>
              <a:ext cx="180813" cy="160053"/>
            </a:xfrm>
            <a:custGeom>
              <a:avLst/>
              <a:gdLst/>
              <a:ahLst/>
              <a:cxnLst/>
              <a:rect l="l" t="t" r="r" b="b"/>
              <a:pathLst>
                <a:path w="10408" h="9213" extrusionOk="0">
                  <a:moveTo>
                    <a:pt x="5236" y="1"/>
                  </a:moveTo>
                  <a:cubicBezTo>
                    <a:pt x="4703" y="1"/>
                    <a:pt x="4162" y="96"/>
                    <a:pt x="3636" y="296"/>
                  </a:cubicBezTo>
                  <a:cubicBezTo>
                    <a:pt x="1235" y="1163"/>
                    <a:pt x="0" y="3798"/>
                    <a:pt x="868" y="6200"/>
                  </a:cubicBezTo>
                  <a:cubicBezTo>
                    <a:pt x="1547" y="8054"/>
                    <a:pt x="3329" y="9213"/>
                    <a:pt x="5208" y="9213"/>
                  </a:cubicBezTo>
                  <a:cubicBezTo>
                    <a:pt x="5729" y="9213"/>
                    <a:pt x="6257" y="9123"/>
                    <a:pt x="6772" y="8935"/>
                  </a:cubicBezTo>
                  <a:cubicBezTo>
                    <a:pt x="9174" y="8068"/>
                    <a:pt x="10408" y="5433"/>
                    <a:pt x="9541" y="3031"/>
                  </a:cubicBezTo>
                  <a:cubicBezTo>
                    <a:pt x="8866" y="1163"/>
                    <a:pt x="7101" y="1"/>
                    <a:pt x="5236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37;p41">
              <a:extLst>
                <a:ext uri="{FF2B5EF4-FFF2-40B4-BE49-F238E27FC236}">
                  <a16:creationId xmlns:a16="http://schemas.microsoft.com/office/drawing/2014/main" id="{B560E386-0F5A-76CF-7EEC-046004378649}"/>
                </a:ext>
              </a:extLst>
            </p:cNvPr>
            <p:cNvSpPr/>
            <p:nvPr/>
          </p:nvSpPr>
          <p:spPr>
            <a:xfrm>
              <a:off x="677975" y="2170900"/>
              <a:ext cx="1997542" cy="2203929"/>
            </a:xfrm>
            <a:custGeom>
              <a:avLst/>
              <a:gdLst/>
              <a:ahLst/>
              <a:cxnLst/>
              <a:rect l="l" t="t" r="r" b="b"/>
              <a:pathLst>
                <a:path w="114983" h="126991" extrusionOk="0">
                  <a:moveTo>
                    <a:pt x="2002" y="0"/>
                  </a:moveTo>
                  <a:lnTo>
                    <a:pt x="1" y="734"/>
                  </a:lnTo>
                  <a:lnTo>
                    <a:pt x="21516" y="59776"/>
                  </a:lnTo>
                  <a:cubicBezTo>
                    <a:pt x="22285" y="59749"/>
                    <a:pt x="23085" y="59733"/>
                    <a:pt x="23902" y="59733"/>
                  </a:cubicBezTo>
                  <a:cubicBezTo>
                    <a:pt x="29146" y="59733"/>
                    <a:pt x="35123" y="60395"/>
                    <a:pt x="38528" y="63079"/>
                  </a:cubicBezTo>
                  <a:cubicBezTo>
                    <a:pt x="39662" y="63946"/>
                    <a:pt x="40096" y="64513"/>
                    <a:pt x="40763" y="65714"/>
                  </a:cubicBezTo>
                  <a:cubicBezTo>
                    <a:pt x="41730" y="67515"/>
                    <a:pt x="41597" y="68316"/>
                    <a:pt x="41430" y="70351"/>
                  </a:cubicBezTo>
                  <a:cubicBezTo>
                    <a:pt x="41263" y="72052"/>
                    <a:pt x="40630" y="73419"/>
                    <a:pt x="39696" y="74487"/>
                  </a:cubicBezTo>
                  <a:cubicBezTo>
                    <a:pt x="37494" y="76922"/>
                    <a:pt x="33625" y="77956"/>
                    <a:pt x="30289" y="78857"/>
                  </a:cubicBezTo>
                  <a:cubicBezTo>
                    <a:pt x="29755" y="78990"/>
                    <a:pt x="29188" y="79123"/>
                    <a:pt x="28621" y="79290"/>
                  </a:cubicBezTo>
                  <a:lnTo>
                    <a:pt x="29188" y="80791"/>
                  </a:lnTo>
                  <a:cubicBezTo>
                    <a:pt x="32059" y="80260"/>
                    <a:pt x="35227" y="79845"/>
                    <a:pt x="38225" y="79845"/>
                  </a:cubicBezTo>
                  <a:cubicBezTo>
                    <a:pt x="41252" y="79845"/>
                    <a:pt x="44105" y="80269"/>
                    <a:pt x="46300" y="81425"/>
                  </a:cubicBezTo>
                  <a:cubicBezTo>
                    <a:pt x="47668" y="82159"/>
                    <a:pt x="48235" y="82659"/>
                    <a:pt x="49202" y="83827"/>
                  </a:cubicBezTo>
                  <a:cubicBezTo>
                    <a:pt x="50603" y="85595"/>
                    <a:pt x="50570" y="86462"/>
                    <a:pt x="50803" y="88664"/>
                  </a:cubicBezTo>
                  <a:cubicBezTo>
                    <a:pt x="50904" y="89798"/>
                    <a:pt x="50770" y="90832"/>
                    <a:pt x="50503" y="91766"/>
                  </a:cubicBezTo>
                  <a:cubicBezTo>
                    <a:pt x="49202" y="95869"/>
                    <a:pt x="44499" y="98037"/>
                    <a:pt x="40496" y="99938"/>
                  </a:cubicBezTo>
                  <a:cubicBezTo>
                    <a:pt x="39329" y="100472"/>
                    <a:pt x="38094" y="101073"/>
                    <a:pt x="36793" y="101740"/>
                  </a:cubicBezTo>
                  <a:lnTo>
                    <a:pt x="38995" y="107711"/>
                  </a:lnTo>
                  <a:cubicBezTo>
                    <a:pt x="41581" y="106500"/>
                    <a:pt x="44463" y="105539"/>
                    <a:pt x="46928" y="105539"/>
                  </a:cubicBezTo>
                  <a:cubicBezTo>
                    <a:pt x="47451" y="105539"/>
                    <a:pt x="47956" y="105582"/>
                    <a:pt x="48435" y="105676"/>
                  </a:cubicBezTo>
                  <a:cubicBezTo>
                    <a:pt x="49469" y="105909"/>
                    <a:pt x="49936" y="106109"/>
                    <a:pt x="50770" y="106710"/>
                  </a:cubicBezTo>
                  <a:cubicBezTo>
                    <a:pt x="51971" y="107544"/>
                    <a:pt x="52138" y="108111"/>
                    <a:pt x="52705" y="109479"/>
                  </a:cubicBezTo>
                  <a:cubicBezTo>
                    <a:pt x="53539" y="111580"/>
                    <a:pt x="52938" y="113381"/>
                    <a:pt x="51771" y="114983"/>
                  </a:cubicBezTo>
                  <a:cubicBezTo>
                    <a:pt x="50803" y="116350"/>
                    <a:pt x="49436" y="117551"/>
                    <a:pt x="48168" y="118652"/>
                  </a:cubicBezTo>
                  <a:cubicBezTo>
                    <a:pt x="47001" y="119719"/>
                    <a:pt x="45666" y="120953"/>
                    <a:pt x="44265" y="122221"/>
                  </a:cubicBezTo>
                  <a:lnTo>
                    <a:pt x="46033" y="126991"/>
                  </a:lnTo>
                  <a:lnTo>
                    <a:pt x="114983" y="101840"/>
                  </a:lnTo>
                  <a:lnTo>
                    <a:pt x="114049" y="99338"/>
                  </a:lnTo>
                  <a:cubicBezTo>
                    <a:pt x="86462" y="88997"/>
                    <a:pt x="61344" y="68749"/>
                    <a:pt x="39962" y="49002"/>
                  </a:cubicBezTo>
                  <a:cubicBezTo>
                    <a:pt x="24351" y="34892"/>
                    <a:pt x="11776" y="18347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38;p41">
              <a:extLst>
                <a:ext uri="{FF2B5EF4-FFF2-40B4-BE49-F238E27FC236}">
                  <a16:creationId xmlns:a16="http://schemas.microsoft.com/office/drawing/2014/main" id="{C40390F8-F77F-C5E5-940D-94683062F24C}"/>
                </a:ext>
              </a:extLst>
            </p:cNvPr>
            <p:cNvSpPr/>
            <p:nvPr/>
          </p:nvSpPr>
          <p:spPr>
            <a:xfrm>
              <a:off x="964225" y="1721500"/>
              <a:ext cx="538378" cy="253328"/>
            </a:xfrm>
            <a:custGeom>
              <a:avLst/>
              <a:gdLst/>
              <a:ahLst/>
              <a:cxnLst/>
              <a:rect l="l" t="t" r="r" b="b"/>
              <a:pathLst>
                <a:path w="29989" h="14111" extrusionOk="0">
                  <a:moveTo>
                    <a:pt x="28654" y="0"/>
                  </a:moveTo>
                  <a:lnTo>
                    <a:pt x="0" y="10441"/>
                  </a:lnTo>
                  <a:lnTo>
                    <a:pt x="1335" y="14111"/>
                  </a:lnTo>
                  <a:lnTo>
                    <a:pt x="29988" y="3670"/>
                  </a:lnTo>
                  <a:lnTo>
                    <a:pt x="28654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39;p41">
              <a:extLst>
                <a:ext uri="{FF2B5EF4-FFF2-40B4-BE49-F238E27FC236}">
                  <a16:creationId xmlns:a16="http://schemas.microsoft.com/office/drawing/2014/main" id="{1069808F-B940-0CE7-1CAB-B97B44F763FD}"/>
                </a:ext>
              </a:extLst>
            </p:cNvPr>
            <p:cNvSpPr/>
            <p:nvPr/>
          </p:nvSpPr>
          <p:spPr>
            <a:xfrm>
              <a:off x="793850" y="3759898"/>
              <a:ext cx="761489" cy="280705"/>
            </a:xfrm>
            <a:custGeom>
              <a:avLst/>
              <a:gdLst/>
              <a:ahLst/>
              <a:cxnLst/>
              <a:rect l="l" t="t" r="r" b="b"/>
              <a:pathLst>
                <a:path w="43833" h="16158" extrusionOk="0">
                  <a:moveTo>
                    <a:pt x="43832" y="1"/>
                  </a:moveTo>
                  <a:cubicBezTo>
                    <a:pt x="35232" y="6288"/>
                    <a:pt x="23569" y="9514"/>
                    <a:pt x="12425" y="9514"/>
                  </a:cubicBezTo>
                  <a:cubicBezTo>
                    <a:pt x="8139" y="9514"/>
                    <a:pt x="3930" y="9037"/>
                    <a:pt x="1" y="8073"/>
                  </a:cubicBezTo>
                  <a:lnTo>
                    <a:pt x="1" y="8073"/>
                  </a:lnTo>
                  <a:cubicBezTo>
                    <a:pt x="168" y="8607"/>
                    <a:pt x="368" y="9107"/>
                    <a:pt x="601" y="9607"/>
                  </a:cubicBezTo>
                  <a:cubicBezTo>
                    <a:pt x="2436" y="13343"/>
                    <a:pt x="6572" y="15945"/>
                    <a:pt x="11009" y="16145"/>
                  </a:cubicBezTo>
                  <a:cubicBezTo>
                    <a:pt x="11220" y="16154"/>
                    <a:pt x="11432" y="16158"/>
                    <a:pt x="11644" y="16158"/>
                  </a:cubicBezTo>
                  <a:cubicBezTo>
                    <a:pt x="15610" y="16158"/>
                    <a:pt x="19938" y="14713"/>
                    <a:pt x="24085" y="12876"/>
                  </a:cubicBezTo>
                  <a:cubicBezTo>
                    <a:pt x="26153" y="11942"/>
                    <a:pt x="28221" y="10942"/>
                    <a:pt x="30122" y="9974"/>
                  </a:cubicBezTo>
                  <a:cubicBezTo>
                    <a:pt x="31423" y="9341"/>
                    <a:pt x="32658" y="8740"/>
                    <a:pt x="33825" y="8173"/>
                  </a:cubicBezTo>
                  <a:cubicBezTo>
                    <a:pt x="37828" y="6305"/>
                    <a:pt x="42531" y="4137"/>
                    <a:pt x="43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40;p41">
              <a:extLst>
                <a:ext uri="{FF2B5EF4-FFF2-40B4-BE49-F238E27FC236}">
                  <a16:creationId xmlns:a16="http://schemas.microsoft.com/office/drawing/2014/main" id="{976A0D5C-51A5-30A9-E670-3FECC83DDAC7}"/>
                </a:ext>
              </a:extLst>
            </p:cNvPr>
            <p:cNvSpPr/>
            <p:nvPr/>
          </p:nvSpPr>
          <p:spPr>
            <a:xfrm>
              <a:off x="782854" y="3555565"/>
              <a:ext cx="779435" cy="372015"/>
            </a:xfrm>
            <a:custGeom>
              <a:avLst/>
              <a:gdLst/>
              <a:ahLst/>
              <a:cxnLst/>
              <a:rect l="l" t="t" r="r" b="b"/>
              <a:pathLst>
                <a:path w="44866" h="21414" extrusionOk="0">
                  <a:moveTo>
                    <a:pt x="33575" y="4015"/>
                  </a:moveTo>
                  <a:cubicBezTo>
                    <a:pt x="34252" y="4015"/>
                    <a:pt x="34919" y="4067"/>
                    <a:pt x="35559" y="4195"/>
                  </a:cubicBezTo>
                  <a:cubicBezTo>
                    <a:pt x="37694" y="4629"/>
                    <a:pt x="39462" y="6730"/>
                    <a:pt x="39695" y="8798"/>
                  </a:cubicBezTo>
                  <a:cubicBezTo>
                    <a:pt x="39962" y="11000"/>
                    <a:pt x="38127" y="13035"/>
                    <a:pt x="36093" y="14236"/>
                  </a:cubicBezTo>
                  <a:cubicBezTo>
                    <a:pt x="34754" y="15012"/>
                    <a:pt x="32592" y="16097"/>
                    <a:pt x="30817" y="16097"/>
                  </a:cubicBezTo>
                  <a:cubicBezTo>
                    <a:pt x="29849" y="16097"/>
                    <a:pt x="28995" y="15774"/>
                    <a:pt x="28454" y="14903"/>
                  </a:cubicBezTo>
                  <a:cubicBezTo>
                    <a:pt x="27019" y="12601"/>
                    <a:pt x="25485" y="8798"/>
                    <a:pt x="25952" y="6230"/>
                  </a:cubicBezTo>
                  <a:cubicBezTo>
                    <a:pt x="25985" y="5930"/>
                    <a:pt x="26085" y="5596"/>
                    <a:pt x="26319" y="5396"/>
                  </a:cubicBezTo>
                  <a:cubicBezTo>
                    <a:pt x="26519" y="5229"/>
                    <a:pt x="28487" y="4629"/>
                    <a:pt x="28754" y="4595"/>
                  </a:cubicBezTo>
                  <a:cubicBezTo>
                    <a:pt x="30282" y="4313"/>
                    <a:pt x="31959" y="4015"/>
                    <a:pt x="33575" y="4015"/>
                  </a:cubicBezTo>
                  <a:close/>
                  <a:moveTo>
                    <a:pt x="32143" y="0"/>
                  </a:moveTo>
                  <a:cubicBezTo>
                    <a:pt x="29158" y="0"/>
                    <a:pt x="26007" y="414"/>
                    <a:pt x="23150" y="959"/>
                  </a:cubicBezTo>
                  <a:cubicBezTo>
                    <a:pt x="21082" y="1360"/>
                    <a:pt x="19181" y="1793"/>
                    <a:pt x="17613" y="2194"/>
                  </a:cubicBezTo>
                  <a:cubicBezTo>
                    <a:pt x="17246" y="2294"/>
                    <a:pt x="16912" y="2360"/>
                    <a:pt x="16579" y="2460"/>
                  </a:cubicBezTo>
                  <a:cubicBezTo>
                    <a:pt x="11342" y="3828"/>
                    <a:pt x="5871" y="5563"/>
                    <a:pt x="2635" y="9632"/>
                  </a:cubicBezTo>
                  <a:cubicBezTo>
                    <a:pt x="1635" y="10900"/>
                    <a:pt x="934" y="12334"/>
                    <a:pt x="534" y="13869"/>
                  </a:cubicBezTo>
                  <a:cubicBezTo>
                    <a:pt x="0" y="15870"/>
                    <a:pt x="34" y="18005"/>
                    <a:pt x="634" y="19973"/>
                  </a:cubicBezTo>
                  <a:cubicBezTo>
                    <a:pt x="4563" y="20937"/>
                    <a:pt x="8772" y="21414"/>
                    <a:pt x="13058" y="21414"/>
                  </a:cubicBezTo>
                  <a:cubicBezTo>
                    <a:pt x="24202" y="21414"/>
                    <a:pt x="35865" y="18188"/>
                    <a:pt x="44465" y="11901"/>
                  </a:cubicBezTo>
                  <a:cubicBezTo>
                    <a:pt x="44732" y="11000"/>
                    <a:pt x="44866" y="9966"/>
                    <a:pt x="44765" y="8832"/>
                  </a:cubicBezTo>
                  <a:cubicBezTo>
                    <a:pt x="44532" y="6630"/>
                    <a:pt x="44565" y="5763"/>
                    <a:pt x="43164" y="3995"/>
                  </a:cubicBezTo>
                  <a:cubicBezTo>
                    <a:pt x="42197" y="2827"/>
                    <a:pt x="41630" y="2294"/>
                    <a:pt x="40262" y="1593"/>
                  </a:cubicBezTo>
                  <a:cubicBezTo>
                    <a:pt x="38056" y="431"/>
                    <a:pt x="35186" y="0"/>
                    <a:pt x="321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41;p41">
              <a:extLst>
                <a:ext uri="{FF2B5EF4-FFF2-40B4-BE49-F238E27FC236}">
                  <a16:creationId xmlns:a16="http://schemas.microsoft.com/office/drawing/2014/main" id="{51453404-89BB-5672-1E1B-F5818D3D450F}"/>
                </a:ext>
              </a:extLst>
            </p:cNvPr>
            <p:cNvSpPr/>
            <p:nvPr/>
          </p:nvSpPr>
          <p:spPr>
            <a:xfrm>
              <a:off x="1225554" y="3625292"/>
              <a:ext cx="251502" cy="209912"/>
            </a:xfrm>
            <a:custGeom>
              <a:avLst/>
              <a:gdLst/>
              <a:ahLst/>
              <a:cxnLst/>
              <a:rect l="l" t="t" r="r" b="b"/>
              <a:pathLst>
                <a:path w="14477" h="12083" extrusionOk="0">
                  <a:moveTo>
                    <a:pt x="8090" y="1"/>
                  </a:moveTo>
                  <a:cubicBezTo>
                    <a:pt x="6474" y="1"/>
                    <a:pt x="4797" y="299"/>
                    <a:pt x="3269" y="581"/>
                  </a:cubicBezTo>
                  <a:cubicBezTo>
                    <a:pt x="3002" y="648"/>
                    <a:pt x="1034" y="1215"/>
                    <a:pt x="834" y="1382"/>
                  </a:cubicBezTo>
                  <a:cubicBezTo>
                    <a:pt x="600" y="1582"/>
                    <a:pt x="500" y="1916"/>
                    <a:pt x="467" y="2216"/>
                  </a:cubicBezTo>
                  <a:cubicBezTo>
                    <a:pt x="0" y="4784"/>
                    <a:pt x="1534" y="8587"/>
                    <a:pt x="2969" y="10889"/>
                  </a:cubicBezTo>
                  <a:cubicBezTo>
                    <a:pt x="3510" y="11760"/>
                    <a:pt x="4364" y="12083"/>
                    <a:pt x="5332" y="12083"/>
                  </a:cubicBezTo>
                  <a:cubicBezTo>
                    <a:pt x="7107" y="12083"/>
                    <a:pt x="9269" y="10998"/>
                    <a:pt x="10608" y="10222"/>
                  </a:cubicBezTo>
                  <a:cubicBezTo>
                    <a:pt x="12642" y="9021"/>
                    <a:pt x="14477" y="6986"/>
                    <a:pt x="14244" y="4784"/>
                  </a:cubicBezTo>
                  <a:cubicBezTo>
                    <a:pt x="13977" y="2716"/>
                    <a:pt x="12209" y="615"/>
                    <a:pt x="10074" y="181"/>
                  </a:cubicBezTo>
                  <a:cubicBezTo>
                    <a:pt x="9434" y="53"/>
                    <a:pt x="8767" y="1"/>
                    <a:pt x="809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2;p41">
              <a:extLst>
                <a:ext uri="{FF2B5EF4-FFF2-40B4-BE49-F238E27FC236}">
                  <a16:creationId xmlns:a16="http://schemas.microsoft.com/office/drawing/2014/main" id="{2EC3EA4B-A340-4377-6C8D-01D2C250B732}"/>
                </a:ext>
              </a:extLst>
            </p:cNvPr>
            <p:cNvSpPr/>
            <p:nvPr/>
          </p:nvSpPr>
          <p:spPr>
            <a:xfrm>
              <a:off x="1120668" y="4163773"/>
              <a:ext cx="456654" cy="230985"/>
            </a:xfrm>
            <a:custGeom>
              <a:avLst/>
              <a:gdLst/>
              <a:ahLst/>
              <a:cxnLst/>
              <a:rect l="l" t="t" r="r" b="b"/>
              <a:pathLst>
                <a:path w="26286" h="13296" extrusionOk="0">
                  <a:moveTo>
                    <a:pt x="26286" y="1"/>
                  </a:moveTo>
                  <a:lnTo>
                    <a:pt x="26286" y="1"/>
                  </a:lnTo>
                  <a:cubicBezTo>
                    <a:pt x="19493" y="5150"/>
                    <a:pt x="10218" y="7697"/>
                    <a:pt x="1462" y="7697"/>
                  </a:cubicBezTo>
                  <a:cubicBezTo>
                    <a:pt x="973" y="7697"/>
                    <a:pt x="486" y="7689"/>
                    <a:pt x="0" y="7673"/>
                  </a:cubicBezTo>
                  <a:lnTo>
                    <a:pt x="0" y="7673"/>
                  </a:lnTo>
                  <a:cubicBezTo>
                    <a:pt x="267" y="8840"/>
                    <a:pt x="834" y="9941"/>
                    <a:pt x="1635" y="10808"/>
                  </a:cubicBezTo>
                  <a:cubicBezTo>
                    <a:pt x="3069" y="12396"/>
                    <a:pt x="5270" y="13296"/>
                    <a:pt x="7514" y="13296"/>
                  </a:cubicBezTo>
                  <a:cubicBezTo>
                    <a:pt x="8192" y="13296"/>
                    <a:pt x="8874" y="13214"/>
                    <a:pt x="9541" y="13043"/>
                  </a:cubicBezTo>
                  <a:cubicBezTo>
                    <a:pt x="10775" y="12743"/>
                    <a:pt x="12009" y="12209"/>
                    <a:pt x="13243" y="11475"/>
                  </a:cubicBezTo>
                  <a:cubicBezTo>
                    <a:pt x="15178" y="10341"/>
                    <a:pt x="17046" y="8807"/>
                    <a:pt x="18780" y="7239"/>
                  </a:cubicBezTo>
                  <a:cubicBezTo>
                    <a:pt x="20181" y="5971"/>
                    <a:pt x="21516" y="4737"/>
                    <a:pt x="22683" y="3670"/>
                  </a:cubicBezTo>
                  <a:cubicBezTo>
                    <a:pt x="23951" y="2569"/>
                    <a:pt x="25318" y="1368"/>
                    <a:pt x="26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43;p41">
              <a:extLst>
                <a:ext uri="{FF2B5EF4-FFF2-40B4-BE49-F238E27FC236}">
                  <a16:creationId xmlns:a16="http://schemas.microsoft.com/office/drawing/2014/main" id="{28594A90-BD10-1B3E-6B7D-F1CD3F0D0D66}"/>
                </a:ext>
              </a:extLst>
            </p:cNvPr>
            <p:cNvSpPr/>
            <p:nvPr/>
          </p:nvSpPr>
          <p:spPr>
            <a:xfrm>
              <a:off x="1116029" y="4001894"/>
              <a:ext cx="492007" cy="298077"/>
            </a:xfrm>
            <a:custGeom>
              <a:avLst/>
              <a:gdLst/>
              <a:ahLst/>
              <a:cxnLst/>
              <a:rect l="l" t="t" r="r" b="b"/>
              <a:pathLst>
                <a:path w="28321" h="17158" extrusionOk="0">
                  <a:moveTo>
                    <a:pt x="20940" y="2707"/>
                  </a:moveTo>
                  <a:cubicBezTo>
                    <a:pt x="22326" y="2707"/>
                    <a:pt x="23715" y="3693"/>
                    <a:pt x="24218" y="4887"/>
                  </a:cubicBezTo>
                  <a:cubicBezTo>
                    <a:pt x="24818" y="6254"/>
                    <a:pt x="24018" y="7922"/>
                    <a:pt x="22917" y="9056"/>
                  </a:cubicBezTo>
                  <a:cubicBezTo>
                    <a:pt x="22069" y="9955"/>
                    <a:pt x="20550" y="11348"/>
                    <a:pt x="19241" y="11348"/>
                  </a:cubicBezTo>
                  <a:cubicBezTo>
                    <a:pt x="18849" y="11348"/>
                    <a:pt x="18477" y="11224"/>
                    <a:pt x="18147" y="10924"/>
                  </a:cubicBezTo>
                  <a:cubicBezTo>
                    <a:pt x="16779" y="9723"/>
                    <a:pt x="15078" y="7555"/>
                    <a:pt x="14911" y="5821"/>
                  </a:cubicBezTo>
                  <a:cubicBezTo>
                    <a:pt x="14878" y="5620"/>
                    <a:pt x="14878" y="5387"/>
                    <a:pt x="15011" y="5220"/>
                  </a:cubicBezTo>
                  <a:cubicBezTo>
                    <a:pt x="15078" y="5087"/>
                    <a:pt x="16245" y="4320"/>
                    <a:pt x="16412" y="4253"/>
                  </a:cubicBezTo>
                  <a:cubicBezTo>
                    <a:pt x="17747" y="3586"/>
                    <a:pt x="19214" y="2852"/>
                    <a:pt x="20682" y="2718"/>
                  </a:cubicBezTo>
                  <a:cubicBezTo>
                    <a:pt x="20768" y="2711"/>
                    <a:pt x="20854" y="2707"/>
                    <a:pt x="20940" y="2707"/>
                  </a:cubicBezTo>
                  <a:close/>
                  <a:moveTo>
                    <a:pt x="21670" y="1"/>
                  </a:moveTo>
                  <a:cubicBezTo>
                    <a:pt x="19213" y="1"/>
                    <a:pt x="16349" y="981"/>
                    <a:pt x="13777" y="2185"/>
                  </a:cubicBezTo>
                  <a:cubicBezTo>
                    <a:pt x="11876" y="3052"/>
                    <a:pt x="10141" y="4019"/>
                    <a:pt x="8807" y="4820"/>
                  </a:cubicBezTo>
                  <a:cubicBezTo>
                    <a:pt x="8473" y="4987"/>
                    <a:pt x="8140" y="5187"/>
                    <a:pt x="7839" y="5387"/>
                  </a:cubicBezTo>
                  <a:cubicBezTo>
                    <a:pt x="4837" y="7188"/>
                    <a:pt x="1835" y="9290"/>
                    <a:pt x="568" y="12392"/>
                  </a:cubicBezTo>
                  <a:cubicBezTo>
                    <a:pt x="167" y="13393"/>
                    <a:pt x="1" y="14427"/>
                    <a:pt x="34" y="15494"/>
                  </a:cubicBezTo>
                  <a:cubicBezTo>
                    <a:pt x="34" y="16061"/>
                    <a:pt x="134" y="16595"/>
                    <a:pt x="267" y="17129"/>
                  </a:cubicBezTo>
                  <a:cubicBezTo>
                    <a:pt x="795" y="17148"/>
                    <a:pt x="1325" y="17157"/>
                    <a:pt x="1856" y="17157"/>
                  </a:cubicBezTo>
                  <a:cubicBezTo>
                    <a:pt x="10574" y="17157"/>
                    <a:pt x="19793" y="14581"/>
                    <a:pt x="26553" y="9457"/>
                  </a:cubicBezTo>
                  <a:cubicBezTo>
                    <a:pt x="27720" y="7889"/>
                    <a:pt x="28321" y="6054"/>
                    <a:pt x="27487" y="3953"/>
                  </a:cubicBezTo>
                  <a:cubicBezTo>
                    <a:pt x="26920" y="2585"/>
                    <a:pt x="26753" y="2018"/>
                    <a:pt x="25552" y="1184"/>
                  </a:cubicBezTo>
                  <a:cubicBezTo>
                    <a:pt x="24718" y="583"/>
                    <a:pt x="24251" y="383"/>
                    <a:pt x="23217" y="150"/>
                  </a:cubicBezTo>
                  <a:cubicBezTo>
                    <a:pt x="22726" y="48"/>
                    <a:pt x="22207" y="1"/>
                    <a:pt x="21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44;p41">
              <a:extLst>
                <a:ext uri="{FF2B5EF4-FFF2-40B4-BE49-F238E27FC236}">
                  <a16:creationId xmlns:a16="http://schemas.microsoft.com/office/drawing/2014/main" id="{39FA31DC-5948-8EA3-3A17-2E9F77C1D2F6}"/>
                </a:ext>
              </a:extLst>
            </p:cNvPr>
            <p:cNvSpPr/>
            <p:nvPr/>
          </p:nvSpPr>
          <p:spPr>
            <a:xfrm>
              <a:off x="1374458" y="4048900"/>
              <a:ext cx="172717" cy="150133"/>
            </a:xfrm>
            <a:custGeom>
              <a:avLst/>
              <a:gdLst/>
              <a:ahLst/>
              <a:cxnLst/>
              <a:rect l="l" t="t" r="r" b="b"/>
              <a:pathLst>
                <a:path w="9942" h="8642" extrusionOk="0">
                  <a:moveTo>
                    <a:pt x="6063" y="1"/>
                  </a:moveTo>
                  <a:cubicBezTo>
                    <a:pt x="5977" y="1"/>
                    <a:pt x="5891" y="5"/>
                    <a:pt x="5805" y="12"/>
                  </a:cubicBezTo>
                  <a:cubicBezTo>
                    <a:pt x="4337" y="146"/>
                    <a:pt x="2870" y="880"/>
                    <a:pt x="1535" y="1547"/>
                  </a:cubicBezTo>
                  <a:cubicBezTo>
                    <a:pt x="1368" y="1614"/>
                    <a:pt x="201" y="2381"/>
                    <a:pt x="134" y="2514"/>
                  </a:cubicBezTo>
                  <a:cubicBezTo>
                    <a:pt x="1" y="2681"/>
                    <a:pt x="1" y="2914"/>
                    <a:pt x="34" y="3115"/>
                  </a:cubicBezTo>
                  <a:cubicBezTo>
                    <a:pt x="201" y="4849"/>
                    <a:pt x="1902" y="7017"/>
                    <a:pt x="3270" y="8218"/>
                  </a:cubicBezTo>
                  <a:cubicBezTo>
                    <a:pt x="3600" y="8518"/>
                    <a:pt x="3972" y="8642"/>
                    <a:pt x="4364" y="8642"/>
                  </a:cubicBezTo>
                  <a:cubicBezTo>
                    <a:pt x="5673" y="8642"/>
                    <a:pt x="7192" y="7249"/>
                    <a:pt x="8040" y="6350"/>
                  </a:cubicBezTo>
                  <a:cubicBezTo>
                    <a:pt x="9107" y="5216"/>
                    <a:pt x="9941" y="3548"/>
                    <a:pt x="9341" y="2181"/>
                  </a:cubicBezTo>
                  <a:cubicBezTo>
                    <a:pt x="8838" y="987"/>
                    <a:pt x="7449" y="1"/>
                    <a:pt x="606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5;p41">
              <a:extLst>
                <a:ext uri="{FF2B5EF4-FFF2-40B4-BE49-F238E27FC236}">
                  <a16:creationId xmlns:a16="http://schemas.microsoft.com/office/drawing/2014/main" id="{98402A1E-ED51-5639-8A87-D73B813C7715}"/>
                </a:ext>
              </a:extLst>
            </p:cNvPr>
            <p:cNvSpPr/>
            <p:nvPr/>
          </p:nvSpPr>
          <p:spPr>
            <a:xfrm>
              <a:off x="680869" y="3462700"/>
              <a:ext cx="686718" cy="142906"/>
            </a:xfrm>
            <a:custGeom>
              <a:avLst/>
              <a:gdLst/>
              <a:ahLst/>
              <a:cxnLst/>
              <a:rect l="l" t="t" r="r" b="b"/>
              <a:pathLst>
                <a:path w="39529" h="8226" extrusionOk="0">
                  <a:moveTo>
                    <a:pt x="39529" y="1"/>
                  </a:moveTo>
                  <a:lnTo>
                    <a:pt x="39529" y="1"/>
                  </a:lnTo>
                  <a:cubicBezTo>
                    <a:pt x="33351" y="3556"/>
                    <a:pt x="26236" y="5361"/>
                    <a:pt x="19125" y="5361"/>
                  </a:cubicBezTo>
                  <a:cubicBezTo>
                    <a:pt x="12491" y="5361"/>
                    <a:pt x="5861" y="3789"/>
                    <a:pt x="0" y="601"/>
                  </a:cubicBezTo>
                  <a:lnTo>
                    <a:pt x="0" y="601"/>
                  </a:lnTo>
                  <a:cubicBezTo>
                    <a:pt x="1168" y="4137"/>
                    <a:pt x="4370" y="6972"/>
                    <a:pt x="8206" y="7840"/>
                  </a:cubicBezTo>
                  <a:cubicBezTo>
                    <a:pt x="9410" y="8109"/>
                    <a:pt x="10677" y="8226"/>
                    <a:pt x="11984" y="8226"/>
                  </a:cubicBezTo>
                  <a:cubicBezTo>
                    <a:pt x="15206" y="8226"/>
                    <a:pt x="18670" y="7517"/>
                    <a:pt x="22016" y="6639"/>
                  </a:cubicBezTo>
                  <a:cubicBezTo>
                    <a:pt x="24284" y="6038"/>
                    <a:pt x="26453" y="5371"/>
                    <a:pt x="28454" y="4804"/>
                  </a:cubicBezTo>
                  <a:cubicBezTo>
                    <a:pt x="29021" y="4637"/>
                    <a:pt x="29588" y="4504"/>
                    <a:pt x="30122" y="4337"/>
                  </a:cubicBezTo>
                  <a:cubicBezTo>
                    <a:pt x="33458" y="3470"/>
                    <a:pt x="37327" y="2436"/>
                    <a:pt x="39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46;p41">
              <a:extLst>
                <a:ext uri="{FF2B5EF4-FFF2-40B4-BE49-F238E27FC236}">
                  <a16:creationId xmlns:a16="http://schemas.microsoft.com/office/drawing/2014/main" id="{1C3081F4-8214-6676-7F20-7A5A5BE484D7}"/>
                </a:ext>
              </a:extLst>
            </p:cNvPr>
            <p:cNvSpPr/>
            <p:nvPr/>
          </p:nvSpPr>
          <p:spPr>
            <a:xfrm>
              <a:off x="666955" y="3208426"/>
              <a:ext cx="735986" cy="349535"/>
            </a:xfrm>
            <a:custGeom>
              <a:avLst/>
              <a:gdLst/>
              <a:ahLst/>
              <a:cxnLst/>
              <a:rect l="l" t="t" r="r" b="b"/>
              <a:pathLst>
                <a:path w="42365" h="20120" extrusionOk="0">
                  <a:moveTo>
                    <a:pt x="28288" y="4202"/>
                  </a:moveTo>
                  <a:cubicBezTo>
                    <a:pt x="30322" y="4202"/>
                    <a:pt x="32624" y="4202"/>
                    <a:pt x="34492" y="4935"/>
                  </a:cubicBezTo>
                  <a:cubicBezTo>
                    <a:pt x="36360" y="5703"/>
                    <a:pt x="37628" y="7871"/>
                    <a:pt x="37494" y="9772"/>
                  </a:cubicBezTo>
                  <a:cubicBezTo>
                    <a:pt x="37394" y="11807"/>
                    <a:pt x="35393" y="13341"/>
                    <a:pt x="33325" y="14109"/>
                  </a:cubicBezTo>
                  <a:cubicBezTo>
                    <a:pt x="32241" y="14517"/>
                    <a:pt x="30610" y="15010"/>
                    <a:pt x="29175" y="15010"/>
                  </a:cubicBezTo>
                  <a:cubicBezTo>
                    <a:pt x="27915" y="15010"/>
                    <a:pt x="26805" y="14629"/>
                    <a:pt x="26353" y="13475"/>
                  </a:cubicBezTo>
                  <a:cubicBezTo>
                    <a:pt x="25419" y="11173"/>
                    <a:pt x="24652" y="7471"/>
                    <a:pt x="25486" y="5236"/>
                  </a:cubicBezTo>
                  <a:cubicBezTo>
                    <a:pt x="25586" y="4969"/>
                    <a:pt x="25686" y="4669"/>
                    <a:pt x="25953" y="4535"/>
                  </a:cubicBezTo>
                  <a:cubicBezTo>
                    <a:pt x="26153" y="4435"/>
                    <a:pt x="28054" y="4202"/>
                    <a:pt x="28288" y="4202"/>
                  </a:cubicBezTo>
                  <a:close/>
                  <a:moveTo>
                    <a:pt x="24257" y="0"/>
                  </a:moveTo>
                  <a:cubicBezTo>
                    <a:pt x="23535" y="0"/>
                    <a:pt x="22830" y="12"/>
                    <a:pt x="22150" y="32"/>
                  </a:cubicBezTo>
                  <a:cubicBezTo>
                    <a:pt x="20849" y="99"/>
                    <a:pt x="19648" y="165"/>
                    <a:pt x="18581" y="232"/>
                  </a:cubicBezTo>
                  <a:cubicBezTo>
                    <a:pt x="17480" y="299"/>
                    <a:pt x="16346" y="399"/>
                    <a:pt x="15212" y="499"/>
                  </a:cubicBezTo>
                  <a:cubicBezTo>
                    <a:pt x="11009" y="966"/>
                    <a:pt x="6872" y="1867"/>
                    <a:pt x="3870" y="4502"/>
                  </a:cubicBezTo>
                  <a:cubicBezTo>
                    <a:pt x="2769" y="5503"/>
                    <a:pt x="1902" y="6670"/>
                    <a:pt x="1268" y="7971"/>
                  </a:cubicBezTo>
                  <a:cubicBezTo>
                    <a:pt x="268" y="10173"/>
                    <a:pt x="1" y="12708"/>
                    <a:pt x="668" y="15009"/>
                  </a:cubicBezTo>
                  <a:cubicBezTo>
                    <a:pt x="701" y="15143"/>
                    <a:pt x="735" y="15276"/>
                    <a:pt x="801" y="15376"/>
                  </a:cubicBezTo>
                  <a:cubicBezTo>
                    <a:pt x="6647" y="18556"/>
                    <a:pt x="13258" y="20120"/>
                    <a:pt x="19876" y="20120"/>
                  </a:cubicBezTo>
                  <a:cubicBezTo>
                    <a:pt x="27003" y="20120"/>
                    <a:pt x="34137" y="18306"/>
                    <a:pt x="40330" y="14742"/>
                  </a:cubicBezTo>
                  <a:cubicBezTo>
                    <a:pt x="41264" y="13675"/>
                    <a:pt x="41897" y="12341"/>
                    <a:pt x="42064" y="10640"/>
                  </a:cubicBezTo>
                  <a:cubicBezTo>
                    <a:pt x="42231" y="8605"/>
                    <a:pt x="42364" y="7804"/>
                    <a:pt x="41397" y="6003"/>
                  </a:cubicBezTo>
                  <a:cubicBezTo>
                    <a:pt x="40730" y="4802"/>
                    <a:pt x="40296" y="4235"/>
                    <a:pt x="39162" y="3368"/>
                  </a:cubicBezTo>
                  <a:cubicBezTo>
                    <a:pt x="35698" y="638"/>
                    <a:pt x="29547" y="0"/>
                    <a:pt x="2425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47;p41">
              <a:extLst>
                <a:ext uri="{FF2B5EF4-FFF2-40B4-BE49-F238E27FC236}">
                  <a16:creationId xmlns:a16="http://schemas.microsoft.com/office/drawing/2014/main" id="{292AA1AE-B3BA-EE8D-2BA8-81BC91CCC5C8}"/>
                </a:ext>
              </a:extLst>
            </p:cNvPr>
            <p:cNvSpPr/>
            <p:nvPr/>
          </p:nvSpPr>
          <p:spPr>
            <a:xfrm>
              <a:off x="1095167" y="3281401"/>
              <a:ext cx="225443" cy="187797"/>
            </a:xfrm>
            <a:custGeom>
              <a:avLst/>
              <a:gdLst/>
              <a:ahLst/>
              <a:cxnLst/>
              <a:rect l="l" t="t" r="r" b="b"/>
              <a:pathLst>
                <a:path w="12977" h="10810" extrusionOk="0">
                  <a:moveTo>
                    <a:pt x="3637" y="1"/>
                  </a:moveTo>
                  <a:cubicBezTo>
                    <a:pt x="3403" y="1"/>
                    <a:pt x="1502" y="234"/>
                    <a:pt x="1302" y="334"/>
                  </a:cubicBezTo>
                  <a:cubicBezTo>
                    <a:pt x="1035" y="468"/>
                    <a:pt x="935" y="768"/>
                    <a:pt x="835" y="1035"/>
                  </a:cubicBezTo>
                  <a:cubicBezTo>
                    <a:pt x="1" y="3270"/>
                    <a:pt x="768" y="6939"/>
                    <a:pt x="1669" y="9274"/>
                  </a:cubicBezTo>
                  <a:cubicBezTo>
                    <a:pt x="2137" y="10428"/>
                    <a:pt x="3254" y="10809"/>
                    <a:pt x="4519" y="10809"/>
                  </a:cubicBezTo>
                  <a:cubicBezTo>
                    <a:pt x="5959" y="10809"/>
                    <a:pt x="7590" y="10316"/>
                    <a:pt x="8674" y="9908"/>
                  </a:cubicBezTo>
                  <a:cubicBezTo>
                    <a:pt x="10742" y="9140"/>
                    <a:pt x="12710" y="7606"/>
                    <a:pt x="12843" y="5571"/>
                  </a:cubicBezTo>
                  <a:cubicBezTo>
                    <a:pt x="12977" y="3670"/>
                    <a:pt x="11709" y="1502"/>
                    <a:pt x="9841" y="734"/>
                  </a:cubicBezTo>
                  <a:cubicBezTo>
                    <a:pt x="7973" y="1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48;p41">
              <a:extLst>
                <a:ext uri="{FF2B5EF4-FFF2-40B4-BE49-F238E27FC236}">
                  <a16:creationId xmlns:a16="http://schemas.microsoft.com/office/drawing/2014/main" id="{9EF7B9D5-04ED-67CE-99E0-71B0F78580CA}"/>
                </a:ext>
              </a:extLst>
            </p:cNvPr>
            <p:cNvSpPr/>
            <p:nvPr/>
          </p:nvSpPr>
          <p:spPr>
            <a:xfrm>
              <a:off x="2416300" y="4187068"/>
              <a:ext cx="1753580" cy="1142433"/>
            </a:xfrm>
            <a:custGeom>
              <a:avLst/>
              <a:gdLst/>
              <a:ahLst/>
              <a:cxnLst/>
              <a:rect l="l" t="t" r="r" b="b"/>
              <a:pathLst>
                <a:path w="100940" h="65761" extrusionOk="0">
                  <a:moveTo>
                    <a:pt x="50957" y="1"/>
                  </a:moveTo>
                  <a:cubicBezTo>
                    <a:pt x="49442" y="1"/>
                    <a:pt x="47944" y="501"/>
                    <a:pt x="46734" y="1465"/>
                  </a:cubicBezTo>
                  <a:cubicBezTo>
                    <a:pt x="46201" y="1932"/>
                    <a:pt x="45700" y="2466"/>
                    <a:pt x="45333" y="3100"/>
                  </a:cubicBezTo>
                  <a:cubicBezTo>
                    <a:pt x="44766" y="4034"/>
                    <a:pt x="44166" y="4968"/>
                    <a:pt x="43565" y="5868"/>
                  </a:cubicBezTo>
                  <a:cubicBezTo>
                    <a:pt x="40563" y="10472"/>
                    <a:pt x="37061" y="14975"/>
                    <a:pt x="33392" y="19211"/>
                  </a:cubicBezTo>
                  <a:cubicBezTo>
                    <a:pt x="23384" y="30953"/>
                    <a:pt x="12310" y="40460"/>
                    <a:pt x="5205" y="46064"/>
                  </a:cubicBezTo>
                  <a:cubicBezTo>
                    <a:pt x="4604" y="46531"/>
                    <a:pt x="4037" y="46998"/>
                    <a:pt x="3503" y="47398"/>
                  </a:cubicBezTo>
                  <a:cubicBezTo>
                    <a:pt x="435" y="49766"/>
                    <a:pt x="1" y="54136"/>
                    <a:pt x="2503" y="57072"/>
                  </a:cubicBezTo>
                  <a:lnTo>
                    <a:pt x="5405" y="60474"/>
                  </a:lnTo>
                  <a:cubicBezTo>
                    <a:pt x="13843" y="64311"/>
                    <a:pt x="22941" y="65761"/>
                    <a:pt x="32255" y="65761"/>
                  </a:cubicBezTo>
                  <a:cubicBezTo>
                    <a:pt x="45292" y="65761"/>
                    <a:pt x="58752" y="62920"/>
                    <a:pt x="71419" y="59807"/>
                  </a:cubicBezTo>
                  <a:cubicBezTo>
                    <a:pt x="83461" y="56972"/>
                    <a:pt x="93768" y="50167"/>
                    <a:pt x="100940" y="40593"/>
                  </a:cubicBezTo>
                  <a:lnTo>
                    <a:pt x="55441" y="1665"/>
                  </a:lnTo>
                  <a:cubicBezTo>
                    <a:pt x="54131" y="542"/>
                    <a:pt x="52534" y="1"/>
                    <a:pt x="50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49;p41">
              <a:extLst>
                <a:ext uri="{FF2B5EF4-FFF2-40B4-BE49-F238E27FC236}">
                  <a16:creationId xmlns:a16="http://schemas.microsoft.com/office/drawing/2014/main" id="{05BA6A8A-2B35-0552-137B-92923726DAF0}"/>
                </a:ext>
              </a:extLst>
            </p:cNvPr>
            <p:cNvSpPr/>
            <p:nvPr/>
          </p:nvSpPr>
          <p:spPr>
            <a:xfrm>
              <a:off x="2500648" y="4882682"/>
              <a:ext cx="2180666" cy="1068478"/>
            </a:xfrm>
            <a:custGeom>
              <a:avLst/>
              <a:gdLst/>
              <a:ahLst/>
              <a:cxnLst/>
              <a:rect l="l" t="t" r="r" b="b"/>
              <a:pathLst>
                <a:path w="125524" h="61504" extrusionOk="0">
                  <a:moveTo>
                    <a:pt x="95536" y="0"/>
                  </a:moveTo>
                  <a:cubicBezTo>
                    <a:pt x="88364" y="9574"/>
                    <a:pt x="78057" y="16379"/>
                    <a:pt x="66015" y="19214"/>
                  </a:cubicBezTo>
                  <a:cubicBezTo>
                    <a:pt x="53348" y="22327"/>
                    <a:pt x="39888" y="25168"/>
                    <a:pt x="26851" y="25168"/>
                  </a:cubicBezTo>
                  <a:cubicBezTo>
                    <a:pt x="17537" y="25168"/>
                    <a:pt x="8439" y="23718"/>
                    <a:pt x="1" y="19881"/>
                  </a:cubicBezTo>
                  <a:lnTo>
                    <a:pt x="1" y="19881"/>
                  </a:lnTo>
                  <a:lnTo>
                    <a:pt x="4271" y="24885"/>
                  </a:lnTo>
                  <a:lnTo>
                    <a:pt x="33625" y="59176"/>
                  </a:lnTo>
                  <a:cubicBezTo>
                    <a:pt x="34902" y="60674"/>
                    <a:pt x="36776" y="61503"/>
                    <a:pt x="38688" y="61503"/>
                  </a:cubicBezTo>
                  <a:cubicBezTo>
                    <a:pt x="39372" y="61503"/>
                    <a:pt x="40062" y="61397"/>
                    <a:pt x="40730" y="61177"/>
                  </a:cubicBezTo>
                  <a:lnTo>
                    <a:pt x="81559" y="47868"/>
                  </a:lnTo>
                  <a:lnTo>
                    <a:pt x="101206" y="41463"/>
                  </a:lnTo>
                  <a:cubicBezTo>
                    <a:pt x="101407" y="41396"/>
                    <a:pt x="101573" y="41330"/>
                    <a:pt x="101740" y="41263"/>
                  </a:cubicBezTo>
                  <a:lnTo>
                    <a:pt x="105209" y="39829"/>
                  </a:lnTo>
                  <a:lnTo>
                    <a:pt x="119987" y="33624"/>
                  </a:lnTo>
                  <a:cubicBezTo>
                    <a:pt x="124556" y="31723"/>
                    <a:pt x="125524" y="25652"/>
                    <a:pt x="121754" y="22450"/>
                  </a:cubicBezTo>
                  <a:lnTo>
                    <a:pt x="99005" y="2969"/>
                  </a:lnTo>
                  <a:lnTo>
                    <a:pt x="95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951;p41">
            <a:extLst>
              <a:ext uri="{FF2B5EF4-FFF2-40B4-BE49-F238E27FC236}">
                <a16:creationId xmlns:a16="http://schemas.microsoft.com/office/drawing/2014/main" id="{759D501B-D6B3-26A8-2EDA-50221E2DAC6E}"/>
              </a:ext>
            </a:extLst>
          </p:cNvPr>
          <p:cNvGrpSpPr/>
          <p:nvPr/>
        </p:nvGrpSpPr>
        <p:grpSpPr>
          <a:xfrm rot="67371">
            <a:off x="11066498" y="1093255"/>
            <a:ext cx="2939332" cy="1660552"/>
            <a:chOff x="3895997" y="1538329"/>
            <a:chExt cx="2909095" cy="1608155"/>
          </a:xfrm>
        </p:grpSpPr>
        <p:sp>
          <p:nvSpPr>
            <p:cNvPr id="25" name="Google Shape;2952;p41">
              <a:extLst>
                <a:ext uri="{FF2B5EF4-FFF2-40B4-BE49-F238E27FC236}">
                  <a16:creationId xmlns:a16="http://schemas.microsoft.com/office/drawing/2014/main" id="{31308A64-369E-66C4-2FA8-99E7DC22869B}"/>
                </a:ext>
              </a:extLst>
            </p:cNvPr>
            <p:cNvSpPr/>
            <p:nvPr/>
          </p:nvSpPr>
          <p:spPr>
            <a:xfrm>
              <a:off x="5051429" y="2338001"/>
              <a:ext cx="55053" cy="82971"/>
            </a:xfrm>
            <a:custGeom>
              <a:avLst/>
              <a:gdLst/>
              <a:ahLst/>
              <a:cxnLst/>
              <a:rect l="l" t="t" r="r" b="b"/>
              <a:pathLst>
                <a:path w="3169" h="4776" extrusionOk="0">
                  <a:moveTo>
                    <a:pt x="1635" y="501"/>
                  </a:moveTo>
                  <a:cubicBezTo>
                    <a:pt x="1902" y="501"/>
                    <a:pt x="2102" y="568"/>
                    <a:pt x="2268" y="701"/>
                  </a:cubicBezTo>
                  <a:cubicBezTo>
                    <a:pt x="2402" y="834"/>
                    <a:pt x="2469" y="1035"/>
                    <a:pt x="2469" y="1268"/>
                  </a:cubicBezTo>
                  <a:cubicBezTo>
                    <a:pt x="2469" y="1502"/>
                    <a:pt x="2402" y="1702"/>
                    <a:pt x="2235" y="1835"/>
                  </a:cubicBezTo>
                  <a:cubicBezTo>
                    <a:pt x="2125" y="1946"/>
                    <a:pt x="1945" y="2010"/>
                    <a:pt x="1735" y="2010"/>
                  </a:cubicBezTo>
                  <a:cubicBezTo>
                    <a:pt x="1692" y="2010"/>
                    <a:pt x="1647" y="2008"/>
                    <a:pt x="1601" y="2002"/>
                  </a:cubicBezTo>
                  <a:cubicBezTo>
                    <a:pt x="1334" y="2002"/>
                    <a:pt x="1134" y="1935"/>
                    <a:pt x="1001" y="1802"/>
                  </a:cubicBezTo>
                  <a:cubicBezTo>
                    <a:pt x="834" y="1668"/>
                    <a:pt x="767" y="1502"/>
                    <a:pt x="767" y="1235"/>
                  </a:cubicBezTo>
                  <a:cubicBezTo>
                    <a:pt x="767" y="1001"/>
                    <a:pt x="834" y="834"/>
                    <a:pt x="1001" y="701"/>
                  </a:cubicBezTo>
                  <a:cubicBezTo>
                    <a:pt x="1134" y="568"/>
                    <a:pt x="1368" y="501"/>
                    <a:pt x="1635" y="501"/>
                  </a:cubicBezTo>
                  <a:close/>
                  <a:moveTo>
                    <a:pt x="1601" y="2502"/>
                  </a:moveTo>
                  <a:cubicBezTo>
                    <a:pt x="1902" y="2502"/>
                    <a:pt x="2135" y="2602"/>
                    <a:pt x="2302" y="2769"/>
                  </a:cubicBezTo>
                  <a:cubicBezTo>
                    <a:pt x="2469" y="2903"/>
                    <a:pt x="2569" y="3136"/>
                    <a:pt x="2569" y="3403"/>
                  </a:cubicBezTo>
                  <a:cubicBezTo>
                    <a:pt x="2535" y="3670"/>
                    <a:pt x="2469" y="3903"/>
                    <a:pt x="2302" y="4070"/>
                  </a:cubicBezTo>
                  <a:cubicBezTo>
                    <a:pt x="2135" y="4203"/>
                    <a:pt x="1902" y="4304"/>
                    <a:pt x="1601" y="4304"/>
                  </a:cubicBezTo>
                  <a:cubicBezTo>
                    <a:pt x="1301" y="4270"/>
                    <a:pt x="1068" y="4203"/>
                    <a:pt x="901" y="4037"/>
                  </a:cubicBezTo>
                  <a:cubicBezTo>
                    <a:pt x="734" y="3870"/>
                    <a:pt x="634" y="3670"/>
                    <a:pt x="634" y="3403"/>
                  </a:cubicBezTo>
                  <a:cubicBezTo>
                    <a:pt x="634" y="3103"/>
                    <a:pt x="734" y="2903"/>
                    <a:pt x="901" y="2736"/>
                  </a:cubicBezTo>
                  <a:cubicBezTo>
                    <a:pt x="1068" y="2569"/>
                    <a:pt x="1301" y="2502"/>
                    <a:pt x="1601" y="2502"/>
                  </a:cubicBezTo>
                  <a:close/>
                  <a:moveTo>
                    <a:pt x="1635" y="0"/>
                  </a:moveTo>
                  <a:cubicBezTo>
                    <a:pt x="1168" y="0"/>
                    <a:pt x="834" y="101"/>
                    <a:pt x="567" y="301"/>
                  </a:cubicBezTo>
                  <a:cubicBezTo>
                    <a:pt x="300" y="534"/>
                    <a:pt x="167" y="801"/>
                    <a:pt x="167" y="1201"/>
                  </a:cubicBezTo>
                  <a:cubicBezTo>
                    <a:pt x="134" y="1435"/>
                    <a:pt x="234" y="1668"/>
                    <a:pt x="367" y="1868"/>
                  </a:cubicBezTo>
                  <a:cubicBezTo>
                    <a:pt x="501" y="2035"/>
                    <a:pt x="734" y="2169"/>
                    <a:pt x="1001" y="2235"/>
                  </a:cubicBezTo>
                  <a:cubicBezTo>
                    <a:pt x="701" y="2302"/>
                    <a:pt x="467" y="2436"/>
                    <a:pt x="267" y="2636"/>
                  </a:cubicBezTo>
                  <a:cubicBezTo>
                    <a:pt x="100" y="2836"/>
                    <a:pt x="34" y="3103"/>
                    <a:pt x="34" y="3370"/>
                  </a:cubicBezTo>
                  <a:cubicBezTo>
                    <a:pt x="0" y="3837"/>
                    <a:pt x="134" y="4170"/>
                    <a:pt x="400" y="4404"/>
                  </a:cubicBezTo>
                  <a:cubicBezTo>
                    <a:pt x="701" y="4637"/>
                    <a:pt x="1068" y="4771"/>
                    <a:pt x="1568" y="4771"/>
                  </a:cubicBezTo>
                  <a:cubicBezTo>
                    <a:pt x="1622" y="4774"/>
                    <a:pt x="1675" y="4776"/>
                    <a:pt x="1726" y="4776"/>
                  </a:cubicBezTo>
                  <a:cubicBezTo>
                    <a:pt x="2176" y="4776"/>
                    <a:pt x="2499" y="4647"/>
                    <a:pt x="2769" y="4437"/>
                  </a:cubicBezTo>
                  <a:cubicBezTo>
                    <a:pt x="3036" y="4203"/>
                    <a:pt x="3169" y="3870"/>
                    <a:pt x="3169" y="3403"/>
                  </a:cubicBezTo>
                  <a:cubicBezTo>
                    <a:pt x="3169" y="3136"/>
                    <a:pt x="3102" y="2869"/>
                    <a:pt x="2936" y="2669"/>
                  </a:cubicBezTo>
                  <a:cubicBezTo>
                    <a:pt x="2769" y="2469"/>
                    <a:pt x="2535" y="2335"/>
                    <a:pt x="2235" y="2235"/>
                  </a:cubicBezTo>
                  <a:cubicBezTo>
                    <a:pt x="2502" y="2202"/>
                    <a:pt x="2702" y="2069"/>
                    <a:pt x="2869" y="1868"/>
                  </a:cubicBezTo>
                  <a:cubicBezTo>
                    <a:pt x="3002" y="1702"/>
                    <a:pt x="3102" y="1468"/>
                    <a:pt x="3102" y="1201"/>
                  </a:cubicBezTo>
                  <a:cubicBezTo>
                    <a:pt x="3102" y="834"/>
                    <a:pt x="2969" y="568"/>
                    <a:pt x="2702" y="334"/>
                  </a:cubicBezTo>
                  <a:cubicBezTo>
                    <a:pt x="2469" y="134"/>
                    <a:pt x="2102" y="0"/>
                    <a:pt x="1635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53;p41">
              <a:extLst>
                <a:ext uri="{FF2B5EF4-FFF2-40B4-BE49-F238E27FC236}">
                  <a16:creationId xmlns:a16="http://schemas.microsoft.com/office/drawing/2014/main" id="{5283478E-D238-D5C2-CDF3-A124FF190846}"/>
                </a:ext>
              </a:extLst>
            </p:cNvPr>
            <p:cNvSpPr/>
            <p:nvPr/>
          </p:nvSpPr>
          <p:spPr>
            <a:xfrm>
              <a:off x="5579298" y="2339165"/>
              <a:ext cx="53334" cy="82884"/>
            </a:xfrm>
            <a:custGeom>
              <a:avLst/>
              <a:gdLst/>
              <a:ahLst/>
              <a:cxnLst/>
              <a:rect l="l" t="t" r="r" b="b"/>
              <a:pathLst>
                <a:path w="3070" h="4771" extrusionOk="0">
                  <a:moveTo>
                    <a:pt x="1468" y="0"/>
                  </a:moveTo>
                  <a:cubicBezTo>
                    <a:pt x="1268" y="0"/>
                    <a:pt x="1068" y="0"/>
                    <a:pt x="868" y="34"/>
                  </a:cubicBezTo>
                  <a:cubicBezTo>
                    <a:pt x="668" y="67"/>
                    <a:pt x="434" y="100"/>
                    <a:pt x="201" y="167"/>
                  </a:cubicBezTo>
                  <a:lnTo>
                    <a:pt x="201" y="734"/>
                  </a:lnTo>
                  <a:cubicBezTo>
                    <a:pt x="434" y="667"/>
                    <a:pt x="634" y="601"/>
                    <a:pt x="834" y="567"/>
                  </a:cubicBezTo>
                  <a:cubicBezTo>
                    <a:pt x="1035" y="534"/>
                    <a:pt x="1235" y="501"/>
                    <a:pt x="1402" y="501"/>
                  </a:cubicBezTo>
                  <a:cubicBezTo>
                    <a:pt x="1702" y="534"/>
                    <a:pt x="1935" y="601"/>
                    <a:pt x="2102" y="701"/>
                  </a:cubicBezTo>
                  <a:cubicBezTo>
                    <a:pt x="2269" y="834"/>
                    <a:pt x="2369" y="1034"/>
                    <a:pt x="2369" y="1268"/>
                  </a:cubicBezTo>
                  <a:cubicBezTo>
                    <a:pt x="2336" y="1501"/>
                    <a:pt x="2269" y="1668"/>
                    <a:pt x="2102" y="1801"/>
                  </a:cubicBezTo>
                  <a:cubicBezTo>
                    <a:pt x="1935" y="1902"/>
                    <a:pt x="1702" y="1968"/>
                    <a:pt x="1402" y="1968"/>
                  </a:cubicBezTo>
                  <a:lnTo>
                    <a:pt x="834" y="1968"/>
                  </a:lnTo>
                  <a:lnTo>
                    <a:pt x="834" y="2469"/>
                  </a:lnTo>
                  <a:lnTo>
                    <a:pt x="1368" y="2469"/>
                  </a:lnTo>
                  <a:cubicBezTo>
                    <a:pt x="1702" y="2469"/>
                    <a:pt x="1969" y="2569"/>
                    <a:pt x="2169" y="2702"/>
                  </a:cubicBezTo>
                  <a:cubicBezTo>
                    <a:pt x="2336" y="2869"/>
                    <a:pt x="2436" y="3069"/>
                    <a:pt x="2436" y="3336"/>
                  </a:cubicBezTo>
                  <a:cubicBezTo>
                    <a:pt x="2436" y="3636"/>
                    <a:pt x="2336" y="3870"/>
                    <a:pt x="2135" y="4003"/>
                  </a:cubicBezTo>
                  <a:cubicBezTo>
                    <a:pt x="1935" y="4170"/>
                    <a:pt x="1635" y="4237"/>
                    <a:pt x="1235" y="4237"/>
                  </a:cubicBezTo>
                  <a:cubicBezTo>
                    <a:pt x="1001" y="4237"/>
                    <a:pt x="801" y="4203"/>
                    <a:pt x="601" y="4170"/>
                  </a:cubicBezTo>
                  <a:cubicBezTo>
                    <a:pt x="367" y="4103"/>
                    <a:pt x="201" y="4036"/>
                    <a:pt x="34" y="3936"/>
                  </a:cubicBezTo>
                  <a:lnTo>
                    <a:pt x="1" y="4537"/>
                  </a:lnTo>
                  <a:cubicBezTo>
                    <a:pt x="234" y="4604"/>
                    <a:pt x="434" y="4670"/>
                    <a:pt x="634" y="4704"/>
                  </a:cubicBezTo>
                  <a:cubicBezTo>
                    <a:pt x="868" y="4737"/>
                    <a:pt x="1035" y="4770"/>
                    <a:pt x="1235" y="4770"/>
                  </a:cubicBezTo>
                  <a:cubicBezTo>
                    <a:pt x="1835" y="4770"/>
                    <a:pt x="2269" y="4637"/>
                    <a:pt x="2569" y="4403"/>
                  </a:cubicBezTo>
                  <a:cubicBezTo>
                    <a:pt x="2903" y="4170"/>
                    <a:pt x="3069" y="3803"/>
                    <a:pt x="3069" y="3369"/>
                  </a:cubicBezTo>
                  <a:cubicBezTo>
                    <a:pt x="3069" y="3069"/>
                    <a:pt x="2969" y="2802"/>
                    <a:pt x="2803" y="2602"/>
                  </a:cubicBezTo>
                  <a:cubicBezTo>
                    <a:pt x="2636" y="2402"/>
                    <a:pt x="2436" y="2268"/>
                    <a:pt x="2135" y="2202"/>
                  </a:cubicBezTo>
                  <a:cubicBezTo>
                    <a:pt x="2402" y="2135"/>
                    <a:pt x="2602" y="2035"/>
                    <a:pt x="2736" y="1835"/>
                  </a:cubicBezTo>
                  <a:cubicBezTo>
                    <a:pt x="2903" y="1668"/>
                    <a:pt x="2969" y="1468"/>
                    <a:pt x="2969" y="1201"/>
                  </a:cubicBezTo>
                  <a:cubicBezTo>
                    <a:pt x="2969" y="834"/>
                    <a:pt x="2836" y="534"/>
                    <a:pt x="2569" y="334"/>
                  </a:cubicBezTo>
                  <a:cubicBezTo>
                    <a:pt x="2302" y="100"/>
                    <a:pt x="1935" y="0"/>
                    <a:pt x="1468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54;p41">
              <a:extLst>
                <a:ext uri="{FF2B5EF4-FFF2-40B4-BE49-F238E27FC236}">
                  <a16:creationId xmlns:a16="http://schemas.microsoft.com/office/drawing/2014/main" id="{A178896D-C335-F7C7-D107-830171CD47C9}"/>
                </a:ext>
              </a:extLst>
            </p:cNvPr>
            <p:cNvSpPr/>
            <p:nvPr/>
          </p:nvSpPr>
          <p:spPr>
            <a:xfrm>
              <a:off x="4404759" y="2350161"/>
              <a:ext cx="46958" cy="80574"/>
            </a:xfrm>
            <a:custGeom>
              <a:avLst/>
              <a:gdLst/>
              <a:ahLst/>
              <a:cxnLst/>
              <a:rect l="l" t="t" r="r" b="b"/>
              <a:pathLst>
                <a:path w="2703" h="4638" extrusionOk="0">
                  <a:moveTo>
                    <a:pt x="1101" y="1"/>
                  </a:moveTo>
                  <a:lnTo>
                    <a:pt x="1" y="234"/>
                  </a:lnTo>
                  <a:lnTo>
                    <a:pt x="1" y="802"/>
                  </a:lnTo>
                  <a:lnTo>
                    <a:pt x="1101" y="568"/>
                  </a:lnTo>
                  <a:lnTo>
                    <a:pt x="1068" y="4071"/>
                  </a:lnTo>
                  <a:lnTo>
                    <a:pt x="34" y="4071"/>
                  </a:lnTo>
                  <a:lnTo>
                    <a:pt x="34" y="4604"/>
                  </a:lnTo>
                  <a:lnTo>
                    <a:pt x="2669" y="4638"/>
                  </a:lnTo>
                  <a:lnTo>
                    <a:pt x="2702" y="4104"/>
                  </a:lnTo>
                  <a:lnTo>
                    <a:pt x="1668" y="410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55;p41">
              <a:extLst>
                <a:ext uri="{FF2B5EF4-FFF2-40B4-BE49-F238E27FC236}">
                  <a16:creationId xmlns:a16="http://schemas.microsoft.com/office/drawing/2014/main" id="{0BCFF649-B517-8FF3-D721-2F35EE2644BF}"/>
                </a:ext>
              </a:extLst>
            </p:cNvPr>
            <p:cNvSpPr/>
            <p:nvPr/>
          </p:nvSpPr>
          <p:spPr>
            <a:xfrm>
              <a:off x="4574543" y="2678141"/>
              <a:ext cx="1912938" cy="120548"/>
            </a:xfrm>
            <a:custGeom>
              <a:avLst/>
              <a:gdLst/>
              <a:ahLst/>
              <a:cxnLst/>
              <a:rect l="l" t="t" r="r" b="b"/>
              <a:pathLst>
                <a:path w="110113" h="6939" extrusionOk="0">
                  <a:moveTo>
                    <a:pt x="110112" y="0"/>
                  </a:moveTo>
                  <a:lnTo>
                    <a:pt x="4503" y="1968"/>
                  </a:lnTo>
                  <a:lnTo>
                    <a:pt x="0" y="6938"/>
                  </a:lnTo>
                  <a:lnTo>
                    <a:pt x="1068" y="6938"/>
                  </a:lnTo>
                  <a:lnTo>
                    <a:pt x="4237" y="6905"/>
                  </a:lnTo>
                  <a:lnTo>
                    <a:pt x="16178" y="6738"/>
                  </a:lnTo>
                  <a:lnTo>
                    <a:pt x="99371" y="5604"/>
                  </a:lnTo>
                  <a:cubicBezTo>
                    <a:pt x="104308" y="5537"/>
                    <a:pt x="108478" y="3202"/>
                    <a:pt x="110112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56;p41">
              <a:extLst>
                <a:ext uri="{FF2B5EF4-FFF2-40B4-BE49-F238E27FC236}">
                  <a16:creationId xmlns:a16="http://schemas.microsoft.com/office/drawing/2014/main" id="{D9196683-0B8D-B0D3-EEBD-BE026D30DC21}"/>
                </a:ext>
              </a:extLst>
            </p:cNvPr>
            <p:cNvSpPr/>
            <p:nvPr/>
          </p:nvSpPr>
          <p:spPr>
            <a:xfrm>
              <a:off x="3916752" y="2147403"/>
              <a:ext cx="497218" cy="937055"/>
            </a:xfrm>
            <a:custGeom>
              <a:avLst/>
              <a:gdLst/>
              <a:ahLst/>
              <a:cxnLst/>
              <a:rect l="l" t="t" r="r" b="b"/>
              <a:pathLst>
                <a:path w="28621" h="53939" extrusionOk="0">
                  <a:moveTo>
                    <a:pt x="901" y="0"/>
                  </a:moveTo>
                  <a:cubicBezTo>
                    <a:pt x="334" y="1034"/>
                    <a:pt x="0" y="2202"/>
                    <a:pt x="34" y="3403"/>
                  </a:cubicBezTo>
                  <a:lnTo>
                    <a:pt x="701" y="29455"/>
                  </a:lnTo>
                  <a:cubicBezTo>
                    <a:pt x="833" y="34097"/>
                    <a:pt x="6001" y="37829"/>
                    <a:pt x="12326" y="37829"/>
                  </a:cubicBezTo>
                  <a:cubicBezTo>
                    <a:pt x="12409" y="37829"/>
                    <a:pt x="12492" y="37829"/>
                    <a:pt x="12576" y="37827"/>
                  </a:cubicBezTo>
                  <a:lnTo>
                    <a:pt x="25252" y="37661"/>
                  </a:lnTo>
                  <a:lnTo>
                    <a:pt x="25252" y="37661"/>
                  </a:lnTo>
                  <a:cubicBezTo>
                    <a:pt x="22917" y="43632"/>
                    <a:pt x="18747" y="53939"/>
                    <a:pt x="18747" y="53939"/>
                  </a:cubicBezTo>
                  <a:lnTo>
                    <a:pt x="23550" y="50036"/>
                  </a:lnTo>
                  <a:cubicBezTo>
                    <a:pt x="25118" y="44766"/>
                    <a:pt x="27186" y="37761"/>
                    <a:pt x="28621" y="32757"/>
                  </a:cubicBezTo>
                  <a:lnTo>
                    <a:pt x="28621" y="32757"/>
                  </a:lnTo>
                  <a:lnTo>
                    <a:pt x="14511" y="33024"/>
                  </a:lnTo>
                  <a:cubicBezTo>
                    <a:pt x="14428" y="33025"/>
                    <a:pt x="14346" y="33026"/>
                    <a:pt x="14264" y="33026"/>
                  </a:cubicBezTo>
                  <a:cubicBezTo>
                    <a:pt x="7204" y="33026"/>
                    <a:pt x="1433" y="27371"/>
                    <a:pt x="1301" y="2028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57;p41">
              <a:extLst>
                <a:ext uri="{FF2B5EF4-FFF2-40B4-BE49-F238E27FC236}">
                  <a16:creationId xmlns:a16="http://schemas.microsoft.com/office/drawing/2014/main" id="{F400C65E-5D2A-21F9-682C-E35C3058FB86}"/>
                </a:ext>
              </a:extLst>
            </p:cNvPr>
            <p:cNvSpPr/>
            <p:nvPr/>
          </p:nvSpPr>
          <p:spPr>
            <a:xfrm>
              <a:off x="3895997" y="1538329"/>
              <a:ext cx="2909095" cy="1608155"/>
            </a:xfrm>
            <a:custGeom>
              <a:avLst/>
              <a:gdLst/>
              <a:ahLst/>
              <a:cxnLst/>
              <a:rect l="l" t="t" r="r" b="b"/>
              <a:pathLst>
                <a:path w="167454" h="92569" extrusionOk="0">
                  <a:moveTo>
                    <a:pt x="154678" y="14413"/>
                  </a:moveTo>
                  <a:cubicBezTo>
                    <a:pt x="155445" y="14413"/>
                    <a:pt x="156046" y="15013"/>
                    <a:pt x="156079" y="15747"/>
                  </a:cubicBezTo>
                  <a:lnTo>
                    <a:pt x="156246" y="24887"/>
                  </a:lnTo>
                  <a:cubicBezTo>
                    <a:pt x="156246" y="25621"/>
                    <a:pt x="155645" y="26255"/>
                    <a:pt x="154912" y="26255"/>
                  </a:cubicBezTo>
                  <a:lnTo>
                    <a:pt x="151342" y="26321"/>
                  </a:lnTo>
                  <a:cubicBezTo>
                    <a:pt x="152043" y="27989"/>
                    <a:pt x="152443" y="29757"/>
                    <a:pt x="152510" y="31659"/>
                  </a:cubicBezTo>
                  <a:cubicBezTo>
                    <a:pt x="152710" y="39798"/>
                    <a:pt x="146305" y="46536"/>
                    <a:pt x="138166" y="46769"/>
                  </a:cubicBezTo>
                  <a:cubicBezTo>
                    <a:pt x="138042" y="46772"/>
                    <a:pt x="137919" y="46774"/>
                    <a:pt x="137795" y="46774"/>
                  </a:cubicBezTo>
                  <a:cubicBezTo>
                    <a:pt x="129823" y="46774"/>
                    <a:pt x="123285" y="40441"/>
                    <a:pt x="123056" y="32426"/>
                  </a:cubicBezTo>
                  <a:cubicBezTo>
                    <a:pt x="122855" y="24320"/>
                    <a:pt x="129260" y="17548"/>
                    <a:pt x="137399" y="17348"/>
                  </a:cubicBezTo>
                  <a:cubicBezTo>
                    <a:pt x="137537" y="17345"/>
                    <a:pt x="137674" y="17343"/>
                    <a:pt x="137811" y="17343"/>
                  </a:cubicBezTo>
                  <a:cubicBezTo>
                    <a:pt x="140127" y="17343"/>
                    <a:pt x="142318" y="17873"/>
                    <a:pt x="144271" y="18849"/>
                  </a:cubicBezTo>
                  <a:lnTo>
                    <a:pt x="144204" y="15981"/>
                  </a:lnTo>
                  <a:cubicBezTo>
                    <a:pt x="144204" y="15247"/>
                    <a:pt x="144804" y="14613"/>
                    <a:pt x="145538" y="14613"/>
                  </a:cubicBezTo>
                  <a:lnTo>
                    <a:pt x="154678" y="14413"/>
                  </a:lnTo>
                  <a:close/>
                  <a:moveTo>
                    <a:pt x="108645" y="14279"/>
                  </a:moveTo>
                  <a:cubicBezTo>
                    <a:pt x="109412" y="14279"/>
                    <a:pt x="110013" y="14880"/>
                    <a:pt x="110046" y="15614"/>
                  </a:cubicBezTo>
                  <a:lnTo>
                    <a:pt x="110213" y="24754"/>
                  </a:lnTo>
                  <a:cubicBezTo>
                    <a:pt x="110213" y="25487"/>
                    <a:pt x="109613" y="26121"/>
                    <a:pt x="108879" y="26121"/>
                  </a:cubicBezTo>
                  <a:lnTo>
                    <a:pt x="106977" y="26155"/>
                  </a:lnTo>
                  <a:lnTo>
                    <a:pt x="107111" y="31558"/>
                  </a:lnTo>
                  <a:cubicBezTo>
                    <a:pt x="107144" y="33193"/>
                    <a:pt x="105877" y="34527"/>
                    <a:pt x="104242" y="34594"/>
                  </a:cubicBezTo>
                  <a:lnTo>
                    <a:pt x="102741" y="34627"/>
                  </a:lnTo>
                  <a:lnTo>
                    <a:pt x="102841" y="38230"/>
                  </a:lnTo>
                  <a:cubicBezTo>
                    <a:pt x="102841" y="38230"/>
                    <a:pt x="101006" y="36295"/>
                    <a:pt x="99472" y="34694"/>
                  </a:cubicBezTo>
                  <a:lnTo>
                    <a:pt x="94769" y="34827"/>
                  </a:lnTo>
                  <a:lnTo>
                    <a:pt x="94935" y="40465"/>
                  </a:lnTo>
                  <a:cubicBezTo>
                    <a:pt x="94969" y="42099"/>
                    <a:pt x="93701" y="43434"/>
                    <a:pt x="92067" y="43500"/>
                  </a:cubicBezTo>
                  <a:lnTo>
                    <a:pt x="77923" y="43867"/>
                  </a:lnTo>
                  <a:cubicBezTo>
                    <a:pt x="76456" y="45568"/>
                    <a:pt x="74721" y="47570"/>
                    <a:pt x="74721" y="47570"/>
                  </a:cubicBezTo>
                  <a:lnTo>
                    <a:pt x="74621" y="43967"/>
                  </a:lnTo>
                  <a:lnTo>
                    <a:pt x="73153" y="44001"/>
                  </a:lnTo>
                  <a:cubicBezTo>
                    <a:pt x="73132" y="44001"/>
                    <a:pt x="73111" y="44001"/>
                    <a:pt x="73090" y="44001"/>
                  </a:cubicBezTo>
                  <a:cubicBezTo>
                    <a:pt x="71484" y="44001"/>
                    <a:pt x="70151" y="42745"/>
                    <a:pt x="70118" y="41132"/>
                  </a:cubicBezTo>
                  <a:lnTo>
                    <a:pt x="69818" y="30658"/>
                  </a:lnTo>
                  <a:cubicBezTo>
                    <a:pt x="69784" y="29023"/>
                    <a:pt x="71085" y="27689"/>
                    <a:pt x="72720" y="27622"/>
                  </a:cubicBezTo>
                  <a:lnTo>
                    <a:pt x="82160" y="27389"/>
                  </a:lnTo>
                  <a:lnTo>
                    <a:pt x="82026" y="21751"/>
                  </a:lnTo>
                  <a:cubicBezTo>
                    <a:pt x="81960" y="20117"/>
                    <a:pt x="83260" y="18749"/>
                    <a:pt x="84895" y="18716"/>
                  </a:cubicBezTo>
                  <a:lnTo>
                    <a:pt x="98238" y="18349"/>
                  </a:lnTo>
                  <a:lnTo>
                    <a:pt x="98204" y="15847"/>
                  </a:lnTo>
                  <a:cubicBezTo>
                    <a:pt x="98171" y="15080"/>
                    <a:pt x="98772" y="14480"/>
                    <a:pt x="99539" y="14446"/>
                  </a:cubicBezTo>
                  <a:lnTo>
                    <a:pt x="108645" y="14279"/>
                  </a:lnTo>
                  <a:close/>
                  <a:moveTo>
                    <a:pt x="50771" y="15113"/>
                  </a:moveTo>
                  <a:cubicBezTo>
                    <a:pt x="51504" y="15113"/>
                    <a:pt x="52138" y="15714"/>
                    <a:pt x="52138" y="16448"/>
                  </a:cubicBezTo>
                  <a:lnTo>
                    <a:pt x="52305" y="25588"/>
                  </a:lnTo>
                  <a:cubicBezTo>
                    <a:pt x="52305" y="26321"/>
                    <a:pt x="51738" y="26955"/>
                    <a:pt x="50971" y="26955"/>
                  </a:cubicBezTo>
                  <a:lnTo>
                    <a:pt x="47068" y="27055"/>
                  </a:lnTo>
                  <a:cubicBezTo>
                    <a:pt x="47101" y="27289"/>
                    <a:pt x="47135" y="27522"/>
                    <a:pt x="47135" y="27756"/>
                  </a:cubicBezTo>
                  <a:cubicBezTo>
                    <a:pt x="47201" y="30224"/>
                    <a:pt x="46234" y="32392"/>
                    <a:pt x="44700" y="33693"/>
                  </a:cubicBezTo>
                  <a:cubicBezTo>
                    <a:pt x="54306" y="34894"/>
                    <a:pt x="54306" y="43534"/>
                    <a:pt x="54306" y="43534"/>
                  </a:cubicBezTo>
                  <a:lnTo>
                    <a:pt x="38061" y="43967"/>
                  </a:lnTo>
                  <a:cubicBezTo>
                    <a:pt x="38662" y="45635"/>
                    <a:pt x="38662" y="46969"/>
                    <a:pt x="38662" y="46969"/>
                  </a:cubicBezTo>
                  <a:lnTo>
                    <a:pt x="13811" y="47637"/>
                  </a:lnTo>
                  <a:cubicBezTo>
                    <a:pt x="13811" y="47637"/>
                    <a:pt x="13444" y="39097"/>
                    <a:pt x="23051" y="37296"/>
                  </a:cubicBezTo>
                  <a:cubicBezTo>
                    <a:pt x="21416" y="36095"/>
                    <a:pt x="20315" y="33960"/>
                    <a:pt x="20249" y="31492"/>
                  </a:cubicBezTo>
                  <a:cubicBezTo>
                    <a:pt x="20149" y="27656"/>
                    <a:pt x="22584" y="24453"/>
                    <a:pt x="25686" y="24387"/>
                  </a:cubicBezTo>
                  <a:cubicBezTo>
                    <a:pt x="25735" y="24385"/>
                    <a:pt x="25783" y="24384"/>
                    <a:pt x="25832" y="24384"/>
                  </a:cubicBezTo>
                  <a:cubicBezTo>
                    <a:pt x="28869" y="24384"/>
                    <a:pt x="31392" y="27449"/>
                    <a:pt x="31490" y="31225"/>
                  </a:cubicBezTo>
                  <a:cubicBezTo>
                    <a:pt x="31557" y="33693"/>
                    <a:pt x="30589" y="35862"/>
                    <a:pt x="29055" y="37129"/>
                  </a:cubicBezTo>
                  <a:cubicBezTo>
                    <a:pt x="30022" y="37263"/>
                    <a:pt x="30923" y="37463"/>
                    <a:pt x="31690" y="37730"/>
                  </a:cubicBezTo>
                  <a:cubicBezTo>
                    <a:pt x="33058" y="36028"/>
                    <a:pt x="35226" y="34527"/>
                    <a:pt x="38695" y="33860"/>
                  </a:cubicBezTo>
                  <a:cubicBezTo>
                    <a:pt x="37061" y="32659"/>
                    <a:pt x="35960" y="30524"/>
                    <a:pt x="35893" y="28056"/>
                  </a:cubicBezTo>
                  <a:cubicBezTo>
                    <a:pt x="35827" y="24620"/>
                    <a:pt x="37761" y="21718"/>
                    <a:pt x="40363" y="21084"/>
                  </a:cubicBezTo>
                  <a:lnTo>
                    <a:pt x="40296" y="16681"/>
                  </a:lnTo>
                  <a:cubicBezTo>
                    <a:pt x="40296" y="15947"/>
                    <a:pt x="40863" y="15313"/>
                    <a:pt x="41631" y="15313"/>
                  </a:cubicBezTo>
                  <a:lnTo>
                    <a:pt x="50771" y="15113"/>
                  </a:lnTo>
                  <a:close/>
                  <a:moveTo>
                    <a:pt x="153622" y="0"/>
                  </a:moveTo>
                  <a:cubicBezTo>
                    <a:pt x="153541" y="0"/>
                    <a:pt x="153459" y="1"/>
                    <a:pt x="153377" y="3"/>
                  </a:cubicBezTo>
                  <a:lnTo>
                    <a:pt x="14611" y="2604"/>
                  </a:lnTo>
                  <a:lnTo>
                    <a:pt x="12843" y="2638"/>
                  </a:lnTo>
                  <a:cubicBezTo>
                    <a:pt x="5705" y="2771"/>
                    <a:pt x="1" y="8675"/>
                    <a:pt x="101" y="15814"/>
                  </a:cubicBezTo>
                  <a:lnTo>
                    <a:pt x="101" y="15847"/>
                  </a:lnTo>
                  <a:lnTo>
                    <a:pt x="468" y="35094"/>
                  </a:lnTo>
                  <a:lnTo>
                    <a:pt x="868" y="55376"/>
                  </a:lnTo>
                  <a:cubicBezTo>
                    <a:pt x="1000" y="62465"/>
                    <a:pt x="6771" y="68120"/>
                    <a:pt x="13831" y="68120"/>
                  </a:cubicBezTo>
                  <a:cubicBezTo>
                    <a:pt x="13913" y="68120"/>
                    <a:pt x="13995" y="68119"/>
                    <a:pt x="14078" y="68118"/>
                  </a:cubicBezTo>
                  <a:lnTo>
                    <a:pt x="28188" y="67851"/>
                  </a:lnTo>
                  <a:lnTo>
                    <a:pt x="28188" y="67851"/>
                  </a:lnTo>
                  <a:cubicBezTo>
                    <a:pt x="26753" y="72855"/>
                    <a:pt x="24685" y="79860"/>
                    <a:pt x="23117" y="85130"/>
                  </a:cubicBezTo>
                  <a:cubicBezTo>
                    <a:pt x="21850" y="89433"/>
                    <a:pt x="20949" y="92569"/>
                    <a:pt x="20949" y="92569"/>
                  </a:cubicBezTo>
                  <a:lnTo>
                    <a:pt x="34759" y="77325"/>
                  </a:lnTo>
                  <a:lnTo>
                    <a:pt x="39062" y="72554"/>
                  </a:lnTo>
                  <a:lnTo>
                    <a:pt x="43565" y="67584"/>
                  </a:lnTo>
                  <a:lnTo>
                    <a:pt x="149141" y="65616"/>
                  </a:lnTo>
                  <a:lnTo>
                    <a:pt x="154578" y="65516"/>
                  </a:lnTo>
                  <a:cubicBezTo>
                    <a:pt x="161750" y="65383"/>
                    <a:pt x="167454" y="59445"/>
                    <a:pt x="167320" y="52273"/>
                  </a:cubicBezTo>
                  <a:lnTo>
                    <a:pt x="166587" y="12745"/>
                  </a:lnTo>
                  <a:cubicBezTo>
                    <a:pt x="166455" y="5656"/>
                    <a:pt x="160651" y="0"/>
                    <a:pt x="153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58;p41">
              <a:extLst>
                <a:ext uri="{FF2B5EF4-FFF2-40B4-BE49-F238E27FC236}">
                  <a16:creationId xmlns:a16="http://schemas.microsoft.com/office/drawing/2014/main" id="{707F41F9-DE4A-278A-7F21-61476819ED3D}"/>
                </a:ext>
              </a:extLst>
            </p:cNvPr>
            <p:cNvSpPr/>
            <p:nvPr/>
          </p:nvSpPr>
          <p:spPr>
            <a:xfrm>
              <a:off x="6022571" y="1832142"/>
              <a:ext cx="533735" cy="525622"/>
            </a:xfrm>
            <a:custGeom>
              <a:avLst/>
              <a:gdLst/>
              <a:ahLst/>
              <a:cxnLst/>
              <a:rect l="l" t="t" r="r" b="b"/>
              <a:pathLst>
                <a:path w="30723" h="30256" extrusionOk="0">
                  <a:moveTo>
                    <a:pt x="27721" y="10475"/>
                  </a:moveTo>
                  <a:cubicBezTo>
                    <a:pt x="28054" y="10942"/>
                    <a:pt x="28188" y="11576"/>
                    <a:pt x="28321" y="12209"/>
                  </a:cubicBezTo>
                  <a:cubicBezTo>
                    <a:pt x="28454" y="12943"/>
                    <a:pt x="28554" y="13744"/>
                    <a:pt x="28288" y="14344"/>
                  </a:cubicBezTo>
                  <a:cubicBezTo>
                    <a:pt x="28121" y="14811"/>
                    <a:pt x="27654" y="15145"/>
                    <a:pt x="27254" y="15145"/>
                  </a:cubicBezTo>
                  <a:cubicBezTo>
                    <a:pt x="27153" y="15145"/>
                    <a:pt x="27053" y="15111"/>
                    <a:pt x="26987" y="15078"/>
                  </a:cubicBezTo>
                  <a:cubicBezTo>
                    <a:pt x="26653" y="14911"/>
                    <a:pt x="26453" y="14478"/>
                    <a:pt x="26453" y="13977"/>
                  </a:cubicBezTo>
                  <a:cubicBezTo>
                    <a:pt x="26486" y="13444"/>
                    <a:pt x="26720" y="12910"/>
                    <a:pt x="26920" y="12443"/>
                  </a:cubicBezTo>
                  <a:lnTo>
                    <a:pt x="27721" y="10475"/>
                  </a:lnTo>
                  <a:close/>
                  <a:moveTo>
                    <a:pt x="14945" y="1"/>
                  </a:moveTo>
                  <a:cubicBezTo>
                    <a:pt x="6605" y="234"/>
                    <a:pt x="1" y="7172"/>
                    <a:pt x="234" y="15545"/>
                  </a:cubicBezTo>
                  <a:cubicBezTo>
                    <a:pt x="434" y="23784"/>
                    <a:pt x="7072" y="30256"/>
                    <a:pt x="15345" y="30256"/>
                  </a:cubicBezTo>
                  <a:lnTo>
                    <a:pt x="15779" y="30256"/>
                  </a:lnTo>
                  <a:cubicBezTo>
                    <a:pt x="24118" y="30055"/>
                    <a:pt x="30723" y="23084"/>
                    <a:pt x="30489" y="14745"/>
                  </a:cubicBezTo>
                  <a:cubicBezTo>
                    <a:pt x="30456" y="12843"/>
                    <a:pt x="30056" y="11009"/>
                    <a:pt x="29322" y="9241"/>
                  </a:cubicBezTo>
                  <a:lnTo>
                    <a:pt x="29222" y="9007"/>
                  </a:lnTo>
                  <a:lnTo>
                    <a:pt x="23317" y="9107"/>
                  </a:lnTo>
                  <a:cubicBezTo>
                    <a:pt x="22817" y="9107"/>
                    <a:pt x="22417" y="8707"/>
                    <a:pt x="22383" y="8173"/>
                  </a:cubicBezTo>
                  <a:lnTo>
                    <a:pt x="22350" y="5304"/>
                  </a:lnTo>
                  <a:lnTo>
                    <a:pt x="21750" y="5605"/>
                  </a:lnTo>
                  <a:cubicBezTo>
                    <a:pt x="20582" y="6172"/>
                    <a:pt x="19615" y="7006"/>
                    <a:pt x="18948" y="8040"/>
                  </a:cubicBezTo>
                  <a:cubicBezTo>
                    <a:pt x="18614" y="8540"/>
                    <a:pt x="18381" y="9074"/>
                    <a:pt x="18114" y="9574"/>
                  </a:cubicBezTo>
                  <a:cubicBezTo>
                    <a:pt x="17847" y="10141"/>
                    <a:pt x="17580" y="10708"/>
                    <a:pt x="17213" y="11209"/>
                  </a:cubicBezTo>
                  <a:cubicBezTo>
                    <a:pt x="16613" y="12009"/>
                    <a:pt x="15779" y="12510"/>
                    <a:pt x="15045" y="12510"/>
                  </a:cubicBezTo>
                  <a:cubicBezTo>
                    <a:pt x="14878" y="12510"/>
                    <a:pt x="14745" y="12476"/>
                    <a:pt x="14578" y="12443"/>
                  </a:cubicBezTo>
                  <a:cubicBezTo>
                    <a:pt x="14411" y="12376"/>
                    <a:pt x="14278" y="12309"/>
                    <a:pt x="14111" y="12243"/>
                  </a:cubicBezTo>
                  <a:cubicBezTo>
                    <a:pt x="13777" y="12076"/>
                    <a:pt x="13410" y="11909"/>
                    <a:pt x="12977" y="11909"/>
                  </a:cubicBezTo>
                  <a:lnTo>
                    <a:pt x="12643" y="11909"/>
                  </a:lnTo>
                  <a:lnTo>
                    <a:pt x="12543" y="12176"/>
                  </a:lnTo>
                  <a:cubicBezTo>
                    <a:pt x="12043" y="13344"/>
                    <a:pt x="12777" y="14678"/>
                    <a:pt x="13711" y="15312"/>
                  </a:cubicBezTo>
                  <a:cubicBezTo>
                    <a:pt x="14511" y="15845"/>
                    <a:pt x="15412" y="16045"/>
                    <a:pt x="16312" y="16246"/>
                  </a:cubicBezTo>
                  <a:cubicBezTo>
                    <a:pt x="16446" y="16279"/>
                    <a:pt x="16613" y="16312"/>
                    <a:pt x="16746" y="16346"/>
                  </a:cubicBezTo>
                  <a:cubicBezTo>
                    <a:pt x="19415" y="16979"/>
                    <a:pt x="21983" y="18214"/>
                    <a:pt x="24151" y="19882"/>
                  </a:cubicBezTo>
                  <a:cubicBezTo>
                    <a:pt x="24285" y="19982"/>
                    <a:pt x="24618" y="20248"/>
                    <a:pt x="24618" y="20449"/>
                  </a:cubicBezTo>
                  <a:cubicBezTo>
                    <a:pt x="24618" y="20582"/>
                    <a:pt x="24452" y="20749"/>
                    <a:pt x="24285" y="20916"/>
                  </a:cubicBezTo>
                  <a:lnTo>
                    <a:pt x="17813" y="27587"/>
                  </a:lnTo>
                  <a:cubicBezTo>
                    <a:pt x="17647" y="27020"/>
                    <a:pt x="17647" y="26319"/>
                    <a:pt x="17680" y="25619"/>
                  </a:cubicBezTo>
                  <a:cubicBezTo>
                    <a:pt x="17680" y="24451"/>
                    <a:pt x="17713" y="23251"/>
                    <a:pt x="16813" y="22383"/>
                  </a:cubicBezTo>
                  <a:cubicBezTo>
                    <a:pt x="16613" y="22183"/>
                    <a:pt x="16346" y="22016"/>
                    <a:pt x="16112" y="21850"/>
                  </a:cubicBezTo>
                  <a:cubicBezTo>
                    <a:pt x="15845" y="21683"/>
                    <a:pt x="15579" y="21516"/>
                    <a:pt x="15412" y="21249"/>
                  </a:cubicBezTo>
                  <a:cubicBezTo>
                    <a:pt x="15045" y="20682"/>
                    <a:pt x="15412" y="19848"/>
                    <a:pt x="15779" y="19048"/>
                  </a:cubicBezTo>
                  <a:lnTo>
                    <a:pt x="15912" y="18747"/>
                  </a:lnTo>
                  <a:cubicBezTo>
                    <a:pt x="16046" y="18447"/>
                    <a:pt x="16179" y="18080"/>
                    <a:pt x="16046" y="17713"/>
                  </a:cubicBezTo>
                  <a:cubicBezTo>
                    <a:pt x="15879" y="17280"/>
                    <a:pt x="15445" y="17113"/>
                    <a:pt x="15212" y="16979"/>
                  </a:cubicBezTo>
                  <a:lnTo>
                    <a:pt x="11376" y="15178"/>
                  </a:lnTo>
                  <a:cubicBezTo>
                    <a:pt x="9941" y="14478"/>
                    <a:pt x="8674" y="13844"/>
                    <a:pt x="8006" y="12676"/>
                  </a:cubicBezTo>
                  <a:cubicBezTo>
                    <a:pt x="6706" y="10441"/>
                    <a:pt x="7072" y="5638"/>
                    <a:pt x="8674" y="3670"/>
                  </a:cubicBezTo>
                  <a:cubicBezTo>
                    <a:pt x="9975" y="2069"/>
                    <a:pt x="12977" y="1802"/>
                    <a:pt x="15112" y="1735"/>
                  </a:cubicBezTo>
                  <a:cubicBezTo>
                    <a:pt x="15245" y="1735"/>
                    <a:pt x="15579" y="1802"/>
                    <a:pt x="15879" y="1835"/>
                  </a:cubicBezTo>
                  <a:cubicBezTo>
                    <a:pt x="16046" y="1869"/>
                    <a:pt x="16212" y="1902"/>
                    <a:pt x="16346" y="1935"/>
                  </a:cubicBezTo>
                  <a:cubicBezTo>
                    <a:pt x="15545" y="2869"/>
                    <a:pt x="15178" y="4204"/>
                    <a:pt x="15445" y="5405"/>
                  </a:cubicBezTo>
                  <a:cubicBezTo>
                    <a:pt x="15512" y="5638"/>
                    <a:pt x="15612" y="5938"/>
                    <a:pt x="15879" y="6172"/>
                  </a:cubicBezTo>
                  <a:cubicBezTo>
                    <a:pt x="16046" y="6339"/>
                    <a:pt x="16279" y="6439"/>
                    <a:pt x="16546" y="6439"/>
                  </a:cubicBezTo>
                  <a:cubicBezTo>
                    <a:pt x="16946" y="6439"/>
                    <a:pt x="17380" y="6238"/>
                    <a:pt x="17947" y="5805"/>
                  </a:cubicBezTo>
                  <a:cubicBezTo>
                    <a:pt x="18848" y="5104"/>
                    <a:pt x="19748" y="4704"/>
                    <a:pt x="20582" y="4637"/>
                  </a:cubicBezTo>
                  <a:lnTo>
                    <a:pt x="20782" y="4637"/>
                  </a:lnTo>
                  <a:cubicBezTo>
                    <a:pt x="21116" y="4637"/>
                    <a:pt x="21449" y="4704"/>
                    <a:pt x="21750" y="4804"/>
                  </a:cubicBezTo>
                  <a:lnTo>
                    <a:pt x="22317" y="5004"/>
                  </a:lnTo>
                  <a:lnTo>
                    <a:pt x="22317" y="5004"/>
                  </a:lnTo>
                  <a:lnTo>
                    <a:pt x="22250" y="1669"/>
                  </a:lnTo>
                  <a:lnTo>
                    <a:pt x="22016" y="1535"/>
                  </a:lnTo>
                  <a:cubicBezTo>
                    <a:pt x="19948" y="501"/>
                    <a:pt x="17680" y="1"/>
                    <a:pt x="1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59;p41">
              <a:extLst>
                <a:ext uri="{FF2B5EF4-FFF2-40B4-BE49-F238E27FC236}">
                  <a16:creationId xmlns:a16="http://schemas.microsoft.com/office/drawing/2014/main" id="{5C8A8A16-88C9-78AE-7851-669634F185CD}"/>
                </a:ext>
              </a:extLst>
            </p:cNvPr>
            <p:cNvSpPr/>
            <p:nvPr/>
          </p:nvSpPr>
          <p:spPr>
            <a:xfrm>
              <a:off x="6015050" y="1824620"/>
              <a:ext cx="548207" cy="540684"/>
            </a:xfrm>
            <a:custGeom>
              <a:avLst/>
              <a:gdLst/>
              <a:ahLst/>
              <a:cxnLst/>
              <a:rect l="l" t="t" r="r" b="b"/>
              <a:pathLst>
                <a:path w="31556" h="31123" extrusionOk="0">
                  <a:moveTo>
                    <a:pt x="17846" y="1968"/>
                  </a:moveTo>
                  <a:cubicBezTo>
                    <a:pt x="17839" y="1973"/>
                    <a:pt x="17832" y="1977"/>
                    <a:pt x="17825" y="1982"/>
                  </a:cubicBezTo>
                  <a:lnTo>
                    <a:pt x="17825" y="1982"/>
                  </a:lnTo>
                  <a:cubicBezTo>
                    <a:pt x="17834" y="1978"/>
                    <a:pt x="17841" y="1973"/>
                    <a:pt x="17846" y="1968"/>
                  </a:cubicBezTo>
                  <a:close/>
                  <a:moveTo>
                    <a:pt x="28187" y="11975"/>
                  </a:moveTo>
                  <a:cubicBezTo>
                    <a:pt x="28254" y="12209"/>
                    <a:pt x="28287" y="12476"/>
                    <a:pt x="28354" y="12709"/>
                  </a:cubicBezTo>
                  <a:cubicBezTo>
                    <a:pt x="28454" y="13410"/>
                    <a:pt x="28554" y="14110"/>
                    <a:pt x="28320" y="14644"/>
                  </a:cubicBezTo>
                  <a:cubicBezTo>
                    <a:pt x="28220" y="14944"/>
                    <a:pt x="27887" y="15144"/>
                    <a:pt x="27687" y="15144"/>
                  </a:cubicBezTo>
                  <a:lnTo>
                    <a:pt x="27586" y="15144"/>
                  </a:lnTo>
                  <a:cubicBezTo>
                    <a:pt x="27420" y="15044"/>
                    <a:pt x="27320" y="14744"/>
                    <a:pt x="27320" y="14410"/>
                  </a:cubicBezTo>
                  <a:cubicBezTo>
                    <a:pt x="27320" y="13977"/>
                    <a:pt x="27520" y="13510"/>
                    <a:pt x="27720" y="13043"/>
                  </a:cubicBezTo>
                  <a:lnTo>
                    <a:pt x="28187" y="11975"/>
                  </a:lnTo>
                  <a:close/>
                  <a:moveTo>
                    <a:pt x="28154" y="10207"/>
                  </a:moveTo>
                  <a:lnTo>
                    <a:pt x="27820" y="10674"/>
                  </a:lnTo>
                  <a:cubicBezTo>
                    <a:pt x="27520" y="11341"/>
                    <a:pt x="27253" y="12042"/>
                    <a:pt x="26953" y="12709"/>
                  </a:cubicBezTo>
                  <a:cubicBezTo>
                    <a:pt x="26719" y="13243"/>
                    <a:pt x="26486" y="13810"/>
                    <a:pt x="26486" y="14410"/>
                  </a:cubicBezTo>
                  <a:cubicBezTo>
                    <a:pt x="26452" y="14977"/>
                    <a:pt x="26719" y="15611"/>
                    <a:pt x="27220" y="15878"/>
                  </a:cubicBezTo>
                  <a:cubicBezTo>
                    <a:pt x="27386" y="15945"/>
                    <a:pt x="27520" y="15978"/>
                    <a:pt x="27687" y="15978"/>
                  </a:cubicBezTo>
                  <a:cubicBezTo>
                    <a:pt x="28287" y="15978"/>
                    <a:pt x="28854" y="15511"/>
                    <a:pt x="29121" y="14944"/>
                  </a:cubicBezTo>
                  <a:cubicBezTo>
                    <a:pt x="29421" y="14210"/>
                    <a:pt x="29321" y="13343"/>
                    <a:pt x="29154" y="12576"/>
                  </a:cubicBezTo>
                  <a:cubicBezTo>
                    <a:pt x="28987" y="11708"/>
                    <a:pt x="28787" y="10808"/>
                    <a:pt x="28154" y="10207"/>
                  </a:cubicBezTo>
                  <a:close/>
                  <a:moveTo>
                    <a:pt x="15545" y="2602"/>
                  </a:moveTo>
                  <a:cubicBezTo>
                    <a:pt x="15611" y="2602"/>
                    <a:pt x="15845" y="2635"/>
                    <a:pt x="16045" y="2669"/>
                  </a:cubicBezTo>
                  <a:cubicBezTo>
                    <a:pt x="15478" y="3636"/>
                    <a:pt x="15244" y="4837"/>
                    <a:pt x="15478" y="5938"/>
                  </a:cubicBezTo>
                  <a:cubicBezTo>
                    <a:pt x="15545" y="6204"/>
                    <a:pt x="15678" y="6605"/>
                    <a:pt x="16012" y="6905"/>
                  </a:cubicBezTo>
                  <a:cubicBezTo>
                    <a:pt x="16278" y="7172"/>
                    <a:pt x="16612" y="7272"/>
                    <a:pt x="16979" y="7272"/>
                  </a:cubicBezTo>
                  <a:cubicBezTo>
                    <a:pt x="17646" y="7272"/>
                    <a:pt x="18246" y="6872"/>
                    <a:pt x="18647" y="6571"/>
                  </a:cubicBezTo>
                  <a:cubicBezTo>
                    <a:pt x="19481" y="5904"/>
                    <a:pt x="20281" y="5571"/>
                    <a:pt x="21048" y="5504"/>
                  </a:cubicBezTo>
                  <a:cubicBezTo>
                    <a:pt x="21115" y="5504"/>
                    <a:pt x="21182" y="5471"/>
                    <a:pt x="21249" y="5471"/>
                  </a:cubicBezTo>
                  <a:cubicBezTo>
                    <a:pt x="21515" y="5471"/>
                    <a:pt x="21782" y="5537"/>
                    <a:pt x="22049" y="5637"/>
                  </a:cubicBezTo>
                  <a:lnTo>
                    <a:pt x="21982" y="5637"/>
                  </a:lnTo>
                  <a:cubicBezTo>
                    <a:pt x="20782" y="6238"/>
                    <a:pt x="19748" y="7138"/>
                    <a:pt x="19014" y="8239"/>
                  </a:cubicBezTo>
                  <a:cubicBezTo>
                    <a:pt x="18680" y="8773"/>
                    <a:pt x="18413" y="9307"/>
                    <a:pt x="18180" y="9807"/>
                  </a:cubicBezTo>
                  <a:cubicBezTo>
                    <a:pt x="17880" y="10374"/>
                    <a:pt x="17646" y="10908"/>
                    <a:pt x="17279" y="11375"/>
                  </a:cubicBezTo>
                  <a:cubicBezTo>
                    <a:pt x="16779" y="12075"/>
                    <a:pt x="16078" y="12509"/>
                    <a:pt x="15478" y="12509"/>
                  </a:cubicBezTo>
                  <a:cubicBezTo>
                    <a:pt x="15344" y="12509"/>
                    <a:pt x="15244" y="12509"/>
                    <a:pt x="15111" y="12476"/>
                  </a:cubicBezTo>
                  <a:cubicBezTo>
                    <a:pt x="14977" y="12442"/>
                    <a:pt x="14844" y="12376"/>
                    <a:pt x="14677" y="12275"/>
                  </a:cubicBezTo>
                  <a:cubicBezTo>
                    <a:pt x="14344" y="12142"/>
                    <a:pt x="13910" y="11909"/>
                    <a:pt x="13410" y="11909"/>
                  </a:cubicBezTo>
                  <a:lnTo>
                    <a:pt x="13310" y="11909"/>
                  </a:lnTo>
                  <a:lnTo>
                    <a:pt x="12809" y="11942"/>
                  </a:lnTo>
                  <a:lnTo>
                    <a:pt x="12576" y="12409"/>
                  </a:lnTo>
                  <a:cubicBezTo>
                    <a:pt x="11975" y="13810"/>
                    <a:pt x="12809" y="15344"/>
                    <a:pt x="13910" y="16078"/>
                  </a:cubicBezTo>
                  <a:cubicBezTo>
                    <a:pt x="14043" y="16178"/>
                    <a:pt x="14210" y="16278"/>
                    <a:pt x="14344" y="16345"/>
                  </a:cubicBezTo>
                  <a:lnTo>
                    <a:pt x="11975" y="15244"/>
                  </a:lnTo>
                  <a:cubicBezTo>
                    <a:pt x="10608" y="14577"/>
                    <a:pt x="9407" y="13943"/>
                    <a:pt x="8773" y="12909"/>
                  </a:cubicBezTo>
                  <a:cubicBezTo>
                    <a:pt x="7572" y="10808"/>
                    <a:pt x="7906" y="6238"/>
                    <a:pt x="9407" y="4370"/>
                  </a:cubicBezTo>
                  <a:cubicBezTo>
                    <a:pt x="10741" y="2735"/>
                    <a:pt x="14377" y="2635"/>
                    <a:pt x="15545" y="2602"/>
                  </a:cubicBezTo>
                  <a:close/>
                  <a:moveTo>
                    <a:pt x="14777" y="16545"/>
                  </a:moveTo>
                  <a:cubicBezTo>
                    <a:pt x="15378" y="16812"/>
                    <a:pt x="16012" y="16945"/>
                    <a:pt x="16645" y="17079"/>
                  </a:cubicBezTo>
                  <a:cubicBezTo>
                    <a:pt x="16779" y="17112"/>
                    <a:pt x="16946" y="17146"/>
                    <a:pt x="17079" y="17179"/>
                  </a:cubicBezTo>
                  <a:cubicBezTo>
                    <a:pt x="19714" y="17813"/>
                    <a:pt x="22216" y="18980"/>
                    <a:pt x="24351" y="20648"/>
                  </a:cubicBezTo>
                  <a:cubicBezTo>
                    <a:pt x="24484" y="20748"/>
                    <a:pt x="24551" y="20815"/>
                    <a:pt x="24584" y="20882"/>
                  </a:cubicBezTo>
                  <a:cubicBezTo>
                    <a:pt x="24551" y="20948"/>
                    <a:pt x="24451" y="21015"/>
                    <a:pt x="24418" y="21048"/>
                  </a:cubicBezTo>
                  <a:lnTo>
                    <a:pt x="18513" y="27153"/>
                  </a:lnTo>
                  <a:cubicBezTo>
                    <a:pt x="18480" y="26819"/>
                    <a:pt x="18480" y="26419"/>
                    <a:pt x="18513" y="26052"/>
                  </a:cubicBezTo>
                  <a:cubicBezTo>
                    <a:pt x="18513" y="24851"/>
                    <a:pt x="18547" y="23483"/>
                    <a:pt x="17546" y="22516"/>
                  </a:cubicBezTo>
                  <a:cubicBezTo>
                    <a:pt x="17279" y="22283"/>
                    <a:pt x="17012" y="22082"/>
                    <a:pt x="16779" y="21949"/>
                  </a:cubicBezTo>
                  <a:cubicBezTo>
                    <a:pt x="16512" y="21782"/>
                    <a:pt x="16312" y="21615"/>
                    <a:pt x="16178" y="21482"/>
                  </a:cubicBezTo>
                  <a:cubicBezTo>
                    <a:pt x="15945" y="21082"/>
                    <a:pt x="16278" y="20315"/>
                    <a:pt x="16579" y="19647"/>
                  </a:cubicBezTo>
                  <a:lnTo>
                    <a:pt x="16712" y="19347"/>
                  </a:lnTo>
                  <a:cubicBezTo>
                    <a:pt x="16812" y="19147"/>
                    <a:pt x="17046" y="18613"/>
                    <a:pt x="16845" y="18013"/>
                  </a:cubicBezTo>
                  <a:cubicBezTo>
                    <a:pt x="16645" y="17412"/>
                    <a:pt x="16078" y="17179"/>
                    <a:pt x="15811" y="17046"/>
                  </a:cubicBezTo>
                  <a:lnTo>
                    <a:pt x="14777" y="16545"/>
                  </a:lnTo>
                  <a:close/>
                  <a:moveTo>
                    <a:pt x="15811" y="834"/>
                  </a:moveTo>
                  <a:cubicBezTo>
                    <a:pt x="18113" y="834"/>
                    <a:pt x="20315" y="1401"/>
                    <a:pt x="22283" y="2368"/>
                  </a:cubicBezTo>
                  <a:lnTo>
                    <a:pt x="22316" y="4837"/>
                  </a:lnTo>
                  <a:cubicBezTo>
                    <a:pt x="21982" y="4737"/>
                    <a:pt x="21616" y="4670"/>
                    <a:pt x="21249" y="4670"/>
                  </a:cubicBezTo>
                  <a:lnTo>
                    <a:pt x="20982" y="4670"/>
                  </a:lnTo>
                  <a:cubicBezTo>
                    <a:pt x="19948" y="4737"/>
                    <a:pt x="18947" y="5270"/>
                    <a:pt x="18113" y="5904"/>
                  </a:cubicBezTo>
                  <a:cubicBezTo>
                    <a:pt x="17813" y="6171"/>
                    <a:pt x="17379" y="6438"/>
                    <a:pt x="16979" y="6438"/>
                  </a:cubicBezTo>
                  <a:cubicBezTo>
                    <a:pt x="16845" y="6438"/>
                    <a:pt x="16712" y="6405"/>
                    <a:pt x="16579" y="6305"/>
                  </a:cubicBezTo>
                  <a:cubicBezTo>
                    <a:pt x="16412" y="6171"/>
                    <a:pt x="16345" y="5938"/>
                    <a:pt x="16312" y="5737"/>
                  </a:cubicBezTo>
                  <a:cubicBezTo>
                    <a:pt x="15980" y="4345"/>
                    <a:pt x="16637" y="2754"/>
                    <a:pt x="17825" y="1982"/>
                  </a:cubicBezTo>
                  <a:lnTo>
                    <a:pt x="17825" y="1982"/>
                  </a:lnTo>
                  <a:cubicBezTo>
                    <a:pt x="17780" y="2001"/>
                    <a:pt x="17691" y="2001"/>
                    <a:pt x="17579" y="2001"/>
                  </a:cubicBezTo>
                  <a:cubicBezTo>
                    <a:pt x="17046" y="2001"/>
                    <a:pt x="15911" y="1768"/>
                    <a:pt x="15545" y="1768"/>
                  </a:cubicBezTo>
                  <a:cubicBezTo>
                    <a:pt x="13376" y="1801"/>
                    <a:pt x="10207" y="2068"/>
                    <a:pt x="8773" y="3836"/>
                  </a:cubicBezTo>
                  <a:cubicBezTo>
                    <a:pt x="7038" y="5971"/>
                    <a:pt x="6672" y="10941"/>
                    <a:pt x="8073" y="13310"/>
                  </a:cubicBezTo>
                  <a:cubicBezTo>
                    <a:pt x="8840" y="14644"/>
                    <a:pt x="10274" y="15344"/>
                    <a:pt x="11642" y="15978"/>
                  </a:cubicBezTo>
                  <a:cubicBezTo>
                    <a:pt x="12909" y="16579"/>
                    <a:pt x="14177" y="17179"/>
                    <a:pt x="15478" y="17779"/>
                  </a:cubicBezTo>
                  <a:cubicBezTo>
                    <a:pt x="15711" y="17913"/>
                    <a:pt x="15978" y="18046"/>
                    <a:pt x="16078" y="18280"/>
                  </a:cubicBezTo>
                  <a:cubicBezTo>
                    <a:pt x="16145" y="18513"/>
                    <a:pt x="16045" y="18780"/>
                    <a:pt x="15945" y="19014"/>
                  </a:cubicBezTo>
                  <a:cubicBezTo>
                    <a:pt x="15545" y="19948"/>
                    <a:pt x="14944" y="21048"/>
                    <a:pt x="15478" y="21916"/>
                  </a:cubicBezTo>
                  <a:cubicBezTo>
                    <a:pt x="15811" y="22449"/>
                    <a:pt x="16512" y="22650"/>
                    <a:pt x="16946" y="23117"/>
                  </a:cubicBezTo>
                  <a:cubicBezTo>
                    <a:pt x="18380" y="24484"/>
                    <a:pt x="17079" y="27086"/>
                    <a:pt x="18146" y="28754"/>
                  </a:cubicBezTo>
                  <a:cubicBezTo>
                    <a:pt x="20415" y="26386"/>
                    <a:pt x="22716" y="24017"/>
                    <a:pt x="25018" y="21649"/>
                  </a:cubicBezTo>
                  <a:cubicBezTo>
                    <a:pt x="25218" y="21415"/>
                    <a:pt x="25452" y="21182"/>
                    <a:pt x="25452" y="20915"/>
                  </a:cubicBezTo>
                  <a:cubicBezTo>
                    <a:pt x="25485" y="20515"/>
                    <a:pt x="25151" y="20214"/>
                    <a:pt x="24851" y="19981"/>
                  </a:cubicBezTo>
                  <a:cubicBezTo>
                    <a:pt x="22616" y="18246"/>
                    <a:pt x="20014" y="17012"/>
                    <a:pt x="17279" y="16378"/>
                  </a:cubicBezTo>
                  <a:cubicBezTo>
                    <a:pt x="16278" y="16145"/>
                    <a:pt x="15211" y="15978"/>
                    <a:pt x="14377" y="15378"/>
                  </a:cubicBezTo>
                  <a:cubicBezTo>
                    <a:pt x="13543" y="14811"/>
                    <a:pt x="12943" y="13710"/>
                    <a:pt x="13343" y="12742"/>
                  </a:cubicBezTo>
                  <a:lnTo>
                    <a:pt x="13410" y="12742"/>
                  </a:lnTo>
                  <a:cubicBezTo>
                    <a:pt x="13910" y="12742"/>
                    <a:pt x="14377" y="13109"/>
                    <a:pt x="14877" y="13276"/>
                  </a:cubicBezTo>
                  <a:cubicBezTo>
                    <a:pt x="15078" y="13343"/>
                    <a:pt x="15278" y="13343"/>
                    <a:pt x="15478" y="13343"/>
                  </a:cubicBezTo>
                  <a:cubicBezTo>
                    <a:pt x="16412" y="13343"/>
                    <a:pt x="17379" y="12676"/>
                    <a:pt x="17946" y="11875"/>
                  </a:cubicBezTo>
                  <a:cubicBezTo>
                    <a:pt x="18680" y="10908"/>
                    <a:pt x="19047" y="9740"/>
                    <a:pt x="19714" y="8706"/>
                  </a:cubicBezTo>
                  <a:cubicBezTo>
                    <a:pt x="20348" y="7739"/>
                    <a:pt x="21282" y="6938"/>
                    <a:pt x="22349" y="6405"/>
                  </a:cubicBezTo>
                  <a:lnTo>
                    <a:pt x="22383" y="8640"/>
                  </a:lnTo>
                  <a:cubicBezTo>
                    <a:pt x="22416" y="9373"/>
                    <a:pt x="23017" y="9940"/>
                    <a:pt x="23750" y="9940"/>
                  </a:cubicBezTo>
                  <a:lnTo>
                    <a:pt x="23784" y="9940"/>
                  </a:lnTo>
                  <a:lnTo>
                    <a:pt x="29354" y="9840"/>
                  </a:lnTo>
                  <a:cubicBezTo>
                    <a:pt x="30055" y="11508"/>
                    <a:pt x="30455" y="13276"/>
                    <a:pt x="30489" y="15178"/>
                  </a:cubicBezTo>
                  <a:cubicBezTo>
                    <a:pt x="30722" y="23317"/>
                    <a:pt x="24317" y="30055"/>
                    <a:pt x="16178" y="30288"/>
                  </a:cubicBezTo>
                  <a:lnTo>
                    <a:pt x="15778" y="30288"/>
                  </a:lnTo>
                  <a:cubicBezTo>
                    <a:pt x="7839" y="30288"/>
                    <a:pt x="1268" y="23950"/>
                    <a:pt x="1068" y="15945"/>
                  </a:cubicBezTo>
                  <a:cubicBezTo>
                    <a:pt x="867" y="7839"/>
                    <a:pt x="7272" y="1067"/>
                    <a:pt x="15411" y="867"/>
                  </a:cubicBezTo>
                  <a:cubicBezTo>
                    <a:pt x="15545" y="867"/>
                    <a:pt x="15678" y="834"/>
                    <a:pt x="15811" y="834"/>
                  </a:cubicBezTo>
                  <a:close/>
                  <a:moveTo>
                    <a:pt x="15811" y="0"/>
                  </a:moveTo>
                  <a:cubicBezTo>
                    <a:pt x="15645" y="0"/>
                    <a:pt x="15511" y="0"/>
                    <a:pt x="15378" y="33"/>
                  </a:cubicBezTo>
                  <a:cubicBezTo>
                    <a:pt x="6805" y="234"/>
                    <a:pt x="0" y="7405"/>
                    <a:pt x="234" y="15978"/>
                  </a:cubicBezTo>
                  <a:cubicBezTo>
                    <a:pt x="334" y="20048"/>
                    <a:pt x="2035" y="23884"/>
                    <a:pt x="4937" y="26719"/>
                  </a:cubicBezTo>
                  <a:cubicBezTo>
                    <a:pt x="7872" y="29554"/>
                    <a:pt x="11708" y="31122"/>
                    <a:pt x="15778" y="31122"/>
                  </a:cubicBezTo>
                  <a:lnTo>
                    <a:pt x="16212" y="31122"/>
                  </a:lnTo>
                  <a:cubicBezTo>
                    <a:pt x="24784" y="30889"/>
                    <a:pt x="31556" y="23750"/>
                    <a:pt x="31322" y="15144"/>
                  </a:cubicBezTo>
                  <a:cubicBezTo>
                    <a:pt x="31289" y="13209"/>
                    <a:pt x="30889" y="11308"/>
                    <a:pt x="30122" y="9540"/>
                  </a:cubicBezTo>
                  <a:lnTo>
                    <a:pt x="29888" y="9006"/>
                  </a:lnTo>
                  <a:lnTo>
                    <a:pt x="29321" y="9006"/>
                  </a:lnTo>
                  <a:lnTo>
                    <a:pt x="23750" y="9140"/>
                  </a:lnTo>
                  <a:cubicBezTo>
                    <a:pt x="23484" y="9140"/>
                    <a:pt x="23250" y="8906"/>
                    <a:pt x="23217" y="8606"/>
                  </a:cubicBezTo>
                  <a:lnTo>
                    <a:pt x="23183" y="6405"/>
                  </a:lnTo>
                  <a:lnTo>
                    <a:pt x="23150" y="5104"/>
                  </a:lnTo>
                  <a:lnTo>
                    <a:pt x="23150" y="4837"/>
                  </a:lnTo>
                  <a:lnTo>
                    <a:pt x="23117" y="2335"/>
                  </a:lnTo>
                  <a:lnTo>
                    <a:pt x="23117" y="1835"/>
                  </a:lnTo>
                  <a:lnTo>
                    <a:pt x="22650" y="1601"/>
                  </a:lnTo>
                  <a:cubicBezTo>
                    <a:pt x="20515" y="567"/>
                    <a:pt x="18180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60;p41">
              <a:extLst>
                <a:ext uri="{FF2B5EF4-FFF2-40B4-BE49-F238E27FC236}">
                  <a16:creationId xmlns:a16="http://schemas.microsoft.com/office/drawing/2014/main" id="{F7176632-02AE-DEE3-B496-0054C7053E25}"/>
                </a:ext>
              </a:extLst>
            </p:cNvPr>
            <p:cNvSpPr/>
            <p:nvPr/>
          </p:nvSpPr>
          <p:spPr>
            <a:xfrm>
              <a:off x="6130931" y="1855280"/>
              <a:ext cx="326846" cy="468866"/>
            </a:xfrm>
            <a:custGeom>
              <a:avLst/>
              <a:gdLst/>
              <a:ahLst/>
              <a:cxnLst/>
              <a:rect l="l" t="t" r="r" b="b"/>
              <a:pathLst>
                <a:path w="18814" h="26989" extrusionOk="0">
                  <a:moveTo>
                    <a:pt x="8928" y="1"/>
                  </a:moveTo>
                  <a:cubicBezTo>
                    <a:pt x="8908" y="1"/>
                    <a:pt x="8890" y="2"/>
                    <a:pt x="8874" y="3"/>
                  </a:cubicBezTo>
                  <a:cubicBezTo>
                    <a:pt x="6705" y="36"/>
                    <a:pt x="3536" y="303"/>
                    <a:pt x="2102" y="2071"/>
                  </a:cubicBezTo>
                  <a:cubicBezTo>
                    <a:pt x="367" y="4206"/>
                    <a:pt x="1" y="9176"/>
                    <a:pt x="1402" y="11545"/>
                  </a:cubicBezTo>
                  <a:cubicBezTo>
                    <a:pt x="2135" y="12879"/>
                    <a:pt x="3603" y="13579"/>
                    <a:pt x="4971" y="14213"/>
                  </a:cubicBezTo>
                  <a:cubicBezTo>
                    <a:pt x="6238" y="14814"/>
                    <a:pt x="7506" y="15414"/>
                    <a:pt x="8807" y="16014"/>
                  </a:cubicBezTo>
                  <a:cubicBezTo>
                    <a:pt x="9040" y="16148"/>
                    <a:pt x="9307" y="16281"/>
                    <a:pt x="9407" y="16515"/>
                  </a:cubicBezTo>
                  <a:cubicBezTo>
                    <a:pt x="9474" y="16748"/>
                    <a:pt x="9374" y="17015"/>
                    <a:pt x="9274" y="17249"/>
                  </a:cubicBezTo>
                  <a:cubicBezTo>
                    <a:pt x="8874" y="18183"/>
                    <a:pt x="8273" y="19283"/>
                    <a:pt x="8807" y="20151"/>
                  </a:cubicBezTo>
                  <a:cubicBezTo>
                    <a:pt x="9140" y="20684"/>
                    <a:pt x="9841" y="20885"/>
                    <a:pt x="10275" y="21352"/>
                  </a:cubicBezTo>
                  <a:cubicBezTo>
                    <a:pt x="11709" y="22719"/>
                    <a:pt x="10408" y="25321"/>
                    <a:pt x="11475" y="26989"/>
                  </a:cubicBezTo>
                  <a:cubicBezTo>
                    <a:pt x="13744" y="24621"/>
                    <a:pt x="16045" y="22252"/>
                    <a:pt x="18347" y="19884"/>
                  </a:cubicBezTo>
                  <a:cubicBezTo>
                    <a:pt x="18547" y="19650"/>
                    <a:pt x="18781" y="19417"/>
                    <a:pt x="18781" y="19117"/>
                  </a:cubicBezTo>
                  <a:cubicBezTo>
                    <a:pt x="18814" y="18750"/>
                    <a:pt x="18480" y="18449"/>
                    <a:pt x="18180" y="18216"/>
                  </a:cubicBezTo>
                  <a:cubicBezTo>
                    <a:pt x="15945" y="16481"/>
                    <a:pt x="13343" y="15247"/>
                    <a:pt x="10608" y="14613"/>
                  </a:cubicBezTo>
                  <a:cubicBezTo>
                    <a:pt x="9607" y="14380"/>
                    <a:pt x="8540" y="14213"/>
                    <a:pt x="7706" y="13613"/>
                  </a:cubicBezTo>
                  <a:cubicBezTo>
                    <a:pt x="6839" y="13046"/>
                    <a:pt x="6272" y="11945"/>
                    <a:pt x="6672" y="10977"/>
                  </a:cubicBezTo>
                  <a:cubicBezTo>
                    <a:pt x="7206" y="10977"/>
                    <a:pt x="7673" y="11344"/>
                    <a:pt x="8206" y="11511"/>
                  </a:cubicBezTo>
                  <a:cubicBezTo>
                    <a:pt x="8396" y="11565"/>
                    <a:pt x="8586" y="11590"/>
                    <a:pt x="8775" y="11590"/>
                  </a:cubicBezTo>
                  <a:cubicBezTo>
                    <a:pt x="9751" y="11590"/>
                    <a:pt x="10694" y="10921"/>
                    <a:pt x="11309" y="10110"/>
                  </a:cubicBezTo>
                  <a:cubicBezTo>
                    <a:pt x="12009" y="9143"/>
                    <a:pt x="12376" y="7942"/>
                    <a:pt x="13043" y="6941"/>
                  </a:cubicBezTo>
                  <a:cubicBezTo>
                    <a:pt x="13677" y="5941"/>
                    <a:pt x="14611" y="5173"/>
                    <a:pt x="15678" y="4640"/>
                  </a:cubicBezTo>
                  <a:lnTo>
                    <a:pt x="15645" y="3072"/>
                  </a:lnTo>
                  <a:cubicBezTo>
                    <a:pt x="15313" y="2961"/>
                    <a:pt x="14936" y="2897"/>
                    <a:pt x="14551" y="2897"/>
                  </a:cubicBezTo>
                  <a:cubicBezTo>
                    <a:pt x="14471" y="2897"/>
                    <a:pt x="14391" y="2899"/>
                    <a:pt x="14311" y="2905"/>
                  </a:cubicBezTo>
                  <a:cubicBezTo>
                    <a:pt x="13277" y="2972"/>
                    <a:pt x="12276" y="3505"/>
                    <a:pt x="11442" y="4139"/>
                  </a:cubicBezTo>
                  <a:cubicBezTo>
                    <a:pt x="11106" y="4403"/>
                    <a:pt x="10683" y="4685"/>
                    <a:pt x="10311" y="4685"/>
                  </a:cubicBezTo>
                  <a:cubicBezTo>
                    <a:pt x="10166" y="4685"/>
                    <a:pt x="10029" y="4642"/>
                    <a:pt x="9908" y="4540"/>
                  </a:cubicBezTo>
                  <a:cubicBezTo>
                    <a:pt x="9741" y="4373"/>
                    <a:pt x="9674" y="4173"/>
                    <a:pt x="9641" y="3972"/>
                  </a:cubicBezTo>
                  <a:cubicBezTo>
                    <a:pt x="9307" y="2571"/>
                    <a:pt x="9974" y="970"/>
                    <a:pt x="11175" y="203"/>
                  </a:cubicBezTo>
                  <a:lnTo>
                    <a:pt x="11175" y="203"/>
                  </a:lnTo>
                  <a:cubicBezTo>
                    <a:pt x="11129" y="232"/>
                    <a:pt x="11041" y="244"/>
                    <a:pt x="10926" y="244"/>
                  </a:cubicBezTo>
                  <a:cubicBezTo>
                    <a:pt x="10405" y="244"/>
                    <a:pt x="9317" y="1"/>
                    <a:pt x="8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61;p41">
              <a:extLst>
                <a:ext uri="{FF2B5EF4-FFF2-40B4-BE49-F238E27FC236}">
                  <a16:creationId xmlns:a16="http://schemas.microsoft.com/office/drawing/2014/main" id="{4EAEFB4F-4566-BE87-53F6-29DE88ABFEF4}"/>
                </a:ext>
              </a:extLst>
            </p:cNvPr>
            <p:cNvSpPr/>
            <p:nvPr/>
          </p:nvSpPr>
          <p:spPr>
            <a:xfrm>
              <a:off x="6474547" y="2001925"/>
              <a:ext cx="51579" cy="100291"/>
            </a:xfrm>
            <a:custGeom>
              <a:avLst/>
              <a:gdLst/>
              <a:ahLst/>
              <a:cxnLst/>
              <a:rect l="l" t="t" r="r" b="b"/>
              <a:pathLst>
                <a:path w="2969" h="5773" extrusionOk="0">
                  <a:moveTo>
                    <a:pt x="1702" y="0"/>
                  </a:moveTo>
                  <a:lnTo>
                    <a:pt x="1368" y="467"/>
                  </a:lnTo>
                  <a:cubicBezTo>
                    <a:pt x="1068" y="1134"/>
                    <a:pt x="801" y="1835"/>
                    <a:pt x="501" y="2502"/>
                  </a:cubicBezTo>
                  <a:cubicBezTo>
                    <a:pt x="267" y="3036"/>
                    <a:pt x="34" y="3603"/>
                    <a:pt x="34" y="4203"/>
                  </a:cubicBezTo>
                  <a:cubicBezTo>
                    <a:pt x="0" y="4770"/>
                    <a:pt x="267" y="5404"/>
                    <a:pt x="768" y="5671"/>
                  </a:cubicBezTo>
                  <a:cubicBezTo>
                    <a:pt x="914" y="5741"/>
                    <a:pt x="1068" y="5773"/>
                    <a:pt x="1222" y="5773"/>
                  </a:cubicBezTo>
                  <a:cubicBezTo>
                    <a:pt x="1807" y="5773"/>
                    <a:pt x="2405" y="5317"/>
                    <a:pt x="2669" y="4737"/>
                  </a:cubicBezTo>
                  <a:cubicBezTo>
                    <a:pt x="2969" y="4003"/>
                    <a:pt x="2869" y="3136"/>
                    <a:pt x="2702" y="2369"/>
                  </a:cubicBezTo>
                  <a:cubicBezTo>
                    <a:pt x="2569" y="1501"/>
                    <a:pt x="2335" y="601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62;p41">
              <a:extLst>
                <a:ext uri="{FF2B5EF4-FFF2-40B4-BE49-F238E27FC236}">
                  <a16:creationId xmlns:a16="http://schemas.microsoft.com/office/drawing/2014/main" id="{9E250F04-95D5-64EA-014C-BE484CD7DFB0}"/>
                </a:ext>
              </a:extLst>
            </p:cNvPr>
            <p:cNvSpPr/>
            <p:nvPr/>
          </p:nvSpPr>
          <p:spPr>
            <a:xfrm>
              <a:off x="5101249" y="2006563"/>
              <a:ext cx="451442" cy="377261"/>
            </a:xfrm>
            <a:custGeom>
              <a:avLst/>
              <a:gdLst/>
              <a:ahLst/>
              <a:cxnLst/>
              <a:rect l="l" t="t" r="r" b="b"/>
              <a:pathLst>
                <a:path w="25986" h="21716" extrusionOk="0">
                  <a:moveTo>
                    <a:pt x="13177" y="0"/>
                  </a:moveTo>
                  <a:lnTo>
                    <a:pt x="3303" y="267"/>
                  </a:lnTo>
                  <a:cubicBezTo>
                    <a:pt x="2403" y="267"/>
                    <a:pt x="1569" y="667"/>
                    <a:pt x="968" y="1301"/>
                  </a:cubicBezTo>
                  <a:cubicBezTo>
                    <a:pt x="334" y="1968"/>
                    <a:pt x="1" y="2802"/>
                    <a:pt x="34" y="3703"/>
                  </a:cubicBezTo>
                  <a:lnTo>
                    <a:pt x="301" y="14177"/>
                  </a:lnTo>
                  <a:cubicBezTo>
                    <a:pt x="368" y="16012"/>
                    <a:pt x="1836" y="17446"/>
                    <a:pt x="3670" y="17446"/>
                  </a:cubicBezTo>
                  <a:lnTo>
                    <a:pt x="4838" y="17446"/>
                  </a:lnTo>
                  <a:lnTo>
                    <a:pt x="4938" y="21716"/>
                  </a:lnTo>
                  <a:lnTo>
                    <a:pt x="5638" y="20882"/>
                  </a:lnTo>
                  <a:cubicBezTo>
                    <a:pt x="5638" y="20882"/>
                    <a:pt x="7306" y="18980"/>
                    <a:pt x="8707" y="17313"/>
                  </a:cubicBezTo>
                  <a:lnTo>
                    <a:pt x="22684" y="16946"/>
                  </a:lnTo>
                  <a:cubicBezTo>
                    <a:pt x="23584" y="16912"/>
                    <a:pt x="24418" y="16545"/>
                    <a:pt x="25019" y="15912"/>
                  </a:cubicBezTo>
                  <a:cubicBezTo>
                    <a:pt x="25653" y="15244"/>
                    <a:pt x="25986" y="14410"/>
                    <a:pt x="25953" y="13510"/>
                  </a:cubicBezTo>
                  <a:lnTo>
                    <a:pt x="25786" y="7439"/>
                  </a:lnTo>
                  <a:lnTo>
                    <a:pt x="15846" y="7706"/>
                  </a:lnTo>
                  <a:cubicBezTo>
                    <a:pt x="14478" y="7706"/>
                    <a:pt x="13344" y="6638"/>
                    <a:pt x="13310" y="523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963;p41">
              <a:extLst>
                <a:ext uri="{FF2B5EF4-FFF2-40B4-BE49-F238E27FC236}">
                  <a16:creationId xmlns:a16="http://schemas.microsoft.com/office/drawing/2014/main" id="{A0357924-9243-E7C7-E166-64B3208514EF}"/>
                </a:ext>
              </a:extLst>
            </p:cNvPr>
            <p:cNvSpPr/>
            <p:nvPr/>
          </p:nvSpPr>
          <p:spPr>
            <a:xfrm>
              <a:off x="5093727" y="1999024"/>
              <a:ext cx="465930" cy="403928"/>
            </a:xfrm>
            <a:custGeom>
              <a:avLst/>
              <a:gdLst/>
              <a:ahLst/>
              <a:cxnLst/>
              <a:rect l="l" t="t" r="r" b="b"/>
              <a:pathLst>
                <a:path w="26820" h="23251" extrusionOk="0">
                  <a:moveTo>
                    <a:pt x="13210" y="868"/>
                  </a:moveTo>
                  <a:lnTo>
                    <a:pt x="13343" y="5671"/>
                  </a:lnTo>
                  <a:cubicBezTo>
                    <a:pt x="13376" y="7306"/>
                    <a:pt x="14711" y="8573"/>
                    <a:pt x="16279" y="8573"/>
                  </a:cubicBezTo>
                  <a:lnTo>
                    <a:pt x="16379" y="8573"/>
                  </a:lnTo>
                  <a:lnTo>
                    <a:pt x="25819" y="8306"/>
                  </a:lnTo>
                  <a:lnTo>
                    <a:pt x="25985" y="13944"/>
                  </a:lnTo>
                  <a:cubicBezTo>
                    <a:pt x="26019" y="15578"/>
                    <a:pt x="24718" y="16913"/>
                    <a:pt x="23117" y="16979"/>
                  </a:cubicBezTo>
                  <a:lnTo>
                    <a:pt x="8940" y="17346"/>
                  </a:lnTo>
                  <a:cubicBezTo>
                    <a:pt x="7506" y="19047"/>
                    <a:pt x="5771" y="21049"/>
                    <a:pt x="5771" y="21049"/>
                  </a:cubicBezTo>
                  <a:lnTo>
                    <a:pt x="5671" y="17446"/>
                  </a:lnTo>
                  <a:lnTo>
                    <a:pt x="4170" y="17480"/>
                  </a:lnTo>
                  <a:lnTo>
                    <a:pt x="4103" y="17480"/>
                  </a:lnTo>
                  <a:cubicBezTo>
                    <a:pt x="2502" y="17480"/>
                    <a:pt x="1201" y="16212"/>
                    <a:pt x="1168" y="14611"/>
                  </a:cubicBezTo>
                  <a:lnTo>
                    <a:pt x="868" y="4137"/>
                  </a:lnTo>
                  <a:cubicBezTo>
                    <a:pt x="834" y="2502"/>
                    <a:pt x="2135" y="1135"/>
                    <a:pt x="3736" y="1101"/>
                  </a:cubicBezTo>
                  <a:lnTo>
                    <a:pt x="13210" y="868"/>
                  </a:lnTo>
                  <a:close/>
                  <a:moveTo>
                    <a:pt x="14010" y="1"/>
                  </a:moveTo>
                  <a:lnTo>
                    <a:pt x="13176" y="34"/>
                  </a:lnTo>
                  <a:lnTo>
                    <a:pt x="3736" y="267"/>
                  </a:lnTo>
                  <a:cubicBezTo>
                    <a:pt x="1635" y="334"/>
                    <a:pt x="0" y="2069"/>
                    <a:pt x="34" y="4170"/>
                  </a:cubicBezTo>
                  <a:lnTo>
                    <a:pt x="334" y="14644"/>
                  </a:lnTo>
                  <a:cubicBezTo>
                    <a:pt x="367" y="16712"/>
                    <a:pt x="2035" y="18314"/>
                    <a:pt x="4103" y="18314"/>
                  </a:cubicBezTo>
                  <a:lnTo>
                    <a:pt x="4837" y="18314"/>
                  </a:lnTo>
                  <a:lnTo>
                    <a:pt x="4904" y="21082"/>
                  </a:lnTo>
                  <a:lnTo>
                    <a:pt x="4970" y="23250"/>
                  </a:lnTo>
                  <a:lnTo>
                    <a:pt x="6371" y="21616"/>
                  </a:lnTo>
                  <a:cubicBezTo>
                    <a:pt x="6371" y="21616"/>
                    <a:pt x="7939" y="19815"/>
                    <a:pt x="9340" y="18180"/>
                  </a:cubicBezTo>
                  <a:lnTo>
                    <a:pt x="23117" y="17813"/>
                  </a:lnTo>
                  <a:cubicBezTo>
                    <a:pt x="24151" y="17780"/>
                    <a:pt x="25085" y="17380"/>
                    <a:pt x="25785" y="16646"/>
                  </a:cubicBezTo>
                  <a:cubicBezTo>
                    <a:pt x="26452" y="15912"/>
                    <a:pt x="26819" y="14945"/>
                    <a:pt x="26819" y="13944"/>
                  </a:cubicBezTo>
                  <a:lnTo>
                    <a:pt x="26653" y="8306"/>
                  </a:lnTo>
                  <a:lnTo>
                    <a:pt x="26653" y="7473"/>
                  </a:lnTo>
                  <a:lnTo>
                    <a:pt x="25819" y="7473"/>
                  </a:lnTo>
                  <a:lnTo>
                    <a:pt x="16345" y="7739"/>
                  </a:lnTo>
                  <a:lnTo>
                    <a:pt x="16279" y="7739"/>
                  </a:lnTo>
                  <a:cubicBezTo>
                    <a:pt x="15144" y="7739"/>
                    <a:pt x="14210" y="6839"/>
                    <a:pt x="14177" y="5671"/>
                  </a:cubicBezTo>
                  <a:lnTo>
                    <a:pt x="14044" y="834"/>
                  </a:lnTo>
                  <a:lnTo>
                    <a:pt x="14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964;p41">
              <a:extLst>
                <a:ext uri="{FF2B5EF4-FFF2-40B4-BE49-F238E27FC236}">
                  <a16:creationId xmlns:a16="http://schemas.microsoft.com/office/drawing/2014/main" id="{757260C4-96A1-0EE7-5EF9-2C5C8C523531}"/>
                </a:ext>
              </a:extLst>
            </p:cNvPr>
            <p:cNvSpPr/>
            <p:nvPr/>
          </p:nvSpPr>
          <p:spPr>
            <a:xfrm>
              <a:off x="5312758" y="1850103"/>
              <a:ext cx="451442" cy="371476"/>
            </a:xfrm>
            <a:custGeom>
              <a:avLst/>
              <a:gdLst/>
              <a:ahLst/>
              <a:cxnLst/>
              <a:rect l="l" t="t" r="r" b="b"/>
              <a:pathLst>
                <a:path w="25986" h="21383" extrusionOk="0">
                  <a:moveTo>
                    <a:pt x="17079" y="1"/>
                  </a:moveTo>
                  <a:lnTo>
                    <a:pt x="3303" y="334"/>
                  </a:lnTo>
                  <a:cubicBezTo>
                    <a:pt x="2402" y="368"/>
                    <a:pt x="1568" y="735"/>
                    <a:pt x="968" y="1402"/>
                  </a:cubicBezTo>
                  <a:cubicBezTo>
                    <a:pt x="334" y="2069"/>
                    <a:pt x="0" y="2903"/>
                    <a:pt x="34" y="3803"/>
                  </a:cubicBezTo>
                  <a:lnTo>
                    <a:pt x="300" y="14278"/>
                  </a:lnTo>
                  <a:cubicBezTo>
                    <a:pt x="367" y="16112"/>
                    <a:pt x="1835" y="17547"/>
                    <a:pt x="3670" y="17547"/>
                  </a:cubicBezTo>
                  <a:lnTo>
                    <a:pt x="17746" y="17180"/>
                  </a:lnTo>
                  <a:cubicBezTo>
                    <a:pt x="19247" y="18747"/>
                    <a:pt x="20982" y="20582"/>
                    <a:pt x="20982" y="20582"/>
                  </a:cubicBezTo>
                  <a:lnTo>
                    <a:pt x="21749" y="21383"/>
                  </a:lnTo>
                  <a:lnTo>
                    <a:pt x="21616" y="17080"/>
                  </a:lnTo>
                  <a:lnTo>
                    <a:pt x="22683" y="17046"/>
                  </a:lnTo>
                  <a:cubicBezTo>
                    <a:pt x="23584" y="17046"/>
                    <a:pt x="24418" y="16646"/>
                    <a:pt x="25051" y="16012"/>
                  </a:cubicBezTo>
                  <a:cubicBezTo>
                    <a:pt x="25652" y="15345"/>
                    <a:pt x="25985" y="14511"/>
                    <a:pt x="25952" y="13610"/>
                  </a:cubicBezTo>
                  <a:lnTo>
                    <a:pt x="25819" y="7806"/>
                  </a:lnTo>
                  <a:lnTo>
                    <a:pt x="18147" y="7940"/>
                  </a:lnTo>
                  <a:cubicBezTo>
                    <a:pt x="17646" y="7940"/>
                    <a:pt x="17246" y="7539"/>
                    <a:pt x="17213" y="7039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965;p41">
              <a:extLst>
                <a:ext uri="{FF2B5EF4-FFF2-40B4-BE49-F238E27FC236}">
                  <a16:creationId xmlns:a16="http://schemas.microsoft.com/office/drawing/2014/main" id="{84C51987-CB38-CD26-F6B5-CBA27CFDC8FB}"/>
                </a:ext>
              </a:extLst>
            </p:cNvPr>
            <p:cNvSpPr/>
            <p:nvPr/>
          </p:nvSpPr>
          <p:spPr>
            <a:xfrm>
              <a:off x="5305792" y="1842582"/>
              <a:ext cx="465930" cy="396962"/>
            </a:xfrm>
            <a:custGeom>
              <a:avLst/>
              <a:gdLst/>
              <a:ahLst/>
              <a:cxnLst/>
              <a:rect l="l" t="t" r="r" b="b"/>
              <a:pathLst>
                <a:path w="26820" h="22850" extrusionOk="0">
                  <a:moveTo>
                    <a:pt x="17080" y="867"/>
                  </a:moveTo>
                  <a:lnTo>
                    <a:pt x="17213" y="7472"/>
                  </a:lnTo>
                  <a:cubicBezTo>
                    <a:pt x="17213" y="8206"/>
                    <a:pt x="17814" y="8806"/>
                    <a:pt x="18548" y="8806"/>
                  </a:cubicBezTo>
                  <a:lnTo>
                    <a:pt x="18581" y="8806"/>
                  </a:lnTo>
                  <a:lnTo>
                    <a:pt x="25819" y="8673"/>
                  </a:lnTo>
                  <a:lnTo>
                    <a:pt x="25953" y="14043"/>
                  </a:lnTo>
                  <a:cubicBezTo>
                    <a:pt x="25986" y="15678"/>
                    <a:pt x="24719" y="17012"/>
                    <a:pt x="23084" y="17079"/>
                  </a:cubicBezTo>
                  <a:lnTo>
                    <a:pt x="21583" y="17112"/>
                  </a:lnTo>
                  <a:lnTo>
                    <a:pt x="21683" y="20748"/>
                  </a:lnTo>
                  <a:cubicBezTo>
                    <a:pt x="21683" y="20748"/>
                    <a:pt x="19848" y="18814"/>
                    <a:pt x="18314" y="17212"/>
                  </a:cubicBezTo>
                  <a:lnTo>
                    <a:pt x="13611" y="17312"/>
                  </a:lnTo>
                  <a:lnTo>
                    <a:pt x="4171" y="17579"/>
                  </a:lnTo>
                  <a:lnTo>
                    <a:pt x="4071" y="17579"/>
                  </a:lnTo>
                  <a:cubicBezTo>
                    <a:pt x="2503" y="17579"/>
                    <a:pt x="1168" y="16312"/>
                    <a:pt x="1135" y="14711"/>
                  </a:cubicBezTo>
                  <a:lnTo>
                    <a:pt x="1002" y="9874"/>
                  </a:lnTo>
                  <a:lnTo>
                    <a:pt x="868" y="4236"/>
                  </a:lnTo>
                  <a:cubicBezTo>
                    <a:pt x="802" y="2602"/>
                    <a:pt x="2102" y="1268"/>
                    <a:pt x="3737" y="1201"/>
                  </a:cubicBezTo>
                  <a:lnTo>
                    <a:pt x="17080" y="867"/>
                  </a:lnTo>
                  <a:close/>
                  <a:moveTo>
                    <a:pt x="17080" y="0"/>
                  </a:moveTo>
                  <a:lnTo>
                    <a:pt x="3704" y="367"/>
                  </a:lnTo>
                  <a:cubicBezTo>
                    <a:pt x="2703" y="400"/>
                    <a:pt x="1769" y="801"/>
                    <a:pt x="1068" y="1535"/>
                  </a:cubicBezTo>
                  <a:cubicBezTo>
                    <a:pt x="368" y="2268"/>
                    <a:pt x="1" y="3236"/>
                    <a:pt x="34" y="4270"/>
                  </a:cubicBezTo>
                  <a:lnTo>
                    <a:pt x="168" y="9874"/>
                  </a:lnTo>
                  <a:lnTo>
                    <a:pt x="301" y="14711"/>
                  </a:lnTo>
                  <a:cubicBezTo>
                    <a:pt x="368" y="16779"/>
                    <a:pt x="2002" y="18413"/>
                    <a:pt x="4071" y="18413"/>
                  </a:cubicBezTo>
                  <a:lnTo>
                    <a:pt x="4171" y="18413"/>
                  </a:lnTo>
                  <a:lnTo>
                    <a:pt x="13644" y="18146"/>
                  </a:lnTo>
                  <a:lnTo>
                    <a:pt x="17947" y="18046"/>
                  </a:lnTo>
                  <a:cubicBezTo>
                    <a:pt x="19448" y="19581"/>
                    <a:pt x="21083" y="21315"/>
                    <a:pt x="21083" y="21315"/>
                  </a:cubicBezTo>
                  <a:lnTo>
                    <a:pt x="22584" y="22850"/>
                  </a:lnTo>
                  <a:lnTo>
                    <a:pt x="22584" y="22850"/>
                  </a:lnTo>
                  <a:lnTo>
                    <a:pt x="22517" y="20715"/>
                  </a:lnTo>
                  <a:lnTo>
                    <a:pt x="22450" y="17913"/>
                  </a:lnTo>
                  <a:lnTo>
                    <a:pt x="23084" y="17913"/>
                  </a:lnTo>
                  <a:cubicBezTo>
                    <a:pt x="24118" y="17880"/>
                    <a:pt x="25052" y="17446"/>
                    <a:pt x="25753" y="16712"/>
                  </a:cubicBezTo>
                  <a:cubicBezTo>
                    <a:pt x="26453" y="15978"/>
                    <a:pt x="26820" y="15011"/>
                    <a:pt x="26787" y="14010"/>
                  </a:cubicBezTo>
                  <a:lnTo>
                    <a:pt x="26653" y="8640"/>
                  </a:lnTo>
                  <a:lnTo>
                    <a:pt x="26620" y="7806"/>
                  </a:lnTo>
                  <a:lnTo>
                    <a:pt x="25786" y="7839"/>
                  </a:lnTo>
                  <a:lnTo>
                    <a:pt x="18581" y="7972"/>
                  </a:lnTo>
                  <a:cubicBezTo>
                    <a:pt x="18281" y="7972"/>
                    <a:pt x="18047" y="7739"/>
                    <a:pt x="18047" y="7439"/>
                  </a:cubicBezTo>
                  <a:lnTo>
                    <a:pt x="17914" y="834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966;p41">
              <a:extLst>
                <a:ext uri="{FF2B5EF4-FFF2-40B4-BE49-F238E27FC236}">
                  <a16:creationId xmlns:a16="http://schemas.microsoft.com/office/drawing/2014/main" id="{78066D0A-0ECE-9A51-3F7A-EA2058BE30F7}"/>
                </a:ext>
              </a:extLst>
            </p:cNvPr>
            <p:cNvSpPr/>
            <p:nvPr/>
          </p:nvSpPr>
          <p:spPr>
            <a:xfrm>
              <a:off x="4434898" y="1895876"/>
              <a:ext cx="411450" cy="413778"/>
            </a:xfrm>
            <a:custGeom>
              <a:avLst/>
              <a:gdLst/>
              <a:ahLst/>
              <a:cxnLst/>
              <a:rect l="l" t="t" r="r" b="b"/>
              <a:pathLst>
                <a:path w="23684" h="23818" extrusionOk="0">
                  <a:moveTo>
                    <a:pt x="9774" y="1"/>
                  </a:moveTo>
                  <a:lnTo>
                    <a:pt x="9273" y="101"/>
                  </a:lnTo>
                  <a:cubicBezTo>
                    <a:pt x="6405" y="802"/>
                    <a:pt x="4370" y="3904"/>
                    <a:pt x="4470" y="7506"/>
                  </a:cubicBezTo>
                  <a:cubicBezTo>
                    <a:pt x="4537" y="9675"/>
                    <a:pt x="5371" y="11709"/>
                    <a:pt x="6738" y="13044"/>
                  </a:cubicBezTo>
                  <a:cubicBezTo>
                    <a:pt x="4003" y="13711"/>
                    <a:pt x="1868" y="15012"/>
                    <a:pt x="367" y="16880"/>
                  </a:cubicBezTo>
                  <a:lnTo>
                    <a:pt x="0" y="17347"/>
                  </a:lnTo>
                  <a:lnTo>
                    <a:pt x="567" y="17547"/>
                  </a:lnTo>
                  <a:cubicBezTo>
                    <a:pt x="4337" y="18814"/>
                    <a:pt x="5971" y="21483"/>
                    <a:pt x="6672" y="23518"/>
                  </a:cubicBezTo>
                  <a:lnTo>
                    <a:pt x="6772" y="23818"/>
                  </a:lnTo>
                  <a:lnTo>
                    <a:pt x="23684" y="23384"/>
                  </a:lnTo>
                  <a:lnTo>
                    <a:pt x="23684" y="22984"/>
                  </a:lnTo>
                  <a:cubicBezTo>
                    <a:pt x="23684" y="22884"/>
                    <a:pt x="23617" y="14478"/>
                    <a:pt x="14577" y="12843"/>
                  </a:cubicBezTo>
                  <a:cubicBezTo>
                    <a:pt x="15878" y="11409"/>
                    <a:pt x="16579" y="9374"/>
                    <a:pt x="16545" y="7173"/>
                  </a:cubicBezTo>
                  <a:cubicBezTo>
                    <a:pt x="16512" y="6939"/>
                    <a:pt x="16512" y="6706"/>
                    <a:pt x="16479" y="6439"/>
                  </a:cubicBezTo>
                  <a:lnTo>
                    <a:pt x="16445" y="6072"/>
                  </a:lnTo>
                  <a:lnTo>
                    <a:pt x="10808" y="6172"/>
                  </a:lnTo>
                  <a:cubicBezTo>
                    <a:pt x="10307" y="6172"/>
                    <a:pt x="9874" y="5738"/>
                    <a:pt x="9874" y="5238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67;p41">
              <a:extLst>
                <a:ext uri="{FF2B5EF4-FFF2-40B4-BE49-F238E27FC236}">
                  <a16:creationId xmlns:a16="http://schemas.microsoft.com/office/drawing/2014/main" id="{22CCC007-9838-EB7E-C01B-C0956F93E002}"/>
                </a:ext>
              </a:extLst>
            </p:cNvPr>
            <p:cNvSpPr/>
            <p:nvPr/>
          </p:nvSpPr>
          <p:spPr>
            <a:xfrm>
              <a:off x="4422721" y="1886617"/>
              <a:ext cx="431168" cy="430004"/>
            </a:xfrm>
            <a:custGeom>
              <a:avLst/>
              <a:gdLst/>
              <a:ahLst/>
              <a:cxnLst/>
              <a:rect l="l" t="t" r="r" b="b"/>
              <a:pathLst>
                <a:path w="24819" h="24752" extrusionOk="0">
                  <a:moveTo>
                    <a:pt x="10074" y="1034"/>
                  </a:moveTo>
                  <a:lnTo>
                    <a:pt x="10141" y="5771"/>
                  </a:lnTo>
                  <a:cubicBezTo>
                    <a:pt x="10175" y="6505"/>
                    <a:pt x="10775" y="7105"/>
                    <a:pt x="11509" y="7105"/>
                  </a:cubicBezTo>
                  <a:lnTo>
                    <a:pt x="11542" y="7105"/>
                  </a:lnTo>
                  <a:lnTo>
                    <a:pt x="16779" y="7005"/>
                  </a:lnTo>
                  <a:cubicBezTo>
                    <a:pt x="16779" y="7239"/>
                    <a:pt x="16813" y="7472"/>
                    <a:pt x="16813" y="7739"/>
                  </a:cubicBezTo>
                  <a:cubicBezTo>
                    <a:pt x="16879" y="10174"/>
                    <a:pt x="15912" y="12376"/>
                    <a:pt x="14378" y="13643"/>
                  </a:cubicBezTo>
                  <a:cubicBezTo>
                    <a:pt x="23984" y="14878"/>
                    <a:pt x="23984" y="23484"/>
                    <a:pt x="23984" y="23484"/>
                  </a:cubicBezTo>
                  <a:lnTo>
                    <a:pt x="7773" y="23917"/>
                  </a:lnTo>
                  <a:cubicBezTo>
                    <a:pt x="7006" y="21749"/>
                    <a:pt x="5304" y="18980"/>
                    <a:pt x="1402" y="17680"/>
                  </a:cubicBezTo>
                  <a:cubicBezTo>
                    <a:pt x="2736" y="16012"/>
                    <a:pt x="4904" y="14477"/>
                    <a:pt x="8373" y="13810"/>
                  </a:cubicBezTo>
                  <a:cubicBezTo>
                    <a:pt x="6772" y="12643"/>
                    <a:pt x="5671" y="10508"/>
                    <a:pt x="5605" y="8006"/>
                  </a:cubicBezTo>
                  <a:cubicBezTo>
                    <a:pt x="5505" y="4570"/>
                    <a:pt x="7439" y="1668"/>
                    <a:pt x="10074" y="1034"/>
                  </a:cubicBezTo>
                  <a:close/>
                  <a:moveTo>
                    <a:pt x="10875" y="0"/>
                  </a:moveTo>
                  <a:lnTo>
                    <a:pt x="9874" y="234"/>
                  </a:lnTo>
                  <a:cubicBezTo>
                    <a:pt x="6805" y="968"/>
                    <a:pt x="4671" y="4237"/>
                    <a:pt x="4771" y="8039"/>
                  </a:cubicBezTo>
                  <a:cubicBezTo>
                    <a:pt x="4804" y="10074"/>
                    <a:pt x="5505" y="11942"/>
                    <a:pt x="6672" y="13343"/>
                  </a:cubicBezTo>
                  <a:cubicBezTo>
                    <a:pt x="4170" y="14077"/>
                    <a:pt x="2169" y="15345"/>
                    <a:pt x="734" y="17146"/>
                  </a:cubicBezTo>
                  <a:lnTo>
                    <a:pt x="1" y="18080"/>
                  </a:lnTo>
                  <a:lnTo>
                    <a:pt x="1135" y="18480"/>
                  </a:lnTo>
                  <a:cubicBezTo>
                    <a:pt x="4737" y="19681"/>
                    <a:pt x="6305" y="22249"/>
                    <a:pt x="6972" y="24184"/>
                  </a:cubicBezTo>
                  <a:lnTo>
                    <a:pt x="7172" y="24751"/>
                  </a:lnTo>
                  <a:lnTo>
                    <a:pt x="7773" y="24751"/>
                  </a:lnTo>
                  <a:lnTo>
                    <a:pt x="24018" y="24318"/>
                  </a:lnTo>
                  <a:lnTo>
                    <a:pt x="24818" y="24284"/>
                  </a:lnTo>
                  <a:lnTo>
                    <a:pt x="24818" y="23484"/>
                  </a:lnTo>
                  <a:cubicBezTo>
                    <a:pt x="24818" y="23417"/>
                    <a:pt x="24718" y="15078"/>
                    <a:pt x="16045" y="13076"/>
                  </a:cubicBezTo>
                  <a:cubicBezTo>
                    <a:pt x="17113" y="11642"/>
                    <a:pt x="17713" y="9707"/>
                    <a:pt x="17647" y="7706"/>
                  </a:cubicBezTo>
                  <a:cubicBezTo>
                    <a:pt x="17647" y="7439"/>
                    <a:pt x="17647" y="7172"/>
                    <a:pt x="17613" y="6905"/>
                  </a:cubicBezTo>
                  <a:lnTo>
                    <a:pt x="17513" y="6138"/>
                  </a:lnTo>
                  <a:lnTo>
                    <a:pt x="16746" y="6171"/>
                  </a:lnTo>
                  <a:lnTo>
                    <a:pt x="11509" y="6271"/>
                  </a:lnTo>
                  <a:cubicBezTo>
                    <a:pt x="11209" y="6271"/>
                    <a:pt x="10975" y="6038"/>
                    <a:pt x="10975" y="5738"/>
                  </a:cubicBezTo>
                  <a:lnTo>
                    <a:pt x="10908" y="1001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68;p41">
              <a:extLst>
                <a:ext uri="{FF2B5EF4-FFF2-40B4-BE49-F238E27FC236}">
                  <a16:creationId xmlns:a16="http://schemas.microsoft.com/office/drawing/2014/main" id="{5A608621-AF62-FA22-758C-7564D952866C}"/>
                </a:ext>
              </a:extLst>
            </p:cNvPr>
            <p:cNvSpPr/>
            <p:nvPr/>
          </p:nvSpPr>
          <p:spPr>
            <a:xfrm>
              <a:off x="4124304" y="1954989"/>
              <a:ext cx="450295" cy="418417"/>
            </a:xfrm>
            <a:custGeom>
              <a:avLst/>
              <a:gdLst/>
              <a:ahLst/>
              <a:cxnLst/>
              <a:rect l="l" t="t" r="r" b="b"/>
              <a:pathLst>
                <a:path w="25920" h="24085" extrusionOk="0">
                  <a:moveTo>
                    <a:pt x="12543" y="0"/>
                  </a:moveTo>
                  <a:cubicBezTo>
                    <a:pt x="9207" y="100"/>
                    <a:pt x="6605" y="3470"/>
                    <a:pt x="6705" y="7539"/>
                  </a:cubicBezTo>
                  <a:cubicBezTo>
                    <a:pt x="6772" y="9741"/>
                    <a:pt x="7606" y="11742"/>
                    <a:pt x="8974" y="13110"/>
                  </a:cubicBezTo>
                  <a:cubicBezTo>
                    <a:pt x="1" y="15278"/>
                    <a:pt x="268" y="23584"/>
                    <a:pt x="268" y="23684"/>
                  </a:cubicBezTo>
                  <a:lnTo>
                    <a:pt x="268" y="24084"/>
                  </a:lnTo>
                  <a:lnTo>
                    <a:pt x="25919" y="23417"/>
                  </a:lnTo>
                  <a:lnTo>
                    <a:pt x="25919" y="23017"/>
                  </a:lnTo>
                  <a:cubicBezTo>
                    <a:pt x="25919" y="22950"/>
                    <a:pt x="25919" y="21582"/>
                    <a:pt x="25319" y="19848"/>
                  </a:cubicBezTo>
                  <a:cubicBezTo>
                    <a:pt x="24552" y="17646"/>
                    <a:pt x="22817" y="14711"/>
                    <a:pt x="18681" y="13343"/>
                  </a:cubicBezTo>
                  <a:cubicBezTo>
                    <a:pt x="18080" y="13143"/>
                    <a:pt x="17446" y="13010"/>
                    <a:pt x="16813" y="12876"/>
                  </a:cubicBezTo>
                  <a:cubicBezTo>
                    <a:pt x="18114" y="11442"/>
                    <a:pt x="18814" y="9407"/>
                    <a:pt x="18781" y="7239"/>
                  </a:cubicBezTo>
                  <a:cubicBezTo>
                    <a:pt x="18647" y="3169"/>
                    <a:pt x="15979" y="0"/>
                    <a:pt x="1267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69;p41">
              <a:extLst>
                <a:ext uri="{FF2B5EF4-FFF2-40B4-BE49-F238E27FC236}">
                  <a16:creationId xmlns:a16="http://schemas.microsoft.com/office/drawing/2014/main" id="{E45338C4-37E3-9716-F6A4-CD81732329B3}"/>
                </a:ext>
              </a:extLst>
            </p:cNvPr>
            <p:cNvSpPr/>
            <p:nvPr/>
          </p:nvSpPr>
          <p:spPr>
            <a:xfrm>
              <a:off x="4120257" y="1948041"/>
              <a:ext cx="461865" cy="432888"/>
            </a:xfrm>
            <a:custGeom>
              <a:avLst/>
              <a:gdLst/>
              <a:ahLst/>
              <a:cxnLst/>
              <a:rect l="l" t="t" r="r" b="b"/>
              <a:pathLst>
                <a:path w="26586" h="24918" extrusionOk="0">
                  <a:moveTo>
                    <a:pt x="12776" y="801"/>
                  </a:moveTo>
                  <a:cubicBezTo>
                    <a:pt x="12809" y="834"/>
                    <a:pt x="12876" y="834"/>
                    <a:pt x="12909" y="834"/>
                  </a:cubicBezTo>
                  <a:cubicBezTo>
                    <a:pt x="15945" y="834"/>
                    <a:pt x="18480" y="3836"/>
                    <a:pt x="18580" y="7639"/>
                  </a:cubicBezTo>
                  <a:cubicBezTo>
                    <a:pt x="18647" y="10107"/>
                    <a:pt x="17679" y="12276"/>
                    <a:pt x="16145" y="13543"/>
                  </a:cubicBezTo>
                  <a:cubicBezTo>
                    <a:pt x="17146" y="13677"/>
                    <a:pt x="18013" y="13877"/>
                    <a:pt x="18814" y="14144"/>
                  </a:cubicBezTo>
                  <a:cubicBezTo>
                    <a:pt x="22716" y="15444"/>
                    <a:pt x="24418" y="18213"/>
                    <a:pt x="25151" y="20381"/>
                  </a:cubicBezTo>
                  <a:cubicBezTo>
                    <a:pt x="25752" y="22083"/>
                    <a:pt x="25752" y="23417"/>
                    <a:pt x="25752" y="23417"/>
                  </a:cubicBezTo>
                  <a:lnTo>
                    <a:pt x="934" y="24051"/>
                  </a:lnTo>
                  <a:cubicBezTo>
                    <a:pt x="934" y="24051"/>
                    <a:pt x="534" y="15511"/>
                    <a:pt x="10141" y="13743"/>
                  </a:cubicBezTo>
                  <a:cubicBezTo>
                    <a:pt x="8540" y="12542"/>
                    <a:pt x="7405" y="10408"/>
                    <a:pt x="7339" y="7939"/>
                  </a:cubicBezTo>
                  <a:cubicBezTo>
                    <a:pt x="7239" y="4070"/>
                    <a:pt x="9674" y="901"/>
                    <a:pt x="12776" y="801"/>
                  </a:cubicBezTo>
                  <a:close/>
                  <a:moveTo>
                    <a:pt x="12776" y="0"/>
                  </a:moveTo>
                  <a:cubicBezTo>
                    <a:pt x="9207" y="67"/>
                    <a:pt x="6405" y="3669"/>
                    <a:pt x="6505" y="7939"/>
                  </a:cubicBezTo>
                  <a:cubicBezTo>
                    <a:pt x="6572" y="9974"/>
                    <a:pt x="7272" y="11875"/>
                    <a:pt x="8440" y="13276"/>
                  </a:cubicBezTo>
                  <a:cubicBezTo>
                    <a:pt x="4203" y="14510"/>
                    <a:pt x="2168" y="17112"/>
                    <a:pt x="1168" y="19214"/>
                  </a:cubicBezTo>
                  <a:cubicBezTo>
                    <a:pt x="0" y="21716"/>
                    <a:pt x="100" y="23984"/>
                    <a:pt x="100" y="24084"/>
                  </a:cubicBezTo>
                  <a:lnTo>
                    <a:pt x="134" y="24918"/>
                  </a:lnTo>
                  <a:lnTo>
                    <a:pt x="934" y="24885"/>
                  </a:lnTo>
                  <a:lnTo>
                    <a:pt x="25752" y="24251"/>
                  </a:lnTo>
                  <a:lnTo>
                    <a:pt x="26586" y="24217"/>
                  </a:lnTo>
                  <a:lnTo>
                    <a:pt x="26586" y="23417"/>
                  </a:lnTo>
                  <a:cubicBezTo>
                    <a:pt x="26586" y="23350"/>
                    <a:pt x="26586" y="21916"/>
                    <a:pt x="25952" y="20114"/>
                  </a:cubicBezTo>
                  <a:cubicBezTo>
                    <a:pt x="25185" y="17813"/>
                    <a:pt x="23350" y="14777"/>
                    <a:pt x="19080" y="13343"/>
                  </a:cubicBezTo>
                  <a:cubicBezTo>
                    <a:pt x="18647" y="13210"/>
                    <a:pt x="18247" y="13109"/>
                    <a:pt x="17813" y="13009"/>
                  </a:cubicBezTo>
                  <a:cubicBezTo>
                    <a:pt x="18880" y="11542"/>
                    <a:pt x="19481" y="9607"/>
                    <a:pt x="19414" y="7606"/>
                  </a:cubicBezTo>
                  <a:cubicBezTo>
                    <a:pt x="19314" y="3336"/>
                    <a:pt x="16445" y="0"/>
                    <a:pt x="12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70;p41">
              <a:extLst>
                <a:ext uri="{FF2B5EF4-FFF2-40B4-BE49-F238E27FC236}">
                  <a16:creationId xmlns:a16="http://schemas.microsoft.com/office/drawing/2014/main" id="{F6980AF7-9250-A5B0-E76C-A1BF44EC3B78}"/>
                </a:ext>
              </a:extLst>
            </p:cNvPr>
            <p:cNvSpPr/>
            <p:nvPr/>
          </p:nvSpPr>
          <p:spPr>
            <a:xfrm>
              <a:off x="5601325" y="1786925"/>
              <a:ext cx="209200" cy="208661"/>
            </a:xfrm>
            <a:custGeom>
              <a:avLst/>
              <a:gdLst/>
              <a:ahLst/>
              <a:cxnLst/>
              <a:rect l="l" t="t" r="r" b="b"/>
              <a:pathLst>
                <a:path w="12042" h="12011" extrusionOk="0">
                  <a:moveTo>
                    <a:pt x="10535" y="0"/>
                  </a:moveTo>
                  <a:cubicBezTo>
                    <a:pt x="10515" y="0"/>
                    <a:pt x="10495" y="1"/>
                    <a:pt x="10474" y="2"/>
                  </a:cubicBezTo>
                  <a:lnTo>
                    <a:pt x="1368" y="169"/>
                  </a:lnTo>
                  <a:cubicBezTo>
                    <a:pt x="601" y="169"/>
                    <a:pt x="0" y="802"/>
                    <a:pt x="33" y="1536"/>
                  </a:cubicBezTo>
                  <a:lnTo>
                    <a:pt x="67" y="4071"/>
                  </a:lnTo>
                  <a:lnTo>
                    <a:pt x="200" y="10676"/>
                  </a:lnTo>
                  <a:cubicBezTo>
                    <a:pt x="200" y="11410"/>
                    <a:pt x="834" y="12010"/>
                    <a:pt x="1568" y="12010"/>
                  </a:cubicBezTo>
                  <a:lnTo>
                    <a:pt x="8806" y="11877"/>
                  </a:lnTo>
                  <a:lnTo>
                    <a:pt x="10708" y="11844"/>
                  </a:lnTo>
                  <a:cubicBezTo>
                    <a:pt x="11442" y="11810"/>
                    <a:pt x="12042" y="11176"/>
                    <a:pt x="12042" y="10443"/>
                  </a:cubicBezTo>
                  <a:lnTo>
                    <a:pt x="11875" y="1303"/>
                  </a:lnTo>
                  <a:cubicBezTo>
                    <a:pt x="11843" y="588"/>
                    <a:pt x="11273" y="0"/>
                    <a:pt x="105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44" name="Google Shape;2971;p41">
              <a:extLst>
                <a:ext uri="{FF2B5EF4-FFF2-40B4-BE49-F238E27FC236}">
                  <a16:creationId xmlns:a16="http://schemas.microsoft.com/office/drawing/2014/main" id="{B9C0FEC2-1934-9B61-279C-DBC5A09D0537}"/>
                </a:ext>
              </a:extLst>
            </p:cNvPr>
            <p:cNvSpPr/>
            <p:nvPr/>
          </p:nvSpPr>
          <p:spPr>
            <a:xfrm>
              <a:off x="4595979" y="1801412"/>
              <a:ext cx="209217" cy="208661"/>
            </a:xfrm>
            <a:custGeom>
              <a:avLst/>
              <a:gdLst/>
              <a:ahLst/>
              <a:cxnLst/>
              <a:rect l="l" t="t" r="r" b="b"/>
              <a:pathLst>
                <a:path w="12043" h="12011" extrusionOk="0">
                  <a:moveTo>
                    <a:pt x="10533" y="0"/>
                  </a:moveTo>
                  <a:cubicBezTo>
                    <a:pt x="10514" y="0"/>
                    <a:pt x="10494" y="1"/>
                    <a:pt x="10475" y="2"/>
                  </a:cubicBezTo>
                  <a:lnTo>
                    <a:pt x="1335" y="168"/>
                  </a:lnTo>
                  <a:cubicBezTo>
                    <a:pt x="601" y="168"/>
                    <a:pt x="0" y="802"/>
                    <a:pt x="0" y="1536"/>
                  </a:cubicBezTo>
                  <a:lnTo>
                    <a:pt x="100" y="5939"/>
                  </a:lnTo>
                  <a:lnTo>
                    <a:pt x="167" y="10676"/>
                  </a:lnTo>
                  <a:cubicBezTo>
                    <a:pt x="201" y="11410"/>
                    <a:pt x="801" y="12010"/>
                    <a:pt x="1568" y="12010"/>
                  </a:cubicBezTo>
                  <a:lnTo>
                    <a:pt x="6805" y="11910"/>
                  </a:lnTo>
                  <a:lnTo>
                    <a:pt x="10675" y="11844"/>
                  </a:lnTo>
                  <a:cubicBezTo>
                    <a:pt x="11442" y="11844"/>
                    <a:pt x="12042" y="11210"/>
                    <a:pt x="12009" y="10443"/>
                  </a:cubicBezTo>
                  <a:lnTo>
                    <a:pt x="11842" y="1336"/>
                  </a:lnTo>
                  <a:cubicBezTo>
                    <a:pt x="11842" y="589"/>
                    <a:pt x="11242" y="0"/>
                    <a:pt x="1053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2972;p41">
              <a:extLst>
                <a:ext uri="{FF2B5EF4-FFF2-40B4-BE49-F238E27FC236}">
                  <a16:creationId xmlns:a16="http://schemas.microsoft.com/office/drawing/2014/main" id="{4CAABE84-86EC-8CD2-90E3-B65DB4D2100B}"/>
                </a:ext>
              </a:extLst>
            </p:cNvPr>
            <p:cNvSpPr/>
            <p:nvPr/>
          </p:nvSpPr>
          <p:spPr>
            <a:xfrm>
              <a:off x="6400946" y="1788680"/>
              <a:ext cx="209217" cy="208661"/>
            </a:xfrm>
            <a:custGeom>
              <a:avLst/>
              <a:gdLst/>
              <a:ahLst/>
              <a:cxnLst/>
              <a:rect l="l" t="t" r="r" b="b"/>
              <a:pathLst>
                <a:path w="12043" h="12011" extrusionOk="0">
                  <a:moveTo>
                    <a:pt x="10475" y="1"/>
                  </a:moveTo>
                  <a:lnTo>
                    <a:pt x="1335" y="201"/>
                  </a:lnTo>
                  <a:cubicBezTo>
                    <a:pt x="601" y="201"/>
                    <a:pt x="1" y="835"/>
                    <a:pt x="1" y="1569"/>
                  </a:cubicBezTo>
                  <a:lnTo>
                    <a:pt x="68" y="4437"/>
                  </a:lnTo>
                  <a:lnTo>
                    <a:pt x="101" y="6906"/>
                  </a:lnTo>
                  <a:lnTo>
                    <a:pt x="134" y="8474"/>
                  </a:lnTo>
                  <a:lnTo>
                    <a:pt x="201" y="10709"/>
                  </a:lnTo>
                  <a:cubicBezTo>
                    <a:pt x="201" y="11423"/>
                    <a:pt x="802" y="12011"/>
                    <a:pt x="1510" y="12011"/>
                  </a:cubicBezTo>
                  <a:cubicBezTo>
                    <a:pt x="1530" y="12011"/>
                    <a:pt x="1549" y="12010"/>
                    <a:pt x="1569" y="12009"/>
                  </a:cubicBezTo>
                  <a:lnTo>
                    <a:pt x="7139" y="11909"/>
                  </a:lnTo>
                  <a:lnTo>
                    <a:pt x="10709" y="11843"/>
                  </a:lnTo>
                  <a:cubicBezTo>
                    <a:pt x="11442" y="11843"/>
                    <a:pt x="12043" y="11209"/>
                    <a:pt x="12043" y="10475"/>
                  </a:cubicBezTo>
                  <a:lnTo>
                    <a:pt x="11843" y="1335"/>
                  </a:lnTo>
                  <a:cubicBezTo>
                    <a:pt x="11843" y="601"/>
                    <a:pt x="11209" y="1"/>
                    <a:pt x="1047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41"/>
          <p:cNvSpPr/>
          <p:nvPr/>
        </p:nvSpPr>
        <p:spPr>
          <a:xfrm>
            <a:off x="476625" y="1479850"/>
            <a:ext cx="3270000" cy="2762508"/>
          </a:xfrm>
          <a:prstGeom prst="wedgeRoundRectCallout">
            <a:avLst>
              <a:gd name="adj1" fmla="val 60094"/>
              <a:gd name="adj2" fmla="val 18357"/>
              <a:gd name="adj3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8" name="Google Shape;2928;p41"/>
          <p:cNvGrpSpPr/>
          <p:nvPr/>
        </p:nvGrpSpPr>
        <p:grpSpPr>
          <a:xfrm>
            <a:off x="4481725" y="1354400"/>
            <a:ext cx="4224114" cy="4444360"/>
            <a:chOff x="457200" y="1506800"/>
            <a:chExt cx="4224114" cy="4444360"/>
          </a:xfrm>
        </p:grpSpPr>
        <p:sp>
          <p:nvSpPr>
            <p:cNvPr id="2929" name="Google Shape;2929;p41"/>
            <p:cNvSpPr/>
            <p:nvPr/>
          </p:nvSpPr>
          <p:spPr>
            <a:xfrm>
              <a:off x="457200" y="2280051"/>
              <a:ext cx="267745" cy="368575"/>
            </a:xfrm>
            <a:custGeom>
              <a:avLst/>
              <a:gdLst/>
              <a:ahLst/>
              <a:cxnLst/>
              <a:rect l="l" t="t" r="r" b="b"/>
              <a:pathLst>
                <a:path w="15412" h="21216" extrusionOk="0">
                  <a:moveTo>
                    <a:pt x="7673" y="1"/>
                  </a:moveTo>
                  <a:cubicBezTo>
                    <a:pt x="5037" y="268"/>
                    <a:pt x="2736" y="1335"/>
                    <a:pt x="1368" y="4004"/>
                  </a:cubicBezTo>
                  <a:cubicBezTo>
                    <a:pt x="434" y="5805"/>
                    <a:pt x="0" y="6472"/>
                    <a:pt x="234" y="8507"/>
                  </a:cubicBezTo>
                  <a:cubicBezTo>
                    <a:pt x="367" y="9908"/>
                    <a:pt x="568" y="10575"/>
                    <a:pt x="1268" y="11809"/>
                  </a:cubicBezTo>
                  <a:cubicBezTo>
                    <a:pt x="3703" y="16079"/>
                    <a:pt x="10141" y="19215"/>
                    <a:pt x="15411" y="21216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1"/>
            <p:cNvSpPr/>
            <p:nvPr/>
          </p:nvSpPr>
          <p:spPr>
            <a:xfrm>
              <a:off x="2032714" y="2795187"/>
              <a:ext cx="1140470" cy="2192253"/>
            </a:xfrm>
            <a:custGeom>
              <a:avLst/>
              <a:gdLst/>
              <a:ahLst/>
              <a:cxnLst/>
              <a:rect l="l" t="t" r="r" b="b"/>
              <a:pathLst>
                <a:path w="65648" h="126191" extrusionOk="0">
                  <a:moveTo>
                    <a:pt x="35292" y="0"/>
                  </a:moveTo>
                  <a:lnTo>
                    <a:pt x="23351" y="134"/>
                  </a:lnTo>
                  <a:lnTo>
                    <a:pt x="53772" y="83560"/>
                  </a:lnTo>
                  <a:cubicBezTo>
                    <a:pt x="54339" y="85095"/>
                    <a:pt x="53539" y="86796"/>
                    <a:pt x="52004" y="87363"/>
                  </a:cubicBezTo>
                  <a:lnTo>
                    <a:pt x="1" y="106310"/>
                  </a:lnTo>
                  <a:cubicBezTo>
                    <a:pt x="2469" y="107644"/>
                    <a:pt x="4971" y="108878"/>
                    <a:pt x="7539" y="109912"/>
                  </a:cubicBezTo>
                  <a:cubicBezTo>
                    <a:pt x="16412" y="113548"/>
                    <a:pt x="22216" y="118852"/>
                    <a:pt x="27287" y="126191"/>
                  </a:cubicBezTo>
                  <a:cubicBezTo>
                    <a:pt x="34392" y="120587"/>
                    <a:pt x="45466" y="111080"/>
                    <a:pt x="55474" y="99338"/>
                  </a:cubicBezTo>
                  <a:cubicBezTo>
                    <a:pt x="59143" y="95102"/>
                    <a:pt x="62645" y="90632"/>
                    <a:pt x="65647" y="85995"/>
                  </a:cubicBezTo>
                  <a:cubicBezTo>
                    <a:pt x="64680" y="84694"/>
                    <a:pt x="63646" y="83393"/>
                    <a:pt x="62745" y="82092"/>
                  </a:cubicBezTo>
                  <a:cubicBezTo>
                    <a:pt x="54540" y="69917"/>
                    <a:pt x="52738" y="51938"/>
                    <a:pt x="50103" y="37861"/>
                  </a:cubicBezTo>
                  <a:cubicBezTo>
                    <a:pt x="47568" y="24485"/>
                    <a:pt x="38762" y="12976"/>
                    <a:pt x="3529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1"/>
            <p:cNvSpPr/>
            <p:nvPr/>
          </p:nvSpPr>
          <p:spPr>
            <a:xfrm>
              <a:off x="1914504" y="2798088"/>
              <a:ext cx="1062242" cy="1844543"/>
            </a:xfrm>
            <a:custGeom>
              <a:avLst/>
              <a:gdLst/>
              <a:ahLst/>
              <a:cxnLst/>
              <a:rect l="l" t="t" r="r" b="b"/>
              <a:pathLst>
                <a:path w="61145" h="106176" extrusionOk="0">
                  <a:moveTo>
                    <a:pt x="30156" y="0"/>
                  </a:moveTo>
                  <a:lnTo>
                    <a:pt x="26987" y="33"/>
                  </a:lnTo>
                  <a:lnTo>
                    <a:pt x="55607" y="78523"/>
                  </a:lnTo>
                  <a:cubicBezTo>
                    <a:pt x="56174" y="80057"/>
                    <a:pt x="55374" y="81759"/>
                    <a:pt x="53839" y="82326"/>
                  </a:cubicBezTo>
                  <a:lnTo>
                    <a:pt x="1" y="101973"/>
                  </a:lnTo>
                  <a:cubicBezTo>
                    <a:pt x="2202" y="103474"/>
                    <a:pt x="4471" y="104875"/>
                    <a:pt x="6806" y="106176"/>
                  </a:cubicBezTo>
                  <a:lnTo>
                    <a:pt x="58809" y="87196"/>
                  </a:lnTo>
                  <a:cubicBezTo>
                    <a:pt x="60344" y="86662"/>
                    <a:pt x="61144" y="84928"/>
                    <a:pt x="60577" y="83393"/>
                  </a:cubicBezTo>
                  <a:lnTo>
                    <a:pt x="3015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1"/>
            <p:cNvSpPr/>
            <p:nvPr/>
          </p:nvSpPr>
          <p:spPr>
            <a:xfrm>
              <a:off x="1212225" y="3927574"/>
              <a:ext cx="143129" cy="167907"/>
            </a:xfrm>
            <a:custGeom>
              <a:avLst/>
              <a:gdLst/>
              <a:ahLst/>
              <a:cxnLst/>
              <a:rect l="l" t="t" r="r" b="b"/>
              <a:pathLst>
                <a:path w="8240" h="9174" extrusionOk="0">
                  <a:moveTo>
                    <a:pt x="6038" y="1"/>
                  </a:moveTo>
                  <a:cubicBezTo>
                    <a:pt x="4104" y="935"/>
                    <a:pt x="2069" y="1935"/>
                    <a:pt x="1" y="2869"/>
                  </a:cubicBezTo>
                  <a:lnTo>
                    <a:pt x="2269" y="9174"/>
                  </a:lnTo>
                  <a:cubicBezTo>
                    <a:pt x="2603" y="8974"/>
                    <a:pt x="2936" y="8774"/>
                    <a:pt x="3236" y="8607"/>
                  </a:cubicBezTo>
                  <a:cubicBezTo>
                    <a:pt x="4604" y="7806"/>
                    <a:pt x="6339" y="6839"/>
                    <a:pt x="8240" y="5972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1063300" y="3544657"/>
              <a:ext cx="121694" cy="56051"/>
            </a:xfrm>
            <a:custGeom>
              <a:avLst/>
              <a:gdLst/>
              <a:ahLst/>
              <a:cxnLst/>
              <a:rect l="l" t="t" r="r" b="b"/>
              <a:pathLst>
                <a:path w="7005" h="3003" extrusionOk="0">
                  <a:moveTo>
                    <a:pt x="6438" y="0"/>
                  </a:moveTo>
                  <a:cubicBezTo>
                    <a:pt x="4437" y="567"/>
                    <a:pt x="2235" y="1234"/>
                    <a:pt x="0" y="1835"/>
                  </a:cubicBezTo>
                  <a:lnTo>
                    <a:pt x="434" y="3002"/>
                  </a:lnTo>
                  <a:cubicBezTo>
                    <a:pt x="767" y="2936"/>
                    <a:pt x="1101" y="2836"/>
                    <a:pt x="1468" y="2736"/>
                  </a:cubicBezTo>
                  <a:cubicBezTo>
                    <a:pt x="3036" y="2335"/>
                    <a:pt x="4937" y="1902"/>
                    <a:pt x="7005" y="1501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498925" y="1506800"/>
              <a:ext cx="1441223" cy="1715048"/>
            </a:xfrm>
            <a:custGeom>
              <a:avLst/>
              <a:gdLst/>
              <a:ahLst/>
              <a:cxnLst/>
              <a:rect l="l" t="t" r="r" b="b"/>
              <a:pathLst>
                <a:path w="82960" h="98354" extrusionOk="0">
                  <a:moveTo>
                    <a:pt x="55973" y="12492"/>
                  </a:moveTo>
                  <a:lnTo>
                    <a:pt x="57308" y="16161"/>
                  </a:lnTo>
                  <a:lnTo>
                    <a:pt x="28654" y="26602"/>
                  </a:lnTo>
                  <a:lnTo>
                    <a:pt x="27320" y="22933"/>
                  </a:lnTo>
                  <a:lnTo>
                    <a:pt x="55973" y="12492"/>
                  </a:lnTo>
                  <a:close/>
                  <a:moveTo>
                    <a:pt x="79289" y="1"/>
                  </a:moveTo>
                  <a:cubicBezTo>
                    <a:pt x="78947" y="1"/>
                    <a:pt x="78598" y="59"/>
                    <a:pt x="78256" y="183"/>
                  </a:cubicBezTo>
                  <a:lnTo>
                    <a:pt x="2335" y="27870"/>
                  </a:lnTo>
                  <a:cubicBezTo>
                    <a:pt x="801" y="28437"/>
                    <a:pt x="0" y="30138"/>
                    <a:pt x="567" y="31672"/>
                  </a:cubicBezTo>
                  <a:lnTo>
                    <a:pt x="5237" y="44515"/>
                  </a:lnTo>
                  <a:lnTo>
                    <a:pt x="12976" y="65730"/>
                  </a:lnTo>
                  <a:lnTo>
                    <a:pt x="24885" y="98353"/>
                  </a:lnTo>
                  <a:cubicBezTo>
                    <a:pt x="26019" y="98220"/>
                    <a:pt x="27153" y="98120"/>
                    <a:pt x="28254" y="98053"/>
                  </a:cubicBezTo>
                  <a:cubicBezTo>
                    <a:pt x="29321" y="97986"/>
                    <a:pt x="30522" y="97920"/>
                    <a:pt x="31823" y="97886"/>
                  </a:cubicBezTo>
                  <a:lnTo>
                    <a:pt x="10308" y="38844"/>
                  </a:lnTo>
                  <a:lnTo>
                    <a:pt x="12309" y="38110"/>
                  </a:lnTo>
                  <a:lnTo>
                    <a:pt x="24651" y="33607"/>
                  </a:lnTo>
                  <a:lnTo>
                    <a:pt x="68449" y="17629"/>
                  </a:lnTo>
                  <a:cubicBezTo>
                    <a:pt x="68349" y="10490"/>
                    <a:pt x="74053" y="4553"/>
                    <a:pt x="81191" y="4419"/>
                  </a:cubicBezTo>
                  <a:lnTo>
                    <a:pt x="82959" y="4386"/>
                  </a:lnTo>
                  <a:lnTo>
                    <a:pt x="82059" y="1951"/>
                  </a:lnTo>
                  <a:cubicBezTo>
                    <a:pt x="81642" y="752"/>
                    <a:pt x="80511" y="1"/>
                    <a:pt x="79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1350712" y="2798661"/>
              <a:ext cx="1539742" cy="1913789"/>
            </a:xfrm>
            <a:custGeom>
              <a:avLst/>
              <a:gdLst/>
              <a:ahLst/>
              <a:cxnLst/>
              <a:rect l="l" t="t" r="r" b="b"/>
              <a:pathLst>
                <a:path w="88631" h="110162" extrusionOk="0">
                  <a:moveTo>
                    <a:pt x="44726" y="81682"/>
                  </a:moveTo>
                  <a:cubicBezTo>
                    <a:pt x="46605" y="81682"/>
                    <a:pt x="48389" y="82847"/>
                    <a:pt x="49069" y="84728"/>
                  </a:cubicBezTo>
                  <a:cubicBezTo>
                    <a:pt x="49936" y="87130"/>
                    <a:pt x="48702" y="89765"/>
                    <a:pt x="46300" y="90632"/>
                  </a:cubicBezTo>
                  <a:cubicBezTo>
                    <a:pt x="45785" y="90820"/>
                    <a:pt x="45257" y="90910"/>
                    <a:pt x="44736" y="90910"/>
                  </a:cubicBezTo>
                  <a:cubicBezTo>
                    <a:pt x="42857" y="90910"/>
                    <a:pt x="41075" y="89751"/>
                    <a:pt x="40396" y="87897"/>
                  </a:cubicBezTo>
                  <a:cubicBezTo>
                    <a:pt x="39528" y="85495"/>
                    <a:pt x="40763" y="82860"/>
                    <a:pt x="43164" y="81959"/>
                  </a:cubicBezTo>
                  <a:cubicBezTo>
                    <a:pt x="43678" y="81771"/>
                    <a:pt x="44205" y="81682"/>
                    <a:pt x="44726" y="81682"/>
                  </a:cubicBezTo>
                  <a:close/>
                  <a:moveTo>
                    <a:pt x="58375" y="0"/>
                  </a:moveTo>
                  <a:lnTo>
                    <a:pt x="54072" y="4737"/>
                  </a:lnTo>
                  <a:lnTo>
                    <a:pt x="70717" y="50403"/>
                  </a:lnTo>
                  <a:lnTo>
                    <a:pt x="75321" y="63079"/>
                  </a:lnTo>
                  <a:lnTo>
                    <a:pt x="76255" y="65581"/>
                  </a:lnTo>
                  <a:lnTo>
                    <a:pt x="7272" y="90732"/>
                  </a:lnTo>
                  <a:lnTo>
                    <a:pt x="5537" y="85962"/>
                  </a:lnTo>
                  <a:cubicBezTo>
                    <a:pt x="3803" y="87497"/>
                    <a:pt x="1935" y="89064"/>
                    <a:pt x="0" y="90198"/>
                  </a:cubicBezTo>
                  <a:lnTo>
                    <a:pt x="6538" y="108211"/>
                  </a:lnTo>
                  <a:cubicBezTo>
                    <a:pt x="6981" y="109411"/>
                    <a:pt x="8118" y="110162"/>
                    <a:pt x="9325" y="110162"/>
                  </a:cubicBezTo>
                  <a:cubicBezTo>
                    <a:pt x="9663" y="110162"/>
                    <a:pt x="10006" y="110103"/>
                    <a:pt x="10341" y="109979"/>
                  </a:cubicBezTo>
                  <a:lnTo>
                    <a:pt x="32457" y="101907"/>
                  </a:lnTo>
                  <a:lnTo>
                    <a:pt x="86262" y="82293"/>
                  </a:lnTo>
                  <a:cubicBezTo>
                    <a:pt x="87830" y="81726"/>
                    <a:pt x="88630" y="80024"/>
                    <a:pt x="88063" y="78490"/>
                  </a:cubicBezTo>
                  <a:lnTo>
                    <a:pt x="594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1"/>
            <p:cNvSpPr/>
            <p:nvPr/>
          </p:nvSpPr>
          <p:spPr>
            <a:xfrm>
              <a:off x="2037352" y="4217815"/>
              <a:ext cx="180813" cy="160053"/>
            </a:xfrm>
            <a:custGeom>
              <a:avLst/>
              <a:gdLst/>
              <a:ahLst/>
              <a:cxnLst/>
              <a:rect l="l" t="t" r="r" b="b"/>
              <a:pathLst>
                <a:path w="10408" h="9213" extrusionOk="0">
                  <a:moveTo>
                    <a:pt x="5236" y="1"/>
                  </a:moveTo>
                  <a:cubicBezTo>
                    <a:pt x="4703" y="1"/>
                    <a:pt x="4162" y="96"/>
                    <a:pt x="3636" y="296"/>
                  </a:cubicBezTo>
                  <a:cubicBezTo>
                    <a:pt x="1235" y="1163"/>
                    <a:pt x="0" y="3798"/>
                    <a:pt x="868" y="6200"/>
                  </a:cubicBezTo>
                  <a:cubicBezTo>
                    <a:pt x="1547" y="8054"/>
                    <a:pt x="3329" y="9213"/>
                    <a:pt x="5208" y="9213"/>
                  </a:cubicBezTo>
                  <a:cubicBezTo>
                    <a:pt x="5729" y="9213"/>
                    <a:pt x="6257" y="9123"/>
                    <a:pt x="6772" y="8935"/>
                  </a:cubicBezTo>
                  <a:cubicBezTo>
                    <a:pt x="9174" y="8068"/>
                    <a:pt x="10408" y="5433"/>
                    <a:pt x="9541" y="3031"/>
                  </a:cubicBezTo>
                  <a:cubicBezTo>
                    <a:pt x="8866" y="1163"/>
                    <a:pt x="7101" y="1"/>
                    <a:pt x="5236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1"/>
            <p:cNvSpPr/>
            <p:nvPr/>
          </p:nvSpPr>
          <p:spPr>
            <a:xfrm>
              <a:off x="677975" y="2170900"/>
              <a:ext cx="1997542" cy="2203929"/>
            </a:xfrm>
            <a:custGeom>
              <a:avLst/>
              <a:gdLst/>
              <a:ahLst/>
              <a:cxnLst/>
              <a:rect l="l" t="t" r="r" b="b"/>
              <a:pathLst>
                <a:path w="114983" h="126991" extrusionOk="0">
                  <a:moveTo>
                    <a:pt x="2002" y="0"/>
                  </a:moveTo>
                  <a:lnTo>
                    <a:pt x="1" y="734"/>
                  </a:lnTo>
                  <a:lnTo>
                    <a:pt x="21516" y="59776"/>
                  </a:lnTo>
                  <a:cubicBezTo>
                    <a:pt x="22285" y="59749"/>
                    <a:pt x="23085" y="59733"/>
                    <a:pt x="23902" y="59733"/>
                  </a:cubicBezTo>
                  <a:cubicBezTo>
                    <a:pt x="29146" y="59733"/>
                    <a:pt x="35123" y="60395"/>
                    <a:pt x="38528" y="63079"/>
                  </a:cubicBezTo>
                  <a:cubicBezTo>
                    <a:pt x="39662" y="63946"/>
                    <a:pt x="40096" y="64513"/>
                    <a:pt x="40763" y="65714"/>
                  </a:cubicBezTo>
                  <a:cubicBezTo>
                    <a:pt x="41730" y="67515"/>
                    <a:pt x="41597" y="68316"/>
                    <a:pt x="41430" y="70351"/>
                  </a:cubicBezTo>
                  <a:cubicBezTo>
                    <a:pt x="41263" y="72052"/>
                    <a:pt x="40630" y="73419"/>
                    <a:pt x="39696" y="74487"/>
                  </a:cubicBezTo>
                  <a:cubicBezTo>
                    <a:pt x="37494" y="76922"/>
                    <a:pt x="33625" y="77956"/>
                    <a:pt x="30289" y="78857"/>
                  </a:cubicBezTo>
                  <a:cubicBezTo>
                    <a:pt x="29755" y="78990"/>
                    <a:pt x="29188" y="79123"/>
                    <a:pt x="28621" y="79290"/>
                  </a:cubicBezTo>
                  <a:lnTo>
                    <a:pt x="29188" y="80791"/>
                  </a:lnTo>
                  <a:cubicBezTo>
                    <a:pt x="32059" y="80260"/>
                    <a:pt x="35227" y="79845"/>
                    <a:pt x="38225" y="79845"/>
                  </a:cubicBezTo>
                  <a:cubicBezTo>
                    <a:pt x="41252" y="79845"/>
                    <a:pt x="44105" y="80269"/>
                    <a:pt x="46300" y="81425"/>
                  </a:cubicBezTo>
                  <a:cubicBezTo>
                    <a:pt x="47668" y="82159"/>
                    <a:pt x="48235" y="82659"/>
                    <a:pt x="49202" y="83827"/>
                  </a:cubicBezTo>
                  <a:cubicBezTo>
                    <a:pt x="50603" y="85595"/>
                    <a:pt x="50570" y="86462"/>
                    <a:pt x="50803" y="88664"/>
                  </a:cubicBezTo>
                  <a:cubicBezTo>
                    <a:pt x="50904" y="89798"/>
                    <a:pt x="50770" y="90832"/>
                    <a:pt x="50503" y="91766"/>
                  </a:cubicBezTo>
                  <a:cubicBezTo>
                    <a:pt x="49202" y="95869"/>
                    <a:pt x="44499" y="98037"/>
                    <a:pt x="40496" y="99938"/>
                  </a:cubicBezTo>
                  <a:cubicBezTo>
                    <a:pt x="39329" y="100472"/>
                    <a:pt x="38094" y="101073"/>
                    <a:pt x="36793" y="101740"/>
                  </a:cubicBezTo>
                  <a:lnTo>
                    <a:pt x="38995" y="107711"/>
                  </a:lnTo>
                  <a:cubicBezTo>
                    <a:pt x="41581" y="106500"/>
                    <a:pt x="44463" y="105539"/>
                    <a:pt x="46928" y="105539"/>
                  </a:cubicBezTo>
                  <a:cubicBezTo>
                    <a:pt x="47451" y="105539"/>
                    <a:pt x="47956" y="105582"/>
                    <a:pt x="48435" y="105676"/>
                  </a:cubicBezTo>
                  <a:cubicBezTo>
                    <a:pt x="49469" y="105909"/>
                    <a:pt x="49936" y="106109"/>
                    <a:pt x="50770" y="106710"/>
                  </a:cubicBezTo>
                  <a:cubicBezTo>
                    <a:pt x="51971" y="107544"/>
                    <a:pt x="52138" y="108111"/>
                    <a:pt x="52705" y="109479"/>
                  </a:cubicBezTo>
                  <a:cubicBezTo>
                    <a:pt x="53539" y="111580"/>
                    <a:pt x="52938" y="113381"/>
                    <a:pt x="51771" y="114983"/>
                  </a:cubicBezTo>
                  <a:cubicBezTo>
                    <a:pt x="50803" y="116350"/>
                    <a:pt x="49436" y="117551"/>
                    <a:pt x="48168" y="118652"/>
                  </a:cubicBezTo>
                  <a:cubicBezTo>
                    <a:pt x="47001" y="119719"/>
                    <a:pt x="45666" y="120953"/>
                    <a:pt x="44265" y="122221"/>
                  </a:cubicBezTo>
                  <a:lnTo>
                    <a:pt x="46033" y="126991"/>
                  </a:lnTo>
                  <a:lnTo>
                    <a:pt x="114983" y="101840"/>
                  </a:lnTo>
                  <a:lnTo>
                    <a:pt x="114049" y="99338"/>
                  </a:lnTo>
                  <a:cubicBezTo>
                    <a:pt x="86462" y="88997"/>
                    <a:pt x="61344" y="68749"/>
                    <a:pt x="39962" y="49002"/>
                  </a:cubicBezTo>
                  <a:cubicBezTo>
                    <a:pt x="24351" y="34892"/>
                    <a:pt x="11776" y="18347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964225" y="1721500"/>
              <a:ext cx="538378" cy="253328"/>
            </a:xfrm>
            <a:custGeom>
              <a:avLst/>
              <a:gdLst/>
              <a:ahLst/>
              <a:cxnLst/>
              <a:rect l="l" t="t" r="r" b="b"/>
              <a:pathLst>
                <a:path w="29989" h="14111" extrusionOk="0">
                  <a:moveTo>
                    <a:pt x="28654" y="0"/>
                  </a:moveTo>
                  <a:lnTo>
                    <a:pt x="0" y="10441"/>
                  </a:lnTo>
                  <a:lnTo>
                    <a:pt x="1335" y="14111"/>
                  </a:lnTo>
                  <a:lnTo>
                    <a:pt x="29988" y="3670"/>
                  </a:lnTo>
                  <a:lnTo>
                    <a:pt x="28654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793850" y="3759898"/>
              <a:ext cx="761489" cy="280705"/>
            </a:xfrm>
            <a:custGeom>
              <a:avLst/>
              <a:gdLst/>
              <a:ahLst/>
              <a:cxnLst/>
              <a:rect l="l" t="t" r="r" b="b"/>
              <a:pathLst>
                <a:path w="43833" h="16158" extrusionOk="0">
                  <a:moveTo>
                    <a:pt x="43832" y="1"/>
                  </a:moveTo>
                  <a:cubicBezTo>
                    <a:pt x="35232" y="6288"/>
                    <a:pt x="23569" y="9514"/>
                    <a:pt x="12425" y="9514"/>
                  </a:cubicBezTo>
                  <a:cubicBezTo>
                    <a:pt x="8139" y="9514"/>
                    <a:pt x="3930" y="9037"/>
                    <a:pt x="1" y="8073"/>
                  </a:cubicBezTo>
                  <a:lnTo>
                    <a:pt x="1" y="8073"/>
                  </a:lnTo>
                  <a:cubicBezTo>
                    <a:pt x="168" y="8607"/>
                    <a:pt x="368" y="9107"/>
                    <a:pt x="601" y="9607"/>
                  </a:cubicBezTo>
                  <a:cubicBezTo>
                    <a:pt x="2436" y="13343"/>
                    <a:pt x="6572" y="15945"/>
                    <a:pt x="11009" y="16145"/>
                  </a:cubicBezTo>
                  <a:cubicBezTo>
                    <a:pt x="11220" y="16154"/>
                    <a:pt x="11432" y="16158"/>
                    <a:pt x="11644" y="16158"/>
                  </a:cubicBezTo>
                  <a:cubicBezTo>
                    <a:pt x="15610" y="16158"/>
                    <a:pt x="19938" y="14713"/>
                    <a:pt x="24085" y="12876"/>
                  </a:cubicBezTo>
                  <a:cubicBezTo>
                    <a:pt x="26153" y="11942"/>
                    <a:pt x="28221" y="10942"/>
                    <a:pt x="30122" y="9974"/>
                  </a:cubicBezTo>
                  <a:cubicBezTo>
                    <a:pt x="31423" y="9341"/>
                    <a:pt x="32658" y="8740"/>
                    <a:pt x="33825" y="8173"/>
                  </a:cubicBezTo>
                  <a:cubicBezTo>
                    <a:pt x="37828" y="6305"/>
                    <a:pt x="42531" y="4137"/>
                    <a:pt x="43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782854" y="3555565"/>
              <a:ext cx="779435" cy="372015"/>
            </a:xfrm>
            <a:custGeom>
              <a:avLst/>
              <a:gdLst/>
              <a:ahLst/>
              <a:cxnLst/>
              <a:rect l="l" t="t" r="r" b="b"/>
              <a:pathLst>
                <a:path w="44866" h="21414" extrusionOk="0">
                  <a:moveTo>
                    <a:pt x="33575" y="4015"/>
                  </a:moveTo>
                  <a:cubicBezTo>
                    <a:pt x="34252" y="4015"/>
                    <a:pt x="34919" y="4067"/>
                    <a:pt x="35559" y="4195"/>
                  </a:cubicBezTo>
                  <a:cubicBezTo>
                    <a:pt x="37694" y="4629"/>
                    <a:pt x="39462" y="6730"/>
                    <a:pt x="39695" y="8798"/>
                  </a:cubicBezTo>
                  <a:cubicBezTo>
                    <a:pt x="39962" y="11000"/>
                    <a:pt x="38127" y="13035"/>
                    <a:pt x="36093" y="14236"/>
                  </a:cubicBezTo>
                  <a:cubicBezTo>
                    <a:pt x="34754" y="15012"/>
                    <a:pt x="32592" y="16097"/>
                    <a:pt x="30817" y="16097"/>
                  </a:cubicBezTo>
                  <a:cubicBezTo>
                    <a:pt x="29849" y="16097"/>
                    <a:pt x="28995" y="15774"/>
                    <a:pt x="28454" y="14903"/>
                  </a:cubicBezTo>
                  <a:cubicBezTo>
                    <a:pt x="27019" y="12601"/>
                    <a:pt x="25485" y="8798"/>
                    <a:pt x="25952" y="6230"/>
                  </a:cubicBezTo>
                  <a:cubicBezTo>
                    <a:pt x="25985" y="5930"/>
                    <a:pt x="26085" y="5596"/>
                    <a:pt x="26319" y="5396"/>
                  </a:cubicBezTo>
                  <a:cubicBezTo>
                    <a:pt x="26519" y="5229"/>
                    <a:pt x="28487" y="4629"/>
                    <a:pt x="28754" y="4595"/>
                  </a:cubicBezTo>
                  <a:cubicBezTo>
                    <a:pt x="30282" y="4313"/>
                    <a:pt x="31959" y="4015"/>
                    <a:pt x="33575" y="4015"/>
                  </a:cubicBezTo>
                  <a:close/>
                  <a:moveTo>
                    <a:pt x="32143" y="0"/>
                  </a:moveTo>
                  <a:cubicBezTo>
                    <a:pt x="29158" y="0"/>
                    <a:pt x="26007" y="414"/>
                    <a:pt x="23150" y="959"/>
                  </a:cubicBezTo>
                  <a:cubicBezTo>
                    <a:pt x="21082" y="1360"/>
                    <a:pt x="19181" y="1793"/>
                    <a:pt x="17613" y="2194"/>
                  </a:cubicBezTo>
                  <a:cubicBezTo>
                    <a:pt x="17246" y="2294"/>
                    <a:pt x="16912" y="2360"/>
                    <a:pt x="16579" y="2460"/>
                  </a:cubicBezTo>
                  <a:cubicBezTo>
                    <a:pt x="11342" y="3828"/>
                    <a:pt x="5871" y="5563"/>
                    <a:pt x="2635" y="9632"/>
                  </a:cubicBezTo>
                  <a:cubicBezTo>
                    <a:pt x="1635" y="10900"/>
                    <a:pt x="934" y="12334"/>
                    <a:pt x="534" y="13869"/>
                  </a:cubicBezTo>
                  <a:cubicBezTo>
                    <a:pt x="0" y="15870"/>
                    <a:pt x="34" y="18005"/>
                    <a:pt x="634" y="19973"/>
                  </a:cubicBezTo>
                  <a:cubicBezTo>
                    <a:pt x="4563" y="20937"/>
                    <a:pt x="8772" y="21414"/>
                    <a:pt x="13058" y="21414"/>
                  </a:cubicBezTo>
                  <a:cubicBezTo>
                    <a:pt x="24202" y="21414"/>
                    <a:pt x="35865" y="18188"/>
                    <a:pt x="44465" y="11901"/>
                  </a:cubicBezTo>
                  <a:cubicBezTo>
                    <a:pt x="44732" y="11000"/>
                    <a:pt x="44866" y="9966"/>
                    <a:pt x="44765" y="8832"/>
                  </a:cubicBezTo>
                  <a:cubicBezTo>
                    <a:pt x="44532" y="6630"/>
                    <a:pt x="44565" y="5763"/>
                    <a:pt x="43164" y="3995"/>
                  </a:cubicBezTo>
                  <a:cubicBezTo>
                    <a:pt x="42197" y="2827"/>
                    <a:pt x="41630" y="2294"/>
                    <a:pt x="40262" y="1593"/>
                  </a:cubicBezTo>
                  <a:cubicBezTo>
                    <a:pt x="38056" y="431"/>
                    <a:pt x="35186" y="0"/>
                    <a:pt x="321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1"/>
            <p:cNvSpPr/>
            <p:nvPr/>
          </p:nvSpPr>
          <p:spPr>
            <a:xfrm>
              <a:off x="1225554" y="3625292"/>
              <a:ext cx="251502" cy="209912"/>
            </a:xfrm>
            <a:custGeom>
              <a:avLst/>
              <a:gdLst/>
              <a:ahLst/>
              <a:cxnLst/>
              <a:rect l="l" t="t" r="r" b="b"/>
              <a:pathLst>
                <a:path w="14477" h="12083" extrusionOk="0">
                  <a:moveTo>
                    <a:pt x="8090" y="1"/>
                  </a:moveTo>
                  <a:cubicBezTo>
                    <a:pt x="6474" y="1"/>
                    <a:pt x="4797" y="299"/>
                    <a:pt x="3269" y="581"/>
                  </a:cubicBezTo>
                  <a:cubicBezTo>
                    <a:pt x="3002" y="648"/>
                    <a:pt x="1034" y="1215"/>
                    <a:pt x="834" y="1382"/>
                  </a:cubicBezTo>
                  <a:cubicBezTo>
                    <a:pt x="600" y="1582"/>
                    <a:pt x="500" y="1916"/>
                    <a:pt x="467" y="2216"/>
                  </a:cubicBezTo>
                  <a:cubicBezTo>
                    <a:pt x="0" y="4784"/>
                    <a:pt x="1534" y="8587"/>
                    <a:pt x="2969" y="10889"/>
                  </a:cubicBezTo>
                  <a:cubicBezTo>
                    <a:pt x="3510" y="11760"/>
                    <a:pt x="4364" y="12083"/>
                    <a:pt x="5332" y="12083"/>
                  </a:cubicBezTo>
                  <a:cubicBezTo>
                    <a:pt x="7107" y="12083"/>
                    <a:pt x="9269" y="10998"/>
                    <a:pt x="10608" y="10222"/>
                  </a:cubicBezTo>
                  <a:cubicBezTo>
                    <a:pt x="12642" y="9021"/>
                    <a:pt x="14477" y="6986"/>
                    <a:pt x="14244" y="4784"/>
                  </a:cubicBezTo>
                  <a:cubicBezTo>
                    <a:pt x="13977" y="2716"/>
                    <a:pt x="12209" y="615"/>
                    <a:pt x="10074" y="181"/>
                  </a:cubicBezTo>
                  <a:cubicBezTo>
                    <a:pt x="9434" y="53"/>
                    <a:pt x="8767" y="1"/>
                    <a:pt x="809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1"/>
            <p:cNvSpPr/>
            <p:nvPr/>
          </p:nvSpPr>
          <p:spPr>
            <a:xfrm>
              <a:off x="1120668" y="4163773"/>
              <a:ext cx="456654" cy="230985"/>
            </a:xfrm>
            <a:custGeom>
              <a:avLst/>
              <a:gdLst/>
              <a:ahLst/>
              <a:cxnLst/>
              <a:rect l="l" t="t" r="r" b="b"/>
              <a:pathLst>
                <a:path w="26286" h="13296" extrusionOk="0">
                  <a:moveTo>
                    <a:pt x="26286" y="1"/>
                  </a:moveTo>
                  <a:lnTo>
                    <a:pt x="26286" y="1"/>
                  </a:lnTo>
                  <a:cubicBezTo>
                    <a:pt x="19493" y="5150"/>
                    <a:pt x="10218" y="7697"/>
                    <a:pt x="1462" y="7697"/>
                  </a:cubicBezTo>
                  <a:cubicBezTo>
                    <a:pt x="973" y="7697"/>
                    <a:pt x="486" y="7689"/>
                    <a:pt x="0" y="7673"/>
                  </a:cubicBezTo>
                  <a:lnTo>
                    <a:pt x="0" y="7673"/>
                  </a:lnTo>
                  <a:cubicBezTo>
                    <a:pt x="267" y="8840"/>
                    <a:pt x="834" y="9941"/>
                    <a:pt x="1635" y="10808"/>
                  </a:cubicBezTo>
                  <a:cubicBezTo>
                    <a:pt x="3069" y="12396"/>
                    <a:pt x="5270" y="13296"/>
                    <a:pt x="7514" y="13296"/>
                  </a:cubicBezTo>
                  <a:cubicBezTo>
                    <a:pt x="8192" y="13296"/>
                    <a:pt x="8874" y="13214"/>
                    <a:pt x="9541" y="13043"/>
                  </a:cubicBezTo>
                  <a:cubicBezTo>
                    <a:pt x="10775" y="12743"/>
                    <a:pt x="12009" y="12209"/>
                    <a:pt x="13243" y="11475"/>
                  </a:cubicBezTo>
                  <a:cubicBezTo>
                    <a:pt x="15178" y="10341"/>
                    <a:pt x="17046" y="8807"/>
                    <a:pt x="18780" y="7239"/>
                  </a:cubicBezTo>
                  <a:cubicBezTo>
                    <a:pt x="20181" y="5971"/>
                    <a:pt x="21516" y="4737"/>
                    <a:pt x="22683" y="3670"/>
                  </a:cubicBezTo>
                  <a:cubicBezTo>
                    <a:pt x="23951" y="2569"/>
                    <a:pt x="25318" y="1368"/>
                    <a:pt x="26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1116029" y="4001894"/>
              <a:ext cx="492007" cy="298077"/>
            </a:xfrm>
            <a:custGeom>
              <a:avLst/>
              <a:gdLst/>
              <a:ahLst/>
              <a:cxnLst/>
              <a:rect l="l" t="t" r="r" b="b"/>
              <a:pathLst>
                <a:path w="28321" h="17158" extrusionOk="0">
                  <a:moveTo>
                    <a:pt x="20940" y="2707"/>
                  </a:moveTo>
                  <a:cubicBezTo>
                    <a:pt x="22326" y="2707"/>
                    <a:pt x="23715" y="3693"/>
                    <a:pt x="24218" y="4887"/>
                  </a:cubicBezTo>
                  <a:cubicBezTo>
                    <a:pt x="24818" y="6254"/>
                    <a:pt x="24018" y="7922"/>
                    <a:pt x="22917" y="9056"/>
                  </a:cubicBezTo>
                  <a:cubicBezTo>
                    <a:pt x="22069" y="9955"/>
                    <a:pt x="20550" y="11348"/>
                    <a:pt x="19241" y="11348"/>
                  </a:cubicBezTo>
                  <a:cubicBezTo>
                    <a:pt x="18849" y="11348"/>
                    <a:pt x="18477" y="11224"/>
                    <a:pt x="18147" y="10924"/>
                  </a:cubicBezTo>
                  <a:cubicBezTo>
                    <a:pt x="16779" y="9723"/>
                    <a:pt x="15078" y="7555"/>
                    <a:pt x="14911" y="5821"/>
                  </a:cubicBezTo>
                  <a:cubicBezTo>
                    <a:pt x="14878" y="5620"/>
                    <a:pt x="14878" y="5387"/>
                    <a:pt x="15011" y="5220"/>
                  </a:cubicBezTo>
                  <a:cubicBezTo>
                    <a:pt x="15078" y="5087"/>
                    <a:pt x="16245" y="4320"/>
                    <a:pt x="16412" y="4253"/>
                  </a:cubicBezTo>
                  <a:cubicBezTo>
                    <a:pt x="17747" y="3586"/>
                    <a:pt x="19214" y="2852"/>
                    <a:pt x="20682" y="2718"/>
                  </a:cubicBezTo>
                  <a:cubicBezTo>
                    <a:pt x="20768" y="2711"/>
                    <a:pt x="20854" y="2707"/>
                    <a:pt x="20940" y="2707"/>
                  </a:cubicBezTo>
                  <a:close/>
                  <a:moveTo>
                    <a:pt x="21670" y="1"/>
                  </a:moveTo>
                  <a:cubicBezTo>
                    <a:pt x="19213" y="1"/>
                    <a:pt x="16349" y="981"/>
                    <a:pt x="13777" y="2185"/>
                  </a:cubicBezTo>
                  <a:cubicBezTo>
                    <a:pt x="11876" y="3052"/>
                    <a:pt x="10141" y="4019"/>
                    <a:pt x="8807" y="4820"/>
                  </a:cubicBezTo>
                  <a:cubicBezTo>
                    <a:pt x="8473" y="4987"/>
                    <a:pt x="8140" y="5187"/>
                    <a:pt x="7839" y="5387"/>
                  </a:cubicBezTo>
                  <a:cubicBezTo>
                    <a:pt x="4837" y="7188"/>
                    <a:pt x="1835" y="9290"/>
                    <a:pt x="568" y="12392"/>
                  </a:cubicBezTo>
                  <a:cubicBezTo>
                    <a:pt x="167" y="13393"/>
                    <a:pt x="1" y="14427"/>
                    <a:pt x="34" y="15494"/>
                  </a:cubicBezTo>
                  <a:cubicBezTo>
                    <a:pt x="34" y="16061"/>
                    <a:pt x="134" y="16595"/>
                    <a:pt x="267" y="17129"/>
                  </a:cubicBezTo>
                  <a:cubicBezTo>
                    <a:pt x="795" y="17148"/>
                    <a:pt x="1325" y="17157"/>
                    <a:pt x="1856" y="17157"/>
                  </a:cubicBezTo>
                  <a:cubicBezTo>
                    <a:pt x="10574" y="17157"/>
                    <a:pt x="19793" y="14581"/>
                    <a:pt x="26553" y="9457"/>
                  </a:cubicBezTo>
                  <a:cubicBezTo>
                    <a:pt x="27720" y="7889"/>
                    <a:pt x="28321" y="6054"/>
                    <a:pt x="27487" y="3953"/>
                  </a:cubicBezTo>
                  <a:cubicBezTo>
                    <a:pt x="26920" y="2585"/>
                    <a:pt x="26753" y="2018"/>
                    <a:pt x="25552" y="1184"/>
                  </a:cubicBezTo>
                  <a:cubicBezTo>
                    <a:pt x="24718" y="583"/>
                    <a:pt x="24251" y="383"/>
                    <a:pt x="23217" y="150"/>
                  </a:cubicBezTo>
                  <a:cubicBezTo>
                    <a:pt x="22726" y="48"/>
                    <a:pt x="22207" y="1"/>
                    <a:pt x="21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1374458" y="4048900"/>
              <a:ext cx="172717" cy="150133"/>
            </a:xfrm>
            <a:custGeom>
              <a:avLst/>
              <a:gdLst/>
              <a:ahLst/>
              <a:cxnLst/>
              <a:rect l="l" t="t" r="r" b="b"/>
              <a:pathLst>
                <a:path w="9942" h="8642" extrusionOk="0">
                  <a:moveTo>
                    <a:pt x="6063" y="1"/>
                  </a:moveTo>
                  <a:cubicBezTo>
                    <a:pt x="5977" y="1"/>
                    <a:pt x="5891" y="5"/>
                    <a:pt x="5805" y="12"/>
                  </a:cubicBezTo>
                  <a:cubicBezTo>
                    <a:pt x="4337" y="146"/>
                    <a:pt x="2870" y="880"/>
                    <a:pt x="1535" y="1547"/>
                  </a:cubicBezTo>
                  <a:cubicBezTo>
                    <a:pt x="1368" y="1614"/>
                    <a:pt x="201" y="2381"/>
                    <a:pt x="134" y="2514"/>
                  </a:cubicBezTo>
                  <a:cubicBezTo>
                    <a:pt x="1" y="2681"/>
                    <a:pt x="1" y="2914"/>
                    <a:pt x="34" y="3115"/>
                  </a:cubicBezTo>
                  <a:cubicBezTo>
                    <a:pt x="201" y="4849"/>
                    <a:pt x="1902" y="7017"/>
                    <a:pt x="3270" y="8218"/>
                  </a:cubicBezTo>
                  <a:cubicBezTo>
                    <a:pt x="3600" y="8518"/>
                    <a:pt x="3972" y="8642"/>
                    <a:pt x="4364" y="8642"/>
                  </a:cubicBezTo>
                  <a:cubicBezTo>
                    <a:pt x="5673" y="8642"/>
                    <a:pt x="7192" y="7249"/>
                    <a:pt x="8040" y="6350"/>
                  </a:cubicBezTo>
                  <a:cubicBezTo>
                    <a:pt x="9107" y="5216"/>
                    <a:pt x="9941" y="3548"/>
                    <a:pt x="9341" y="2181"/>
                  </a:cubicBezTo>
                  <a:cubicBezTo>
                    <a:pt x="8838" y="987"/>
                    <a:pt x="7449" y="1"/>
                    <a:pt x="606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680869" y="3462700"/>
              <a:ext cx="686718" cy="142906"/>
            </a:xfrm>
            <a:custGeom>
              <a:avLst/>
              <a:gdLst/>
              <a:ahLst/>
              <a:cxnLst/>
              <a:rect l="l" t="t" r="r" b="b"/>
              <a:pathLst>
                <a:path w="39529" h="8226" extrusionOk="0">
                  <a:moveTo>
                    <a:pt x="39529" y="1"/>
                  </a:moveTo>
                  <a:lnTo>
                    <a:pt x="39529" y="1"/>
                  </a:lnTo>
                  <a:cubicBezTo>
                    <a:pt x="33351" y="3556"/>
                    <a:pt x="26236" y="5361"/>
                    <a:pt x="19125" y="5361"/>
                  </a:cubicBezTo>
                  <a:cubicBezTo>
                    <a:pt x="12491" y="5361"/>
                    <a:pt x="5861" y="3789"/>
                    <a:pt x="0" y="601"/>
                  </a:cubicBezTo>
                  <a:lnTo>
                    <a:pt x="0" y="601"/>
                  </a:lnTo>
                  <a:cubicBezTo>
                    <a:pt x="1168" y="4137"/>
                    <a:pt x="4370" y="6972"/>
                    <a:pt x="8206" y="7840"/>
                  </a:cubicBezTo>
                  <a:cubicBezTo>
                    <a:pt x="9410" y="8109"/>
                    <a:pt x="10677" y="8226"/>
                    <a:pt x="11984" y="8226"/>
                  </a:cubicBezTo>
                  <a:cubicBezTo>
                    <a:pt x="15206" y="8226"/>
                    <a:pt x="18670" y="7517"/>
                    <a:pt x="22016" y="6639"/>
                  </a:cubicBezTo>
                  <a:cubicBezTo>
                    <a:pt x="24284" y="6038"/>
                    <a:pt x="26453" y="5371"/>
                    <a:pt x="28454" y="4804"/>
                  </a:cubicBezTo>
                  <a:cubicBezTo>
                    <a:pt x="29021" y="4637"/>
                    <a:pt x="29588" y="4504"/>
                    <a:pt x="30122" y="4337"/>
                  </a:cubicBezTo>
                  <a:cubicBezTo>
                    <a:pt x="33458" y="3470"/>
                    <a:pt x="37327" y="2436"/>
                    <a:pt x="39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666955" y="3208426"/>
              <a:ext cx="735986" cy="349535"/>
            </a:xfrm>
            <a:custGeom>
              <a:avLst/>
              <a:gdLst/>
              <a:ahLst/>
              <a:cxnLst/>
              <a:rect l="l" t="t" r="r" b="b"/>
              <a:pathLst>
                <a:path w="42365" h="20120" extrusionOk="0">
                  <a:moveTo>
                    <a:pt x="28288" y="4202"/>
                  </a:moveTo>
                  <a:cubicBezTo>
                    <a:pt x="30322" y="4202"/>
                    <a:pt x="32624" y="4202"/>
                    <a:pt x="34492" y="4935"/>
                  </a:cubicBezTo>
                  <a:cubicBezTo>
                    <a:pt x="36360" y="5703"/>
                    <a:pt x="37628" y="7871"/>
                    <a:pt x="37494" y="9772"/>
                  </a:cubicBezTo>
                  <a:cubicBezTo>
                    <a:pt x="37394" y="11807"/>
                    <a:pt x="35393" y="13341"/>
                    <a:pt x="33325" y="14109"/>
                  </a:cubicBezTo>
                  <a:cubicBezTo>
                    <a:pt x="32241" y="14517"/>
                    <a:pt x="30610" y="15010"/>
                    <a:pt x="29175" y="15010"/>
                  </a:cubicBezTo>
                  <a:cubicBezTo>
                    <a:pt x="27915" y="15010"/>
                    <a:pt x="26805" y="14629"/>
                    <a:pt x="26353" y="13475"/>
                  </a:cubicBezTo>
                  <a:cubicBezTo>
                    <a:pt x="25419" y="11173"/>
                    <a:pt x="24652" y="7471"/>
                    <a:pt x="25486" y="5236"/>
                  </a:cubicBezTo>
                  <a:cubicBezTo>
                    <a:pt x="25586" y="4969"/>
                    <a:pt x="25686" y="4669"/>
                    <a:pt x="25953" y="4535"/>
                  </a:cubicBezTo>
                  <a:cubicBezTo>
                    <a:pt x="26153" y="4435"/>
                    <a:pt x="28054" y="4202"/>
                    <a:pt x="28288" y="4202"/>
                  </a:cubicBezTo>
                  <a:close/>
                  <a:moveTo>
                    <a:pt x="24257" y="0"/>
                  </a:moveTo>
                  <a:cubicBezTo>
                    <a:pt x="23535" y="0"/>
                    <a:pt x="22830" y="12"/>
                    <a:pt x="22150" y="32"/>
                  </a:cubicBezTo>
                  <a:cubicBezTo>
                    <a:pt x="20849" y="99"/>
                    <a:pt x="19648" y="165"/>
                    <a:pt x="18581" y="232"/>
                  </a:cubicBezTo>
                  <a:cubicBezTo>
                    <a:pt x="17480" y="299"/>
                    <a:pt x="16346" y="399"/>
                    <a:pt x="15212" y="499"/>
                  </a:cubicBezTo>
                  <a:cubicBezTo>
                    <a:pt x="11009" y="966"/>
                    <a:pt x="6872" y="1867"/>
                    <a:pt x="3870" y="4502"/>
                  </a:cubicBezTo>
                  <a:cubicBezTo>
                    <a:pt x="2769" y="5503"/>
                    <a:pt x="1902" y="6670"/>
                    <a:pt x="1268" y="7971"/>
                  </a:cubicBezTo>
                  <a:cubicBezTo>
                    <a:pt x="268" y="10173"/>
                    <a:pt x="1" y="12708"/>
                    <a:pt x="668" y="15009"/>
                  </a:cubicBezTo>
                  <a:cubicBezTo>
                    <a:pt x="701" y="15143"/>
                    <a:pt x="735" y="15276"/>
                    <a:pt x="801" y="15376"/>
                  </a:cubicBezTo>
                  <a:cubicBezTo>
                    <a:pt x="6647" y="18556"/>
                    <a:pt x="13258" y="20120"/>
                    <a:pt x="19876" y="20120"/>
                  </a:cubicBezTo>
                  <a:cubicBezTo>
                    <a:pt x="27003" y="20120"/>
                    <a:pt x="34137" y="18306"/>
                    <a:pt x="40330" y="14742"/>
                  </a:cubicBezTo>
                  <a:cubicBezTo>
                    <a:pt x="41264" y="13675"/>
                    <a:pt x="41897" y="12341"/>
                    <a:pt x="42064" y="10640"/>
                  </a:cubicBezTo>
                  <a:cubicBezTo>
                    <a:pt x="42231" y="8605"/>
                    <a:pt x="42364" y="7804"/>
                    <a:pt x="41397" y="6003"/>
                  </a:cubicBezTo>
                  <a:cubicBezTo>
                    <a:pt x="40730" y="4802"/>
                    <a:pt x="40296" y="4235"/>
                    <a:pt x="39162" y="3368"/>
                  </a:cubicBezTo>
                  <a:cubicBezTo>
                    <a:pt x="35698" y="638"/>
                    <a:pt x="29547" y="0"/>
                    <a:pt x="2425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1095167" y="3281401"/>
              <a:ext cx="225443" cy="187797"/>
            </a:xfrm>
            <a:custGeom>
              <a:avLst/>
              <a:gdLst/>
              <a:ahLst/>
              <a:cxnLst/>
              <a:rect l="l" t="t" r="r" b="b"/>
              <a:pathLst>
                <a:path w="12977" h="10810" extrusionOk="0">
                  <a:moveTo>
                    <a:pt x="3637" y="1"/>
                  </a:moveTo>
                  <a:cubicBezTo>
                    <a:pt x="3403" y="1"/>
                    <a:pt x="1502" y="234"/>
                    <a:pt x="1302" y="334"/>
                  </a:cubicBezTo>
                  <a:cubicBezTo>
                    <a:pt x="1035" y="468"/>
                    <a:pt x="935" y="768"/>
                    <a:pt x="835" y="1035"/>
                  </a:cubicBezTo>
                  <a:cubicBezTo>
                    <a:pt x="1" y="3270"/>
                    <a:pt x="768" y="6939"/>
                    <a:pt x="1669" y="9274"/>
                  </a:cubicBezTo>
                  <a:cubicBezTo>
                    <a:pt x="2137" y="10428"/>
                    <a:pt x="3254" y="10809"/>
                    <a:pt x="4519" y="10809"/>
                  </a:cubicBezTo>
                  <a:cubicBezTo>
                    <a:pt x="5959" y="10809"/>
                    <a:pt x="7590" y="10316"/>
                    <a:pt x="8674" y="9908"/>
                  </a:cubicBezTo>
                  <a:cubicBezTo>
                    <a:pt x="10742" y="9140"/>
                    <a:pt x="12710" y="7606"/>
                    <a:pt x="12843" y="5571"/>
                  </a:cubicBezTo>
                  <a:cubicBezTo>
                    <a:pt x="12977" y="3670"/>
                    <a:pt x="11709" y="1502"/>
                    <a:pt x="9841" y="734"/>
                  </a:cubicBezTo>
                  <a:cubicBezTo>
                    <a:pt x="7973" y="1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2416300" y="4187068"/>
              <a:ext cx="1753580" cy="1142433"/>
            </a:xfrm>
            <a:custGeom>
              <a:avLst/>
              <a:gdLst/>
              <a:ahLst/>
              <a:cxnLst/>
              <a:rect l="l" t="t" r="r" b="b"/>
              <a:pathLst>
                <a:path w="100940" h="65761" extrusionOk="0">
                  <a:moveTo>
                    <a:pt x="50957" y="1"/>
                  </a:moveTo>
                  <a:cubicBezTo>
                    <a:pt x="49442" y="1"/>
                    <a:pt x="47944" y="501"/>
                    <a:pt x="46734" y="1465"/>
                  </a:cubicBezTo>
                  <a:cubicBezTo>
                    <a:pt x="46201" y="1932"/>
                    <a:pt x="45700" y="2466"/>
                    <a:pt x="45333" y="3100"/>
                  </a:cubicBezTo>
                  <a:cubicBezTo>
                    <a:pt x="44766" y="4034"/>
                    <a:pt x="44166" y="4968"/>
                    <a:pt x="43565" y="5868"/>
                  </a:cubicBezTo>
                  <a:cubicBezTo>
                    <a:pt x="40563" y="10472"/>
                    <a:pt x="37061" y="14975"/>
                    <a:pt x="33392" y="19211"/>
                  </a:cubicBezTo>
                  <a:cubicBezTo>
                    <a:pt x="23384" y="30953"/>
                    <a:pt x="12310" y="40460"/>
                    <a:pt x="5205" y="46064"/>
                  </a:cubicBezTo>
                  <a:cubicBezTo>
                    <a:pt x="4604" y="46531"/>
                    <a:pt x="4037" y="46998"/>
                    <a:pt x="3503" y="47398"/>
                  </a:cubicBezTo>
                  <a:cubicBezTo>
                    <a:pt x="435" y="49766"/>
                    <a:pt x="1" y="54136"/>
                    <a:pt x="2503" y="57072"/>
                  </a:cubicBezTo>
                  <a:lnTo>
                    <a:pt x="5405" y="60474"/>
                  </a:lnTo>
                  <a:cubicBezTo>
                    <a:pt x="13843" y="64311"/>
                    <a:pt x="22941" y="65761"/>
                    <a:pt x="32255" y="65761"/>
                  </a:cubicBezTo>
                  <a:cubicBezTo>
                    <a:pt x="45292" y="65761"/>
                    <a:pt x="58752" y="62920"/>
                    <a:pt x="71419" y="59807"/>
                  </a:cubicBezTo>
                  <a:cubicBezTo>
                    <a:pt x="83461" y="56972"/>
                    <a:pt x="93768" y="50167"/>
                    <a:pt x="100940" y="40593"/>
                  </a:cubicBezTo>
                  <a:lnTo>
                    <a:pt x="55441" y="1665"/>
                  </a:lnTo>
                  <a:cubicBezTo>
                    <a:pt x="54131" y="542"/>
                    <a:pt x="52534" y="1"/>
                    <a:pt x="50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2500648" y="4882682"/>
              <a:ext cx="2180666" cy="1068478"/>
            </a:xfrm>
            <a:custGeom>
              <a:avLst/>
              <a:gdLst/>
              <a:ahLst/>
              <a:cxnLst/>
              <a:rect l="l" t="t" r="r" b="b"/>
              <a:pathLst>
                <a:path w="125524" h="61504" extrusionOk="0">
                  <a:moveTo>
                    <a:pt x="95536" y="0"/>
                  </a:moveTo>
                  <a:cubicBezTo>
                    <a:pt x="88364" y="9574"/>
                    <a:pt x="78057" y="16379"/>
                    <a:pt x="66015" y="19214"/>
                  </a:cubicBezTo>
                  <a:cubicBezTo>
                    <a:pt x="53348" y="22327"/>
                    <a:pt x="39888" y="25168"/>
                    <a:pt x="26851" y="25168"/>
                  </a:cubicBezTo>
                  <a:cubicBezTo>
                    <a:pt x="17537" y="25168"/>
                    <a:pt x="8439" y="23718"/>
                    <a:pt x="1" y="19881"/>
                  </a:cubicBezTo>
                  <a:lnTo>
                    <a:pt x="1" y="19881"/>
                  </a:lnTo>
                  <a:lnTo>
                    <a:pt x="4271" y="24885"/>
                  </a:lnTo>
                  <a:lnTo>
                    <a:pt x="33625" y="59176"/>
                  </a:lnTo>
                  <a:cubicBezTo>
                    <a:pt x="34902" y="60674"/>
                    <a:pt x="36776" y="61503"/>
                    <a:pt x="38688" y="61503"/>
                  </a:cubicBezTo>
                  <a:cubicBezTo>
                    <a:pt x="39372" y="61503"/>
                    <a:pt x="40062" y="61397"/>
                    <a:pt x="40730" y="61177"/>
                  </a:cubicBezTo>
                  <a:lnTo>
                    <a:pt x="81559" y="47868"/>
                  </a:lnTo>
                  <a:lnTo>
                    <a:pt x="101206" y="41463"/>
                  </a:lnTo>
                  <a:cubicBezTo>
                    <a:pt x="101407" y="41396"/>
                    <a:pt x="101573" y="41330"/>
                    <a:pt x="101740" y="41263"/>
                  </a:cubicBezTo>
                  <a:lnTo>
                    <a:pt x="105209" y="39829"/>
                  </a:lnTo>
                  <a:lnTo>
                    <a:pt x="119987" y="33624"/>
                  </a:lnTo>
                  <a:cubicBezTo>
                    <a:pt x="124556" y="31723"/>
                    <a:pt x="125524" y="25652"/>
                    <a:pt x="121754" y="22450"/>
                  </a:cubicBezTo>
                  <a:lnTo>
                    <a:pt x="99005" y="2969"/>
                  </a:lnTo>
                  <a:lnTo>
                    <a:pt x="95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0" name="Google Shape;2950;p41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Conclusion</a:t>
            </a:r>
            <a:endParaRPr dirty="0"/>
          </a:p>
        </p:txBody>
      </p:sp>
      <p:grpSp>
        <p:nvGrpSpPr>
          <p:cNvPr id="2951" name="Google Shape;2951;p41"/>
          <p:cNvGrpSpPr/>
          <p:nvPr/>
        </p:nvGrpSpPr>
        <p:grpSpPr>
          <a:xfrm rot="67371">
            <a:off x="5712936" y="1409187"/>
            <a:ext cx="2939332" cy="1660552"/>
            <a:chOff x="3895997" y="1538329"/>
            <a:chExt cx="2909095" cy="1608155"/>
          </a:xfrm>
        </p:grpSpPr>
        <p:sp>
          <p:nvSpPr>
            <p:cNvPr id="2952" name="Google Shape;2952;p41"/>
            <p:cNvSpPr/>
            <p:nvPr/>
          </p:nvSpPr>
          <p:spPr>
            <a:xfrm>
              <a:off x="5051429" y="2338001"/>
              <a:ext cx="55053" cy="82971"/>
            </a:xfrm>
            <a:custGeom>
              <a:avLst/>
              <a:gdLst/>
              <a:ahLst/>
              <a:cxnLst/>
              <a:rect l="l" t="t" r="r" b="b"/>
              <a:pathLst>
                <a:path w="3169" h="4776" extrusionOk="0">
                  <a:moveTo>
                    <a:pt x="1635" y="501"/>
                  </a:moveTo>
                  <a:cubicBezTo>
                    <a:pt x="1902" y="501"/>
                    <a:pt x="2102" y="568"/>
                    <a:pt x="2268" y="701"/>
                  </a:cubicBezTo>
                  <a:cubicBezTo>
                    <a:pt x="2402" y="834"/>
                    <a:pt x="2469" y="1035"/>
                    <a:pt x="2469" y="1268"/>
                  </a:cubicBezTo>
                  <a:cubicBezTo>
                    <a:pt x="2469" y="1502"/>
                    <a:pt x="2402" y="1702"/>
                    <a:pt x="2235" y="1835"/>
                  </a:cubicBezTo>
                  <a:cubicBezTo>
                    <a:pt x="2125" y="1946"/>
                    <a:pt x="1945" y="2010"/>
                    <a:pt x="1735" y="2010"/>
                  </a:cubicBezTo>
                  <a:cubicBezTo>
                    <a:pt x="1692" y="2010"/>
                    <a:pt x="1647" y="2008"/>
                    <a:pt x="1601" y="2002"/>
                  </a:cubicBezTo>
                  <a:cubicBezTo>
                    <a:pt x="1334" y="2002"/>
                    <a:pt x="1134" y="1935"/>
                    <a:pt x="1001" y="1802"/>
                  </a:cubicBezTo>
                  <a:cubicBezTo>
                    <a:pt x="834" y="1668"/>
                    <a:pt x="767" y="1502"/>
                    <a:pt x="767" y="1235"/>
                  </a:cubicBezTo>
                  <a:cubicBezTo>
                    <a:pt x="767" y="1001"/>
                    <a:pt x="834" y="834"/>
                    <a:pt x="1001" y="701"/>
                  </a:cubicBezTo>
                  <a:cubicBezTo>
                    <a:pt x="1134" y="568"/>
                    <a:pt x="1368" y="501"/>
                    <a:pt x="1635" y="501"/>
                  </a:cubicBezTo>
                  <a:close/>
                  <a:moveTo>
                    <a:pt x="1601" y="2502"/>
                  </a:moveTo>
                  <a:cubicBezTo>
                    <a:pt x="1902" y="2502"/>
                    <a:pt x="2135" y="2602"/>
                    <a:pt x="2302" y="2769"/>
                  </a:cubicBezTo>
                  <a:cubicBezTo>
                    <a:pt x="2469" y="2903"/>
                    <a:pt x="2569" y="3136"/>
                    <a:pt x="2569" y="3403"/>
                  </a:cubicBezTo>
                  <a:cubicBezTo>
                    <a:pt x="2535" y="3670"/>
                    <a:pt x="2469" y="3903"/>
                    <a:pt x="2302" y="4070"/>
                  </a:cubicBezTo>
                  <a:cubicBezTo>
                    <a:pt x="2135" y="4203"/>
                    <a:pt x="1902" y="4304"/>
                    <a:pt x="1601" y="4304"/>
                  </a:cubicBezTo>
                  <a:cubicBezTo>
                    <a:pt x="1301" y="4270"/>
                    <a:pt x="1068" y="4203"/>
                    <a:pt x="901" y="4037"/>
                  </a:cubicBezTo>
                  <a:cubicBezTo>
                    <a:pt x="734" y="3870"/>
                    <a:pt x="634" y="3670"/>
                    <a:pt x="634" y="3403"/>
                  </a:cubicBezTo>
                  <a:cubicBezTo>
                    <a:pt x="634" y="3103"/>
                    <a:pt x="734" y="2903"/>
                    <a:pt x="901" y="2736"/>
                  </a:cubicBezTo>
                  <a:cubicBezTo>
                    <a:pt x="1068" y="2569"/>
                    <a:pt x="1301" y="2502"/>
                    <a:pt x="1601" y="2502"/>
                  </a:cubicBezTo>
                  <a:close/>
                  <a:moveTo>
                    <a:pt x="1635" y="0"/>
                  </a:moveTo>
                  <a:cubicBezTo>
                    <a:pt x="1168" y="0"/>
                    <a:pt x="834" y="101"/>
                    <a:pt x="567" y="301"/>
                  </a:cubicBezTo>
                  <a:cubicBezTo>
                    <a:pt x="300" y="534"/>
                    <a:pt x="167" y="801"/>
                    <a:pt x="167" y="1201"/>
                  </a:cubicBezTo>
                  <a:cubicBezTo>
                    <a:pt x="134" y="1435"/>
                    <a:pt x="234" y="1668"/>
                    <a:pt x="367" y="1868"/>
                  </a:cubicBezTo>
                  <a:cubicBezTo>
                    <a:pt x="501" y="2035"/>
                    <a:pt x="734" y="2169"/>
                    <a:pt x="1001" y="2235"/>
                  </a:cubicBezTo>
                  <a:cubicBezTo>
                    <a:pt x="701" y="2302"/>
                    <a:pt x="467" y="2436"/>
                    <a:pt x="267" y="2636"/>
                  </a:cubicBezTo>
                  <a:cubicBezTo>
                    <a:pt x="100" y="2836"/>
                    <a:pt x="34" y="3103"/>
                    <a:pt x="34" y="3370"/>
                  </a:cubicBezTo>
                  <a:cubicBezTo>
                    <a:pt x="0" y="3837"/>
                    <a:pt x="134" y="4170"/>
                    <a:pt x="400" y="4404"/>
                  </a:cubicBezTo>
                  <a:cubicBezTo>
                    <a:pt x="701" y="4637"/>
                    <a:pt x="1068" y="4771"/>
                    <a:pt x="1568" y="4771"/>
                  </a:cubicBezTo>
                  <a:cubicBezTo>
                    <a:pt x="1622" y="4774"/>
                    <a:pt x="1675" y="4776"/>
                    <a:pt x="1726" y="4776"/>
                  </a:cubicBezTo>
                  <a:cubicBezTo>
                    <a:pt x="2176" y="4776"/>
                    <a:pt x="2499" y="4647"/>
                    <a:pt x="2769" y="4437"/>
                  </a:cubicBezTo>
                  <a:cubicBezTo>
                    <a:pt x="3036" y="4203"/>
                    <a:pt x="3169" y="3870"/>
                    <a:pt x="3169" y="3403"/>
                  </a:cubicBezTo>
                  <a:cubicBezTo>
                    <a:pt x="3169" y="3136"/>
                    <a:pt x="3102" y="2869"/>
                    <a:pt x="2936" y="2669"/>
                  </a:cubicBezTo>
                  <a:cubicBezTo>
                    <a:pt x="2769" y="2469"/>
                    <a:pt x="2535" y="2335"/>
                    <a:pt x="2235" y="2235"/>
                  </a:cubicBezTo>
                  <a:cubicBezTo>
                    <a:pt x="2502" y="2202"/>
                    <a:pt x="2702" y="2069"/>
                    <a:pt x="2869" y="1868"/>
                  </a:cubicBezTo>
                  <a:cubicBezTo>
                    <a:pt x="3002" y="1702"/>
                    <a:pt x="3102" y="1468"/>
                    <a:pt x="3102" y="1201"/>
                  </a:cubicBezTo>
                  <a:cubicBezTo>
                    <a:pt x="3102" y="834"/>
                    <a:pt x="2969" y="568"/>
                    <a:pt x="2702" y="334"/>
                  </a:cubicBezTo>
                  <a:cubicBezTo>
                    <a:pt x="2469" y="134"/>
                    <a:pt x="2102" y="0"/>
                    <a:pt x="1635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5579298" y="2339165"/>
              <a:ext cx="53334" cy="82884"/>
            </a:xfrm>
            <a:custGeom>
              <a:avLst/>
              <a:gdLst/>
              <a:ahLst/>
              <a:cxnLst/>
              <a:rect l="l" t="t" r="r" b="b"/>
              <a:pathLst>
                <a:path w="3070" h="4771" extrusionOk="0">
                  <a:moveTo>
                    <a:pt x="1468" y="0"/>
                  </a:moveTo>
                  <a:cubicBezTo>
                    <a:pt x="1268" y="0"/>
                    <a:pt x="1068" y="0"/>
                    <a:pt x="868" y="34"/>
                  </a:cubicBezTo>
                  <a:cubicBezTo>
                    <a:pt x="668" y="67"/>
                    <a:pt x="434" y="100"/>
                    <a:pt x="201" y="167"/>
                  </a:cubicBezTo>
                  <a:lnTo>
                    <a:pt x="201" y="734"/>
                  </a:lnTo>
                  <a:cubicBezTo>
                    <a:pt x="434" y="667"/>
                    <a:pt x="634" y="601"/>
                    <a:pt x="834" y="567"/>
                  </a:cubicBezTo>
                  <a:cubicBezTo>
                    <a:pt x="1035" y="534"/>
                    <a:pt x="1235" y="501"/>
                    <a:pt x="1402" y="501"/>
                  </a:cubicBezTo>
                  <a:cubicBezTo>
                    <a:pt x="1702" y="534"/>
                    <a:pt x="1935" y="601"/>
                    <a:pt x="2102" y="701"/>
                  </a:cubicBezTo>
                  <a:cubicBezTo>
                    <a:pt x="2269" y="834"/>
                    <a:pt x="2369" y="1034"/>
                    <a:pt x="2369" y="1268"/>
                  </a:cubicBezTo>
                  <a:cubicBezTo>
                    <a:pt x="2336" y="1501"/>
                    <a:pt x="2269" y="1668"/>
                    <a:pt x="2102" y="1801"/>
                  </a:cubicBezTo>
                  <a:cubicBezTo>
                    <a:pt x="1935" y="1902"/>
                    <a:pt x="1702" y="1968"/>
                    <a:pt x="1402" y="1968"/>
                  </a:cubicBezTo>
                  <a:lnTo>
                    <a:pt x="834" y="1968"/>
                  </a:lnTo>
                  <a:lnTo>
                    <a:pt x="834" y="2469"/>
                  </a:lnTo>
                  <a:lnTo>
                    <a:pt x="1368" y="2469"/>
                  </a:lnTo>
                  <a:cubicBezTo>
                    <a:pt x="1702" y="2469"/>
                    <a:pt x="1969" y="2569"/>
                    <a:pt x="2169" y="2702"/>
                  </a:cubicBezTo>
                  <a:cubicBezTo>
                    <a:pt x="2336" y="2869"/>
                    <a:pt x="2436" y="3069"/>
                    <a:pt x="2436" y="3336"/>
                  </a:cubicBezTo>
                  <a:cubicBezTo>
                    <a:pt x="2436" y="3636"/>
                    <a:pt x="2336" y="3870"/>
                    <a:pt x="2135" y="4003"/>
                  </a:cubicBezTo>
                  <a:cubicBezTo>
                    <a:pt x="1935" y="4170"/>
                    <a:pt x="1635" y="4237"/>
                    <a:pt x="1235" y="4237"/>
                  </a:cubicBezTo>
                  <a:cubicBezTo>
                    <a:pt x="1001" y="4237"/>
                    <a:pt x="801" y="4203"/>
                    <a:pt x="601" y="4170"/>
                  </a:cubicBezTo>
                  <a:cubicBezTo>
                    <a:pt x="367" y="4103"/>
                    <a:pt x="201" y="4036"/>
                    <a:pt x="34" y="3936"/>
                  </a:cubicBezTo>
                  <a:lnTo>
                    <a:pt x="1" y="4537"/>
                  </a:lnTo>
                  <a:cubicBezTo>
                    <a:pt x="234" y="4604"/>
                    <a:pt x="434" y="4670"/>
                    <a:pt x="634" y="4704"/>
                  </a:cubicBezTo>
                  <a:cubicBezTo>
                    <a:pt x="868" y="4737"/>
                    <a:pt x="1035" y="4770"/>
                    <a:pt x="1235" y="4770"/>
                  </a:cubicBezTo>
                  <a:cubicBezTo>
                    <a:pt x="1835" y="4770"/>
                    <a:pt x="2269" y="4637"/>
                    <a:pt x="2569" y="4403"/>
                  </a:cubicBezTo>
                  <a:cubicBezTo>
                    <a:pt x="2903" y="4170"/>
                    <a:pt x="3069" y="3803"/>
                    <a:pt x="3069" y="3369"/>
                  </a:cubicBezTo>
                  <a:cubicBezTo>
                    <a:pt x="3069" y="3069"/>
                    <a:pt x="2969" y="2802"/>
                    <a:pt x="2803" y="2602"/>
                  </a:cubicBezTo>
                  <a:cubicBezTo>
                    <a:pt x="2636" y="2402"/>
                    <a:pt x="2436" y="2268"/>
                    <a:pt x="2135" y="2202"/>
                  </a:cubicBezTo>
                  <a:cubicBezTo>
                    <a:pt x="2402" y="2135"/>
                    <a:pt x="2602" y="2035"/>
                    <a:pt x="2736" y="1835"/>
                  </a:cubicBezTo>
                  <a:cubicBezTo>
                    <a:pt x="2903" y="1668"/>
                    <a:pt x="2969" y="1468"/>
                    <a:pt x="2969" y="1201"/>
                  </a:cubicBezTo>
                  <a:cubicBezTo>
                    <a:pt x="2969" y="834"/>
                    <a:pt x="2836" y="534"/>
                    <a:pt x="2569" y="334"/>
                  </a:cubicBezTo>
                  <a:cubicBezTo>
                    <a:pt x="2302" y="100"/>
                    <a:pt x="1935" y="0"/>
                    <a:pt x="1468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4404759" y="2350161"/>
              <a:ext cx="46958" cy="80574"/>
            </a:xfrm>
            <a:custGeom>
              <a:avLst/>
              <a:gdLst/>
              <a:ahLst/>
              <a:cxnLst/>
              <a:rect l="l" t="t" r="r" b="b"/>
              <a:pathLst>
                <a:path w="2703" h="4638" extrusionOk="0">
                  <a:moveTo>
                    <a:pt x="1101" y="1"/>
                  </a:moveTo>
                  <a:lnTo>
                    <a:pt x="1" y="234"/>
                  </a:lnTo>
                  <a:lnTo>
                    <a:pt x="1" y="802"/>
                  </a:lnTo>
                  <a:lnTo>
                    <a:pt x="1101" y="568"/>
                  </a:lnTo>
                  <a:lnTo>
                    <a:pt x="1068" y="4071"/>
                  </a:lnTo>
                  <a:lnTo>
                    <a:pt x="34" y="4071"/>
                  </a:lnTo>
                  <a:lnTo>
                    <a:pt x="34" y="4604"/>
                  </a:lnTo>
                  <a:lnTo>
                    <a:pt x="2669" y="4638"/>
                  </a:lnTo>
                  <a:lnTo>
                    <a:pt x="2702" y="4104"/>
                  </a:lnTo>
                  <a:lnTo>
                    <a:pt x="1668" y="410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4574543" y="2678141"/>
              <a:ext cx="1912938" cy="120548"/>
            </a:xfrm>
            <a:custGeom>
              <a:avLst/>
              <a:gdLst/>
              <a:ahLst/>
              <a:cxnLst/>
              <a:rect l="l" t="t" r="r" b="b"/>
              <a:pathLst>
                <a:path w="110113" h="6939" extrusionOk="0">
                  <a:moveTo>
                    <a:pt x="110112" y="0"/>
                  </a:moveTo>
                  <a:lnTo>
                    <a:pt x="4503" y="1968"/>
                  </a:lnTo>
                  <a:lnTo>
                    <a:pt x="0" y="6938"/>
                  </a:lnTo>
                  <a:lnTo>
                    <a:pt x="1068" y="6938"/>
                  </a:lnTo>
                  <a:lnTo>
                    <a:pt x="4237" y="6905"/>
                  </a:lnTo>
                  <a:lnTo>
                    <a:pt x="16178" y="6738"/>
                  </a:lnTo>
                  <a:lnTo>
                    <a:pt x="99371" y="5604"/>
                  </a:lnTo>
                  <a:cubicBezTo>
                    <a:pt x="104308" y="5537"/>
                    <a:pt x="108478" y="3202"/>
                    <a:pt x="110112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3916752" y="2147403"/>
              <a:ext cx="497218" cy="937055"/>
            </a:xfrm>
            <a:custGeom>
              <a:avLst/>
              <a:gdLst/>
              <a:ahLst/>
              <a:cxnLst/>
              <a:rect l="l" t="t" r="r" b="b"/>
              <a:pathLst>
                <a:path w="28621" h="53939" extrusionOk="0">
                  <a:moveTo>
                    <a:pt x="901" y="0"/>
                  </a:moveTo>
                  <a:cubicBezTo>
                    <a:pt x="334" y="1034"/>
                    <a:pt x="0" y="2202"/>
                    <a:pt x="34" y="3403"/>
                  </a:cubicBezTo>
                  <a:lnTo>
                    <a:pt x="701" y="29455"/>
                  </a:lnTo>
                  <a:cubicBezTo>
                    <a:pt x="833" y="34097"/>
                    <a:pt x="6001" y="37829"/>
                    <a:pt x="12326" y="37829"/>
                  </a:cubicBezTo>
                  <a:cubicBezTo>
                    <a:pt x="12409" y="37829"/>
                    <a:pt x="12492" y="37829"/>
                    <a:pt x="12576" y="37827"/>
                  </a:cubicBezTo>
                  <a:lnTo>
                    <a:pt x="25252" y="37661"/>
                  </a:lnTo>
                  <a:lnTo>
                    <a:pt x="25252" y="37661"/>
                  </a:lnTo>
                  <a:cubicBezTo>
                    <a:pt x="22917" y="43632"/>
                    <a:pt x="18747" y="53939"/>
                    <a:pt x="18747" y="53939"/>
                  </a:cubicBezTo>
                  <a:lnTo>
                    <a:pt x="23550" y="50036"/>
                  </a:lnTo>
                  <a:cubicBezTo>
                    <a:pt x="25118" y="44766"/>
                    <a:pt x="27186" y="37761"/>
                    <a:pt x="28621" y="32757"/>
                  </a:cubicBezTo>
                  <a:lnTo>
                    <a:pt x="28621" y="32757"/>
                  </a:lnTo>
                  <a:lnTo>
                    <a:pt x="14511" y="33024"/>
                  </a:lnTo>
                  <a:cubicBezTo>
                    <a:pt x="14428" y="33025"/>
                    <a:pt x="14346" y="33026"/>
                    <a:pt x="14264" y="33026"/>
                  </a:cubicBezTo>
                  <a:cubicBezTo>
                    <a:pt x="7204" y="33026"/>
                    <a:pt x="1433" y="27371"/>
                    <a:pt x="1301" y="2028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3895997" y="1538329"/>
              <a:ext cx="2909095" cy="1608155"/>
            </a:xfrm>
            <a:custGeom>
              <a:avLst/>
              <a:gdLst/>
              <a:ahLst/>
              <a:cxnLst/>
              <a:rect l="l" t="t" r="r" b="b"/>
              <a:pathLst>
                <a:path w="167454" h="92569" extrusionOk="0">
                  <a:moveTo>
                    <a:pt x="154678" y="14413"/>
                  </a:moveTo>
                  <a:cubicBezTo>
                    <a:pt x="155445" y="14413"/>
                    <a:pt x="156046" y="15013"/>
                    <a:pt x="156079" y="15747"/>
                  </a:cubicBezTo>
                  <a:lnTo>
                    <a:pt x="156246" y="24887"/>
                  </a:lnTo>
                  <a:cubicBezTo>
                    <a:pt x="156246" y="25621"/>
                    <a:pt x="155645" y="26255"/>
                    <a:pt x="154912" y="26255"/>
                  </a:cubicBezTo>
                  <a:lnTo>
                    <a:pt x="151342" y="26321"/>
                  </a:lnTo>
                  <a:cubicBezTo>
                    <a:pt x="152043" y="27989"/>
                    <a:pt x="152443" y="29757"/>
                    <a:pt x="152510" y="31659"/>
                  </a:cubicBezTo>
                  <a:cubicBezTo>
                    <a:pt x="152710" y="39798"/>
                    <a:pt x="146305" y="46536"/>
                    <a:pt x="138166" y="46769"/>
                  </a:cubicBezTo>
                  <a:cubicBezTo>
                    <a:pt x="138042" y="46772"/>
                    <a:pt x="137919" y="46774"/>
                    <a:pt x="137795" y="46774"/>
                  </a:cubicBezTo>
                  <a:cubicBezTo>
                    <a:pt x="129823" y="46774"/>
                    <a:pt x="123285" y="40441"/>
                    <a:pt x="123056" y="32426"/>
                  </a:cubicBezTo>
                  <a:cubicBezTo>
                    <a:pt x="122855" y="24320"/>
                    <a:pt x="129260" y="17548"/>
                    <a:pt x="137399" y="17348"/>
                  </a:cubicBezTo>
                  <a:cubicBezTo>
                    <a:pt x="137537" y="17345"/>
                    <a:pt x="137674" y="17343"/>
                    <a:pt x="137811" y="17343"/>
                  </a:cubicBezTo>
                  <a:cubicBezTo>
                    <a:pt x="140127" y="17343"/>
                    <a:pt x="142318" y="17873"/>
                    <a:pt x="144271" y="18849"/>
                  </a:cubicBezTo>
                  <a:lnTo>
                    <a:pt x="144204" y="15981"/>
                  </a:lnTo>
                  <a:cubicBezTo>
                    <a:pt x="144204" y="15247"/>
                    <a:pt x="144804" y="14613"/>
                    <a:pt x="145538" y="14613"/>
                  </a:cubicBezTo>
                  <a:lnTo>
                    <a:pt x="154678" y="14413"/>
                  </a:lnTo>
                  <a:close/>
                  <a:moveTo>
                    <a:pt x="108645" y="14279"/>
                  </a:moveTo>
                  <a:cubicBezTo>
                    <a:pt x="109412" y="14279"/>
                    <a:pt x="110013" y="14880"/>
                    <a:pt x="110046" y="15614"/>
                  </a:cubicBezTo>
                  <a:lnTo>
                    <a:pt x="110213" y="24754"/>
                  </a:lnTo>
                  <a:cubicBezTo>
                    <a:pt x="110213" y="25487"/>
                    <a:pt x="109613" y="26121"/>
                    <a:pt x="108879" y="26121"/>
                  </a:cubicBezTo>
                  <a:lnTo>
                    <a:pt x="106977" y="26155"/>
                  </a:lnTo>
                  <a:lnTo>
                    <a:pt x="107111" y="31558"/>
                  </a:lnTo>
                  <a:cubicBezTo>
                    <a:pt x="107144" y="33193"/>
                    <a:pt x="105877" y="34527"/>
                    <a:pt x="104242" y="34594"/>
                  </a:cubicBezTo>
                  <a:lnTo>
                    <a:pt x="102741" y="34627"/>
                  </a:lnTo>
                  <a:lnTo>
                    <a:pt x="102841" y="38230"/>
                  </a:lnTo>
                  <a:cubicBezTo>
                    <a:pt x="102841" y="38230"/>
                    <a:pt x="101006" y="36295"/>
                    <a:pt x="99472" y="34694"/>
                  </a:cubicBezTo>
                  <a:lnTo>
                    <a:pt x="94769" y="34827"/>
                  </a:lnTo>
                  <a:lnTo>
                    <a:pt x="94935" y="40465"/>
                  </a:lnTo>
                  <a:cubicBezTo>
                    <a:pt x="94969" y="42099"/>
                    <a:pt x="93701" y="43434"/>
                    <a:pt x="92067" y="43500"/>
                  </a:cubicBezTo>
                  <a:lnTo>
                    <a:pt x="77923" y="43867"/>
                  </a:lnTo>
                  <a:cubicBezTo>
                    <a:pt x="76456" y="45568"/>
                    <a:pt x="74721" y="47570"/>
                    <a:pt x="74721" y="47570"/>
                  </a:cubicBezTo>
                  <a:lnTo>
                    <a:pt x="74621" y="43967"/>
                  </a:lnTo>
                  <a:lnTo>
                    <a:pt x="73153" y="44001"/>
                  </a:lnTo>
                  <a:cubicBezTo>
                    <a:pt x="73132" y="44001"/>
                    <a:pt x="73111" y="44001"/>
                    <a:pt x="73090" y="44001"/>
                  </a:cubicBezTo>
                  <a:cubicBezTo>
                    <a:pt x="71484" y="44001"/>
                    <a:pt x="70151" y="42745"/>
                    <a:pt x="70118" y="41132"/>
                  </a:cubicBezTo>
                  <a:lnTo>
                    <a:pt x="69818" y="30658"/>
                  </a:lnTo>
                  <a:cubicBezTo>
                    <a:pt x="69784" y="29023"/>
                    <a:pt x="71085" y="27689"/>
                    <a:pt x="72720" y="27622"/>
                  </a:cubicBezTo>
                  <a:lnTo>
                    <a:pt x="82160" y="27389"/>
                  </a:lnTo>
                  <a:lnTo>
                    <a:pt x="82026" y="21751"/>
                  </a:lnTo>
                  <a:cubicBezTo>
                    <a:pt x="81960" y="20117"/>
                    <a:pt x="83260" y="18749"/>
                    <a:pt x="84895" y="18716"/>
                  </a:cubicBezTo>
                  <a:lnTo>
                    <a:pt x="98238" y="18349"/>
                  </a:lnTo>
                  <a:lnTo>
                    <a:pt x="98204" y="15847"/>
                  </a:lnTo>
                  <a:cubicBezTo>
                    <a:pt x="98171" y="15080"/>
                    <a:pt x="98772" y="14480"/>
                    <a:pt x="99539" y="14446"/>
                  </a:cubicBezTo>
                  <a:lnTo>
                    <a:pt x="108645" y="14279"/>
                  </a:lnTo>
                  <a:close/>
                  <a:moveTo>
                    <a:pt x="50771" y="15113"/>
                  </a:moveTo>
                  <a:cubicBezTo>
                    <a:pt x="51504" y="15113"/>
                    <a:pt x="52138" y="15714"/>
                    <a:pt x="52138" y="16448"/>
                  </a:cubicBezTo>
                  <a:lnTo>
                    <a:pt x="52305" y="25588"/>
                  </a:lnTo>
                  <a:cubicBezTo>
                    <a:pt x="52305" y="26321"/>
                    <a:pt x="51738" y="26955"/>
                    <a:pt x="50971" y="26955"/>
                  </a:cubicBezTo>
                  <a:lnTo>
                    <a:pt x="47068" y="27055"/>
                  </a:lnTo>
                  <a:cubicBezTo>
                    <a:pt x="47101" y="27289"/>
                    <a:pt x="47135" y="27522"/>
                    <a:pt x="47135" y="27756"/>
                  </a:cubicBezTo>
                  <a:cubicBezTo>
                    <a:pt x="47201" y="30224"/>
                    <a:pt x="46234" y="32392"/>
                    <a:pt x="44700" y="33693"/>
                  </a:cubicBezTo>
                  <a:cubicBezTo>
                    <a:pt x="54306" y="34894"/>
                    <a:pt x="54306" y="43534"/>
                    <a:pt x="54306" y="43534"/>
                  </a:cubicBezTo>
                  <a:lnTo>
                    <a:pt x="38061" y="43967"/>
                  </a:lnTo>
                  <a:cubicBezTo>
                    <a:pt x="38662" y="45635"/>
                    <a:pt x="38662" y="46969"/>
                    <a:pt x="38662" y="46969"/>
                  </a:cubicBezTo>
                  <a:lnTo>
                    <a:pt x="13811" y="47637"/>
                  </a:lnTo>
                  <a:cubicBezTo>
                    <a:pt x="13811" y="47637"/>
                    <a:pt x="13444" y="39097"/>
                    <a:pt x="23051" y="37296"/>
                  </a:cubicBezTo>
                  <a:cubicBezTo>
                    <a:pt x="21416" y="36095"/>
                    <a:pt x="20315" y="33960"/>
                    <a:pt x="20249" y="31492"/>
                  </a:cubicBezTo>
                  <a:cubicBezTo>
                    <a:pt x="20149" y="27656"/>
                    <a:pt x="22584" y="24453"/>
                    <a:pt x="25686" y="24387"/>
                  </a:cubicBezTo>
                  <a:cubicBezTo>
                    <a:pt x="25735" y="24385"/>
                    <a:pt x="25783" y="24384"/>
                    <a:pt x="25832" y="24384"/>
                  </a:cubicBezTo>
                  <a:cubicBezTo>
                    <a:pt x="28869" y="24384"/>
                    <a:pt x="31392" y="27449"/>
                    <a:pt x="31490" y="31225"/>
                  </a:cubicBezTo>
                  <a:cubicBezTo>
                    <a:pt x="31557" y="33693"/>
                    <a:pt x="30589" y="35862"/>
                    <a:pt x="29055" y="37129"/>
                  </a:cubicBezTo>
                  <a:cubicBezTo>
                    <a:pt x="30022" y="37263"/>
                    <a:pt x="30923" y="37463"/>
                    <a:pt x="31690" y="37730"/>
                  </a:cubicBezTo>
                  <a:cubicBezTo>
                    <a:pt x="33058" y="36028"/>
                    <a:pt x="35226" y="34527"/>
                    <a:pt x="38695" y="33860"/>
                  </a:cubicBezTo>
                  <a:cubicBezTo>
                    <a:pt x="37061" y="32659"/>
                    <a:pt x="35960" y="30524"/>
                    <a:pt x="35893" y="28056"/>
                  </a:cubicBezTo>
                  <a:cubicBezTo>
                    <a:pt x="35827" y="24620"/>
                    <a:pt x="37761" y="21718"/>
                    <a:pt x="40363" y="21084"/>
                  </a:cubicBezTo>
                  <a:lnTo>
                    <a:pt x="40296" y="16681"/>
                  </a:lnTo>
                  <a:cubicBezTo>
                    <a:pt x="40296" y="15947"/>
                    <a:pt x="40863" y="15313"/>
                    <a:pt x="41631" y="15313"/>
                  </a:cubicBezTo>
                  <a:lnTo>
                    <a:pt x="50771" y="15113"/>
                  </a:lnTo>
                  <a:close/>
                  <a:moveTo>
                    <a:pt x="153622" y="0"/>
                  </a:moveTo>
                  <a:cubicBezTo>
                    <a:pt x="153541" y="0"/>
                    <a:pt x="153459" y="1"/>
                    <a:pt x="153377" y="3"/>
                  </a:cubicBezTo>
                  <a:lnTo>
                    <a:pt x="14611" y="2604"/>
                  </a:lnTo>
                  <a:lnTo>
                    <a:pt x="12843" y="2638"/>
                  </a:lnTo>
                  <a:cubicBezTo>
                    <a:pt x="5705" y="2771"/>
                    <a:pt x="1" y="8675"/>
                    <a:pt x="101" y="15814"/>
                  </a:cubicBezTo>
                  <a:lnTo>
                    <a:pt x="101" y="15847"/>
                  </a:lnTo>
                  <a:lnTo>
                    <a:pt x="468" y="35094"/>
                  </a:lnTo>
                  <a:lnTo>
                    <a:pt x="868" y="55376"/>
                  </a:lnTo>
                  <a:cubicBezTo>
                    <a:pt x="1000" y="62465"/>
                    <a:pt x="6771" y="68120"/>
                    <a:pt x="13831" y="68120"/>
                  </a:cubicBezTo>
                  <a:cubicBezTo>
                    <a:pt x="13913" y="68120"/>
                    <a:pt x="13995" y="68119"/>
                    <a:pt x="14078" y="68118"/>
                  </a:cubicBezTo>
                  <a:lnTo>
                    <a:pt x="28188" y="67851"/>
                  </a:lnTo>
                  <a:lnTo>
                    <a:pt x="28188" y="67851"/>
                  </a:lnTo>
                  <a:cubicBezTo>
                    <a:pt x="26753" y="72855"/>
                    <a:pt x="24685" y="79860"/>
                    <a:pt x="23117" y="85130"/>
                  </a:cubicBezTo>
                  <a:cubicBezTo>
                    <a:pt x="21850" y="89433"/>
                    <a:pt x="20949" y="92569"/>
                    <a:pt x="20949" y="92569"/>
                  </a:cubicBezTo>
                  <a:lnTo>
                    <a:pt x="34759" y="77325"/>
                  </a:lnTo>
                  <a:lnTo>
                    <a:pt x="39062" y="72554"/>
                  </a:lnTo>
                  <a:lnTo>
                    <a:pt x="43565" y="67584"/>
                  </a:lnTo>
                  <a:lnTo>
                    <a:pt x="149141" y="65616"/>
                  </a:lnTo>
                  <a:lnTo>
                    <a:pt x="154578" y="65516"/>
                  </a:lnTo>
                  <a:cubicBezTo>
                    <a:pt x="161750" y="65383"/>
                    <a:pt x="167454" y="59445"/>
                    <a:pt x="167320" y="52273"/>
                  </a:cubicBezTo>
                  <a:lnTo>
                    <a:pt x="166587" y="12745"/>
                  </a:lnTo>
                  <a:cubicBezTo>
                    <a:pt x="166455" y="5656"/>
                    <a:pt x="160651" y="0"/>
                    <a:pt x="153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6022571" y="1832142"/>
              <a:ext cx="533735" cy="525622"/>
            </a:xfrm>
            <a:custGeom>
              <a:avLst/>
              <a:gdLst/>
              <a:ahLst/>
              <a:cxnLst/>
              <a:rect l="l" t="t" r="r" b="b"/>
              <a:pathLst>
                <a:path w="30723" h="30256" extrusionOk="0">
                  <a:moveTo>
                    <a:pt x="27721" y="10475"/>
                  </a:moveTo>
                  <a:cubicBezTo>
                    <a:pt x="28054" y="10942"/>
                    <a:pt x="28188" y="11576"/>
                    <a:pt x="28321" y="12209"/>
                  </a:cubicBezTo>
                  <a:cubicBezTo>
                    <a:pt x="28454" y="12943"/>
                    <a:pt x="28554" y="13744"/>
                    <a:pt x="28288" y="14344"/>
                  </a:cubicBezTo>
                  <a:cubicBezTo>
                    <a:pt x="28121" y="14811"/>
                    <a:pt x="27654" y="15145"/>
                    <a:pt x="27254" y="15145"/>
                  </a:cubicBezTo>
                  <a:cubicBezTo>
                    <a:pt x="27153" y="15145"/>
                    <a:pt x="27053" y="15111"/>
                    <a:pt x="26987" y="15078"/>
                  </a:cubicBezTo>
                  <a:cubicBezTo>
                    <a:pt x="26653" y="14911"/>
                    <a:pt x="26453" y="14478"/>
                    <a:pt x="26453" y="13977"/>
                  </a:cubicBezTo>
                  <a:cubicBezTo>
                    <a:pt x="26486" y="13444"/>
                    <a:pt x="26720" y="12910"/>
                    <a:pt x="26920" y="12443"/>
                  </a:cubicBezTo>
                  <a:lnTo>
                    <a:pt x="27721" y="10475"/>
                  </a:lnTo>
                  <a:close/>
                  <a:moveTo>
                    <a:pt x="14945" y="1"/>
                  </a:moveTo>
                  <a:cubicBezTo>
                    <a:pt x="6605" y="234"/>
                    <a:pt x="1" y="7172"/>
                    <a:pt x="234" y="15545"/>
                  </a:cubicBezTo>
                  <a:cubicBezTo>
                    <a:pt x="434" y="23784"/>
                    <a:pt x="7072" y="30256"/>
                    <a:pt x="15345" y="30256"/>
                  </a:cubicBezTo>
                  <a:lnTo>
                    <a:pt x="15779" y="30256"/>
                  </a:lnTo>
                  <a:cubicBezTo>
                    <a:pt x="24118" y="30055"/>
                    <a:pt x="30723" y="23084"/>
                    <a:pt x="30489" y="14745"/>
                  </a:cubicBezTo>
                  <a:cubicBezTo>
                    <a:pt x="30456" y="12843"/>
                    <a:pt x="30056" y="11009"/>
                    <a:pt x="29322" y="9241"/>
                  </a:cubicBezTo>
                  <a:lnTo>
                    <a:pt x="29222" y="9007"/>
                  </a:lnTo>
                  <a:lnTo>
                    <a:pt x="23317" y="9107"/>
                  </a:lnTo>
                  <a:cubicBezTo>
                    <a:pt x="22817" y="9107"/>
                    <a:pt x="22417" y="8707"/>
                    <a:pt x="22383" y="8173"/>
                  </a:cubicBezTo>
                  <a:lnTo>
                    <a:pt x="22350" y="5304"/>
                  </a:lnTo>
                  <a:lnTo>
                    <a:pt x="21750" y="5605"/>
                  </a:lnTo>
                  <a:cubicBezTo>
                    <a:pt x="20582" y="6172"/>
                    <a:pt x="19615" y="7006"/>
                    <a:pt x="18948" y="8040"/>
                  </a:cubicBezTo>
                  <a:cubicBezTo>
                    <a:pt x="18614" y="8540"/>
                    <a:pt x="18381" y="9074"/>
                    <a:pt x="18114" y="9574"/>
                  </a:cubicBezTo>
                  <a:cubicBezTo>
                    <a:pt x="17847" y="10141"/>
                    <a:pt x="17580" y="10708"/>
                    <a:pt x="17213" y="11209"/>
                  </a:cubicBezTo>
                  <a:cubicBezTo>
                    <a:pt x="16613" y="12009"/>
                    <a:pt x="15779" y="12510"/>
                    <a:pt x="15045" y="12510"/>
                  </a:cubicBezTo>
                  <a:cubicBezTo>
                    <a:pt x="14878" y="12510"/>
                    <a:pt x="14745" y="12476"/>
                    <a:pt x="14578" y="12443"/>
                  </a:cubicBezTo>
                  <a:cubicBezTo>
                    <a:pt x="14411" y="12376"/>
                    <a:pt x="14278" y="12309"/>
                    <a:pt x="14111" y="12243"/>
                  </a:cubicBezTo>
                  <a:cubicBezTo>
                    <a:pt x="13777" y="12076"/>
                    <a:pt x="13410" y="11909"/>
                    <a:pt x="12977" y="11909"/>
                  </a:cubicBezTo>
                  <a:lnTo>
                    <a:pt x="12643" y="11909"/>
                  </a:lnTo>
                  <a:lnTo>
                    <a:pt x="12543" y="12176"/>
                  </a:lnTo>
                  <a:cubicBezTo>
                    <a:pt x="12043" y="13344"/>
                    <a:pt x="12777" y="14678"/>
                    <a:pt x="13711" y="15312"/>
                  </a:cubicBezTo>
                  <a:cubicBezTo>
                    <a:pt x="14511" y="15845"/>
                    <a:pt x="15412" y="16045"/>
                    <a:pt x="16312" y="16246"/>
                  </a:cubicBezTo>
                  <a:cubicBezTo>
                    <a:pt x="16446" y="16279"/>
                    <a:pt x="16613" y="16312"/>
                    <a:pt x="16746" y="16346"/>
                  </a:cubicBezTo>
                  <a:cubicBezTo>
                    <a:pt x="19415" y="16979"/>
                    <a:pt x="21983" y="18214"/>
                    <a:pt x="24151" y="19882"/>
                  </a:cubicBezTo>
                  <a:cubicBezTo>
                    <a:pt x="24285" y="19982"/>
                    <a:pt x="24618" y="20248"/>
                    <a:pt x="24618" y="20449"/>
                  </a:cubicBezTo>
                  <a:cubicBezTo>
                    <a:pt x="24618" y="20582"/>
                    <a:pt x="24452" y="20749"/>
                    <a:pt x="24285" y="20916"/>
                  </a:cubicBezTo>
                  <a:lnTo>
                    <a:pt x="17813" y="27587"/>
                  </a:lnTo>
                  <a:cubicBezTo>
                    <a:pt x="17647" y="27020"/>
                    <a:pt x="17647" y="26319"/>
                    <a:pt x="17680" y="25619"/>
                  </a:cubicBezTo>
                  <a:cubicBezTo>
                    <a:pt x="17680" y="24451"/>
                    <a:pt x="17713" y="23251"/>
                    <a:pt x="16813" y="22383"/>
                  </a:cubicBezTo>
                  <a:cubicBezTo>
                    <a:pt x="16613" y="22183"/>
                    <a:pt x="16346" y="22016"/>
                    <a:pt x="16112" y="21850"/>
                  </a:cubicBezTo>
                  <a:cubicBezTo>
                    <a:pt x="15845" y="21683"/>
                    <a:pt x="15579" y="21516"/>
                    <a:pt x="15412" y="21249"/>
                  </a:cubicBezTo>
                  <a:cubicBezTo>
                    <a:pt x="15045" y="20682"/>
                    <a:pt x="15412" y="19848"/>
                    <a:pt x="15779" y="19048"/>
                  </a:cubicBezTo>
                  <a:lnTo>
                    <a:pt x="15912" y="18747"/>
                  </a:lnTo>
                  <a:cubicBezTo>
                    <a:pt x="16046" y="18447"/>
                    <a:pt x="16179" y="18080"/>
                    <a:pt x="16046" y="17713"/>
                  </a:cubicBezTo>
                  <a:cubicBezTo>
                    <a:pt x="15879" y="17280"/>
                    <a:pt x="15445" y="17113"/>
                    <a:pt x="15212" y="16979"/>
                  </a:cubicBezTo>
                  <a:lnTo>
                    <a:pt x="11376" y="15178"/>
                  </a:lnTo>
                  <a:cubicBezTo>
                    <a:pt x="9941" y="14478"/>
                    <a:pt x="8674" y="13844"/>
                    <a:pt x="8006" y="12676"/>
                  </a:cubicBezTo>
                  <a:cubicBezTo>
                    <a:pt x="6706" y="10441"/>
                    <a:pt x="7072" y="5638"/>
                    <a:pt x="8674" y="3670"/>
                  </a:cubicBezTo>
                  <a:cubicBezTo>
                    <a:pt x="9975" y="2069"/>
                    <a:pt x="12977" y="1802"/>
                    <a:pt x="15112" y="1735"/>
                  </a:cubicBezTo>
                  <a:cubicBezTo>
                    <a:pt x="15245" y="1735"/>
                    <a:pt x="15579" y="1802"/>
                    <a:pt x="15879" y="1835"/>
                  </a:cubicBezTo>
                  <a:cubicBezTo>
                    <a:pt x="16046" y="1869"/>
                    <a:pt x="16212" y="1902"/>
                    <a:pt x="16346" y="1935"/>
                  </a:cubicBezTo>
                  <a:cubicBezTo>
                    <a:pt x="15545" y="2869"/>
                    <a:pt x="15178" y="4204"/>
                    <a:pt x="15445" y="5405"/>
                  </a:cubicBezTo>
                  <a:cubicBezTo>
                    <a:pt x="15512" y="5638"/>
                    <a:pt x="15612" y="5938"/>
                    <a:pt x="15879" y="6172"/>
                  </a:cubicBezTo>
                  <a:cubicBezTo>
                    <a:pt x="16046" y="6339"/>
                    <a:pt x="16279" y="6439"/>
                    <a:pt x="16546" y="6439"/>
                  </a:cubicBezTo>
                  <a:cubicBezTo>
                    <a:pt x="16946" y="6439"/>
                    <a:pt x="17380" y="6238"/>
                    <a:pt x="17947" y="5805"/>
                  </a:cubicBezTo>
                  <a:cubicBezTo>
                    <a:pt x="18848" y="5104"/>
                    <a:pt x="19748" y="4704"/>
                    <a:pt x="20582" y="4637"/>
                  </a:cubicBezTo>
                  <a:lnTo>
                    <a:pt x="20782" y="4637"/>
                  </a:lnTo>
                  <a:cubicBezTo>
                    <a:pt x="21116" y="4637"/>
                    <a:pt x="21449" y="4704"/>
                    <a:pt x="21750" y="4804"/>
                  </a:cubicBezTo>
                  <a:lnTo>
                    <a:pt x="22317" y="5004"/>
                  </a:lnTo>
                  <a:lnTo>
                    <a:pt x="22317" y="5004"/>
                  </a:lnTo>
                  <a:lnTo>
                    <a:pt x="22250" y="1669"/>
                  </a:lnTo>
                  <a:lnTo>
                    <a:pt x="22016" y="1535"/>
                  </a:lnTo>
                  <a:cubicBezTo>
                    <a:pt x="19948" y="501"/>
                    <a:pt x="17680" y="1"/>
                    <a:pt x="1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6015050" y="1824620"/>
              <a:ext cx="548207" cy="540684"/>
            </a:xfrm>
            <a:custGeom>
              <a:avLst/>
              <a:gdLst/>
              <a:ahLst/>
              <a:cxnLst/>
              <a:rect l="l" t="t" r="r" b="b"/>
              <a:pathLst>
                <a:path w="31556" h="31123" extrusionOk="0">
                  <a:moveTo>
                    <a:pt x="17846" y="1968"/>
                  </a:moveTo>
                  <a:cubicBezTo>
                    <a:pt x="17839" y="1973"/>
                    <a:pt x="17832" y="1977"/>
                    <a:pt x="17825" y="1982"/>
                  </a:cubicBezTo>
                  <a:lnTo>
                    <a:pt x="17825" y="1982"/>
                  </a:lnTo>
                  <a:cubicBezTo>
                    <a:pt x="17834" y="1978"/>
                    <a:pt x="17841" y="1973"/>
                    <a:pt x="17846" y="1968"/>
                  </a:cubicBezTo>
                  <a:close/>
                  <a:moveTo>
                    <a:pt x="28187" y="11975"/>
                  </a:moveTo>
                  <a:cubicBezTo>
                    <a:pt x="28254" y="12209"/>
                    <a:pt x="28287" y="12476"/>
                    <a:pt x="28354" y="12709"/>
                  </a:cubicBezTo>
                  <a:cubicBezTo>
                    <a:pt x="28454" y="13410"/>
                    <a:pt x="28554" y="14110"/>
                    <a:pt x="28320" y="14644"/>
                  </a:cubicBezTo>
                  <a:cubicBezTo>
                    <a:pt x="28220" y="14944"/>
                    <a:pt x="27887" y="15144"/>
                    <a:pt x="27687" y="15144"/>
                  </a:cubicBezTo>
                  <a:lnTo>
                    <a:pt x="27586" y="15144"/>
                  </a:lnTo>
                  <a:cubicBezTo>
                    <a:pt x="27420" y="15044"/>
                    <a:pt x="27320" y="14744"/>
                    <a:pt x="27320" y="14410"/>
                  </a:cubicBezTo>
                  <a:cubicBezTo>
                    <a:pt x="27320" y="13977"/>
                    <a:pt x="27520" y="13510"/>
                    <a:pt x="27720" y="13043"/>
                  </a:cubicBezTo>
                  <a:lnTo>
                    <a:pt x="28187" y="11975"/>
                  </a:lnTo>
                  <a:close/>
                  <a:moveTo>
                    <a:pt x="28154" y="10207"/>
                  </a:moveTo>
                  <a:lnTo>
                    <a:pt x="27820" y="10674"/>
                  </a:lnTo>
                  <a:cubicBezTo>
                    <a:pt x="27520" y="11341"/>
                    <a:pt x="27253" y="12042"/>
                    <a:pt x="26953" y="12709"/>
                  </a:cubicBezTo>
                  <a:cubicBezTo>
                    <a:pt x="26719" y="13243"/>
                    <a:pt x="26486" y="13810"/>
                    <a:pt x="26486" y="14410"/>
                  </a:cubicBezTo>
                  <a:cubicBezTo>
                    <a:pt x="26452" y="14977"/>
                    <a:pt x="26719" y="15611"/>
                    <a:pt x="27220" y="15878"/>
                  </a:cubicBezTo>
                  <a:cubicBezTo>
                    <a:pt x="27386" y="15945"/>
                    <a:pt x="27520" y="15978"/>
                    <a:pt x="27687" y="15978"/>
                  </a:cubicBezTo>
                  <a:cubicBezTo>
                    <a:pt x="28287" y="15978"/>
                    <a:pt x="28854" y="15511"/>
                    <a:pt x="29121" y="14944"/>
                  </a:cubicBezTo>
                  <a:cubicBezTo>
                    <a:pt x="29421" y="14210"/>
                    <a:pt x="29321" y="13343"/>
                    <a:pt x="29154" y="12576"/>
                  </a:cubicBezTo>
                  <a:cubicBezTo>
                    <a:pt x="28987" y="11708"/>
                    <a:pt x="28787" y="10808"/>
                    <a:pt x="28154" y="10207"/>
                  </a:cubicBezTo>
                  <a:close/>
                  <a:moveTo>
                    <a:pt x="15545" y="2602"/>
                  </a:moveTo>
                  <a:cubicBezTo>
                    <a:pt x="15611" y="2602"/>
                    <a:pt x="15845" y="2635"/>
                    <a:pt x="16045" y="2669"/>
                  </a:cubicBezTo>
                  <a:cubicBezTo>
                    <a:pt x="15478" y="3636"/>
                    <a:pt x="15244" y="4837"/>
                    <a:pt x="15478" y="5938"/>
                  </a:cubicBezTo>
                  <a:cubicBezTo>
                    <a:pt x="15545" y="6204"/>
                    <a:pt x="15678" y="6605"/>
                    <a:pt x="16012" y="6905"/>
                  </a:cubicBezTo>
                  <a:cubicBezTo>
                    <a:pt x="16278" y="7172"/>
                    <a:pt x="16612" y="7272"/>
                    <a:pt x="16979" y="7272"/>
                  </a:cubicBezTo>
                  <a:cubicBezTo>
                    <a:pt x="17646" y="7272"/>
                    <a:pt x="18246" y="6872"/>
                    <a:pt x="18647" y="6571"/>
                  </a:cubicBezTo>
                  <a:cubicBezTo>
                    <a:pt x="19481" y="5904"/>
                    <a:pt x="20281" y="5571"/>
                    <a:pt x="21048" y="5504"/>
                  </a:cubicBezTo>
                  <a:cubicBezTo>
                    <a:pt x="21115" y="5504"/>
                    <a:pt x="21182" y="5471"/>
                    <a:pt x="21249" y="5471"/>
                  </a:cubicBezTo>
                  <a:cubicBezTo>
                    <a:pt x="21515" y="5471"/>
                    <a:pt x="21782" y="5537"/>
                    <a:pt x="22049" y="5637"/>
                  </a:cubicBezTo>
                  <a:lnTo>
                    <a:pt x="21982" y="5637"/>
                  </a:lnTo>
                  <a:cubicBezTo>
                    <a:pt x="20782" y="6238"/>
                    <a:pt x="19748" y="7138"/>
                    <a:pt x="19014" y="8239"/>
                  </a:cubicBezTo>
                  <a:cubicBezTo>
                    <a:pt x="18680" y="8773"/>
                    <a:pt x="18413" y="9307"/>
                    <a:pt x="18180" y="9807"/>
                  </a:cubicBezTo>
                  <a:cubicBezTo>
                    <a:pt x="17880" y="10374"/>
                    <a:pt x="17646" y="10908"/>
                    <a:pt x="17279" y="11375"/>
                  </a:cubicBezTo>
                  <a:cubicBezTo>
                    <a:pt x="16779" y="12075"/>
                    <a:pt x="16078" y="12509"/>
                    <a:pt x="15478" y="12509"/>
                  </a:cubicBezTo>
                  <a:cubicBezTo>
                    <a:pt x="15344" y="12509"/>
                    <a:pt x="15244" y="12509"/>
                    <a:pt x="15111" y="12476"/>
                  </a:cubicBezTo>
                  <a:cubicBezTo>
                    <a:pt x="14977" y="12442"/>
                    <a:pt x="14844" y="12376"/>
                    <a:pt x="14677" y="12275"/>
                  </a:cubicBezTo>
                  <a:cubicBezTo>
                    <a:pt x="14344" y="12142"/>
                    <a:pt x="13910" y="11909"/>
                    <a:pt x="13410" y="11909"/>
                  </a:cubicBezTo>
                  <a:lnTo>
                    <a:pt x="13310" y="11909"/>
                  </a:lnTo>
                  <a:lnTo>
                    <a:pt x="12809" y="11942"/>
                  </a:lnTo>
                  <a:lnTo>
                    <a:pt x="12576" y="12409"/>
                  </a:lnTo>
                  <a:cubicBezTo>
                    <a:pt x="11975" y="13810"/>
                    <a:pt x="12809" y="15344"/>
                    <a:pt x="13910" y="16078"/>
                  </a:cubicBezTo>
                  <a:cubicBezTo>
                    <a:pt x="14043" y="16178"/>
                    <a:pt x="14210" y="16278"/>
                    <a:pt x="14344" y="16345"/>
                  </a:cubicBezTo>
                  <a:lnTo>
                    <a:pt x="11975" y="15244"/>
                  </a:lnTo>
                  <a:cubicBezTo>
                    <a:pt x="10608" y="14577"/>
                    <a:pt x="9407" y="13943"/>
                    <a:pt x="8773" y="12909"/>
                  </a:cubicBezTo>
                  <a:cubicBezTo>
                    <a:pt x="7572" y="10808"/>
                    <a:pt x="7906" y="6238"/>
                    <a:pt x="9407" y="4370"/>
                  </a:cubicBezTo>
                  <a:cubicBezTo>
                    <a:pt x="10741" y="2735"/>
                    <a:pt x="14377" y="2635"/>
                    <a:pt x="15545" y="2602"/>
                  </a:cubicBezTo>
                  <a:close/>
                  <a:moveTo>
                    <a:pt x="14777" y="16545"/>
                  </a:moveTo>
                  <a:cubicBezTo>
                    <a:pt x="15378" y="16812"/>
                    <a:pt x="16012" y="16945"/>
                    <a:pt x="16645" y="17079"/>
                  </a:cubicBezTo>
                  <a:cubicBezTo>
                    <a:pt x="16779" y="17112"/>
                    <a:pt x="16946" y="17146"/>
                    <a:pt x="17079" y="17179"/>
                  </a:cubicBezTo>
                  <a:cubicBezTo>
                    <a:pt x="19714" y="17813"/>
                    <a:pt x="22216" y="18980"/>
                    <a:pt x="24351" y="20648"/>
                  </a:cubicBezTo>
                  <a:cubicBezTo>
                    <a:pt x="24484" y="20748"/>
                    <a:pt x="24551" y="20815"/>
                    <a:pt x="24584" y="20882"/>
                  </a:cubicBezTo>
                  <a:cubicBezTo>
                    <a:pt x="24551" y="20948"/>
                    <a:pt x="24451" y="21015"/>
                    <a:pt x="24418" y="21048"/>
                  </a:cubicBezTo>
                  <a:lnTo>
                    <a:pt x="18513" y="27153"/>
                  </a:lnTo>
                  <a:cubicBezTo>
                    <a:pt x="18480" y="26819"/>
                    <a:pt x="18480" y="26419"/>
                    <a:pt x="18513" y="26052"/>
                  </a:cubicBezTo>
                  <a:cubicBezTo>
                    <a:pt x="18513" y="24851"/>
                    <a:pt x="18547" y="23483"/>
                    <a:pt x="17546" y="22516"/>
                  </a:cubicBezTo>
                  <a:cubicBezTo>
                    <a:pt x="17279" y="22283"/>
                    <a:pt x="17012" y="22082"/>
                    <a:pt x="16779" y="21949"/>
                  </a:cubicBezTo>
                  <a:cubicBezTo>
                    <a:pt x="16512" y="21782"/>
                    <a:pt x="16312" y="21615"/>
                    <a:pt x="16178" y="21482"/>
                  </a:cubicBezTo>
                  <a:cubicBezTo>
                    <a:pt x="15945" y="21082"/>
                    <a:pt x="16278" y="20315"/>
                    <a:pt x="16579" y="19647"/>
                  </a:cubicBezTo>
                  <a:lnTo>
                    <a:pt x="16712" y="19347"/>
                  </a:lnTo>
                  <a:cubicBezTo>
                    <a:pt x="16812" y="19147"/>
                    <a:pt x="17046" y="18613"/>
                    <a:pt x="16845" y="18013"/>
                  </a:cubicBezTo>
                  <a:cubicBezTo>
                    <a:pt x="16645" y="17412"/>
                    <a:pt x="16078" y="17179"/>
                    <a:pt x="15811" y="17046"/>
                  </a:cubicBezTo>
                  <a:lnTo>
                    <a:pt x="14777" y="16545"/>
                  </a:lnTo>
                  <a:close/>
                  <a:moveTo>
                    <a:pt x="15811" y="834"/>
                  </a:moveTo>
                  <a:cubicBezTo>
                    <a:pt x="18113" y="834"/>
                    <a:pt x="20315" y="1401"/>
                    <a:pt x="22283" y="2368"/>
                  </a:cubicBezTo>
                  <a:lnTo>
                    <a:pt x="22316" y="4837"/>
                  </a:lnTo>
                  <a:cubicBezTo>
                    <a:pt x="21982" y="4737"/>
                    <a:pt x="21616" y="4670"/>
                    <a:pt x="21249" y="4670"/>
                  </a:cubicBezTo>
                  <a:lnTo>
                    <a:pt x="20982" y="4670"/>
                  </a:lnTo>
                  <a:cubicBezTo>
                    <a:pt x="19948" y="4737"/>
                    <a:pt x="18947" y="5270"/>
                    <a:pt x="18113" y="5904"/>
                  </a:cubicBezTo>
                  <a:cubicBezTo>
                    <a:pt x="17813" y="6171"/>
                    <a:pt x="17379" y="6438"/>
                    <a:pt x="16979" y="6438"/>
                  </a:cubicBezTo>
                  <a:cubicBezTo>
                    <a:pt x="16845" y="6438"/>
                    <a:pt x="16712" y="6405"/>
                    <a:pt x="16579" y="6305"/>
                  </a:cubicBezTo>
                  <a:cubicBezTo>
                    <a:pt x="16412" y="6171"/>
                    <a:pt x="16345" y="5938"/>
                    <a:pt x="16312" y="5737"/>
                  </a:cubicBezTo>
                  <a:cubicBezTo>
                    <a:pt x="15980" y="4345"/>
                    <a:pt x="16637" y="2754"/>
                    <a:pt x="17825" y="1982"/>
                  </a:cubicBezTo>
                  <a:lnTo>
                    <a:pt x="17825" y="1982"/>
                  </a:lnTo>
                  <a:cubicBezTo>
                    <a:pt x="17780" y="2001"/>
                    <a:pt x="17691" y="2001"/>
                    <a:pt x="17579" y="2001"/>
                  </a:cubicBezTo>
                  <a:cubicBezTo>
                    <a:pt x="17046" y="2001"/>
                    <a:pt x="15911" y="1768"/>
                    <a:pt x="15545" y="1768"/>
                  </a:cubicBezTo>
                  <a:cubicBezTo>
                    <a:pt x="13376" y="1801"/>
                    <a:pt x="10207" y="2068"/>
                    <a:pt x="8773" y="3836"/>
                  </a:cubicBezTo>
                  <a:cubicBezTo>
                    <a:pt x="7038" y="5971"/>
                    <a:pt x="6672" y="10941"/>
                    <a:pt x="8073" y="13310"/>
                  </a:cubicBezTo>
                  <a:cubicBezTo>
                    <a:pt x="8840" y="14644"/>
                    <a:pt x="10274" y="15344"/>
                    <a:pt x="11642" y="15978"/>
                  </a:cubicBezTo>
                  <a:cubicBezTo>
                    <a:pt x="12909" y="16579"/>
                    <a:pt x="14177" y="17179"/>
                    <a:pt x="15478" y="17779"/>
                  </a:cubicBezTo>
                  <a:cubicBezTo>
                    <a:pt x="15711" y="17913"/>
                    <a:pt x="15978" y="18046"/>
                    <a:pt x="16078" y="18280"/>
                  </a:cubicBezTo>
                  <a:cubicBezTo>
                    <a:pt x="16145" y="18513"/>
                    <a:pt x="16045" y="18780"/>
                    <a:pt x="15945" y="19014"/>
                  </a:cubicBezTo>
                  <a:cubicBezTo>
                    <a:pt x="15545" y="19948"/>
                    <a:pt x="14944" y="21048"/>
                    <a:pt x="15478" y="21916"/>
                  </a:cubicBezTo>
                  <a:cubicBezTo>
                    <a:pt x="15811" y="22449"/>
                    <a:pt x="16512" y="22650"/>
                    <a:pt x="16946" y="23117"/>
                  </a:cubicBezTo>
                  <a:cubicBezTo>
                    <a:pt x="18380" y="24484"/>
                    <a:pt x="17079" y="27086"/>
                    <a:pt x="18146" y="28754"/>
                  </a:cubicBezTo>
                  <a:cubicBezTo>
                    <a:pt x="20415" y="26386"/>
                    <a:pt x="22716" y="24017"/>
                    <a:pt x="25018" y="21649"/>
                  </a:cubicBezTo>
                  <a:cubicBezTo>
                    <a:pt x="25218" y="21415"/>
                    <a:pt x="25452" y="21182"/>
                    <a:pt x="25452" y="20915"/>
                  </a:cubicBezTo>
                  <a:cubicBezTo>
                    <a:pt x="25485" y="20515"/>
                    <a:pt x="25151" y="20214"/>
                    <a:pt x="24851" y="19981"/>
                  </a:cubicBezTo>
                  <a:cubicBezTo>
                    <a:pt x="22616" y="18246"/>
                    <a:pt x="20014" y="17012"/>
                    <a:pt x="17279" y="16378"/>
                  </a:cubicBezTo>
                  <a:cubicBezTo>
                    <a:pt x="16278" y="16145"/>
                    <a:pt x="15211" y="15978"/>
                    <a:pt x="14377" y="15378"/>
                  </a:cubicBezTo>
                  <a:cubicBezTo>
                    <a:pt x="13543" y="14811"/>
                    <a:pt x="12943" y="13710"/>
                    <a:pt x="13343" y="12742"/>
                  </a:cubicBezTo>
                  <a:lnTo>
                    <a:pt x="13410" y="12742"/>
                  </a:lnTo>
                  <a:cubicBezTo>
                    <a:pt x="13910" y="12742"/>
                    <a:pt x="14377" y="13109"/>
                    <a:pt x="14877" y="13276"/>
                  </a:cubicBezTo>
                  <a:cubicBezTo>
                    <a:pt x="15078" y="13343"/>
                    <a:pt x="15278" y="13343"/>
                    <a:pt x="15478" y="13343"/>
                  </a:cubicBezTo>
                  <a:cubicBezTo>
                    <a:pt x="16412" y="13343"/>
                    <a:pt x="17379" y="12676"/>
                    <a:pt x="17946" y="11875"/>
                  </a:cubicBezTo>
                  <a:cubicBezTo>
                    <a:pt x="18680" y="10908"/>
                    <a:pt x="19047" y="9740"/>
                    <a:pt x="19714" y="8706"/>
                  </a:cubicBezTo>
                  <a:cubicBezTo>
                    <a:pt x="20348" y="7739"/>
                    <a:pt x="21282" y="6938"/>
                    <a:pt x="22349" y="6405"/>
                  </a:cubicBezTo>
                  <a:lnTo>
                    <a:pt x="22383" y="8640"/>
                  </a:lnTo>
                  <a:cubicBezTo>
                    <a:pt x="22416" y="9373"/>
                    <a:pt x="23017" y="9940"/>
                    <a:pt x="23750" y="9940"/>
                  </a:cubicBezTo>
                  <a:lnTo>
                    <a:pt x="23784" y="9940"/>
                  </a:lnTo>
                  <a:lnTo>
                    <a:pt x="29354" y="9840"/>
                  </a:lnTo>
                  <a:cubicBezTo>
                    <a:pt x="30055" y="11508"/>
                    <a:pt x="30455" y="13276"/>
                    <a:pt x="30489" y="15178"/>
                  </a:cubicBezTo>
                  <a:cubicBezTo>
                    <a:pt x="30722" y="23317"/>
                    <a:pt x="24317" y="30055"/>
                    <a:pt x="16178" y="30288"/>
                  </a:cubicBezTo>
                  <a:lnTo>
                    <a:pt x="15778" y="30288"/>
                  </a:lnTo>
                  <a:cubicBezTo>
                    <a:pt x="7839" y="30288"/>
                    <a:pt x="1268" y="23950"/>
                    <a:pt x="1068" y="15945"/>
                  </a:cubicBezTo>
                  <a:cubicBezTo>
                    <a:pt x="867" y="7839"/>
                    <a:pt x="7272" y="1067"/>
                    <a:pt x="15411" y="867"/>
                  </a:cubicBezTo>
                  <a:cubicBezTo>
                    <a:pt x="15545" y="867"/>
                    <a:pt x="15678" y="834"/>
                    <a:pt x="15811" y="834"/>
                  </a:cubicBezTo>
                  <a:close/>
                  <a:moveTo>
                    <a:pt x="15811" y="0"/>
                  </a:moveTo>
                  <a:cubicBezTo>
                    <a:pt x="15645" y="0"/>
                    <a:pt x="15511" y="0"/>
                    <a:pt x="15378" y="33"/>
                  </a:cubicBezTo>
                  <a:cubicBezTo>
                    <a:pt x="6805" y="234"/>
                    <a:pt x="0" y="7405"/>
                    <a:pt x="234" y="15978"/>
                  </a:cubicBezTo>
                  <a:cubicBezTo>
                    <a:pt x="334" y="20048"/>
                    <a:pt x="2035" y="23884"/>
                    <a:pt x="4937" y="26719"/>
                  </a:cubicBezTo>
                  <a:cubicBezTo>
                    <a:pt x="7872" y="29554"/>
                    <a:pt x="11708" y="31122"/>
                    <a:pt x="15778" y="31122"/>
                  </a:cubicBezTo>
                  <a:lnTo>
                    <a:pt x="16212" y="31122"/>
                  </a:lnTo>
                  <a:cubicBezTo>
                    <a:pt x="24784" y="30889"/>
                    <a:pt x="31556" y="23750"/>
                    <a:pt x="31322" y="15144"/>
                  </a:cubicBezTo>
                  <a:cubicBezTo>
                    <a:pt x="31289" y="13209"/>
                    <a:pt x="30889" y="11308"/>
                    <a:pt x="30122" y="9540"/>
                  </a:cubicBezTo>
                  <a:lnTo>
                    <a:pt x="29888" y="9006"/>
                  </a:lnTo>
                  <a:lnTo>
                    <a:pt x="29321" y="9006"/>
                  </a:lnTo>
                  <a:lnTo>
                    <a:pt x="23750" y="9140"/>
                  </a:lnTo>
                  <a:cubicBezTo>
                    <a:pt x="23484" y="9140"/>
                    <a:pt x="23250" y="8906"/>
                    <a:pt x="23217" y="8606"/>
                  </a:cubicBezTo>
                  <a:lnTo>
                    <a:pt x="23183" y="6405"/>
                  </a:lnTo>
                  <a:lnTo>
                    <a:pt x="23150" y="5104"/>
                  </a:lnTo>
                  <a:lnTo>
                    <a:pt x="23150" y="4837"/>
                  </a:lnTo>
                  <a:lnTo>
                    <a:pt x="23117" y="2335"/>
                  </a:lnTo>
                  <a:lnTo>
                    <a:pt x="23117" y="1835"/>
                  </a:lnTo>
                  <a:lnTo>
                    <a:pt x="22650" y="1601"/>
                  </a:lnTo>
                  <a:cubicBezTo>
                    <a:pt x="20515" y="567"/>
                    <a:pt x="18180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6130931" y="1855280"/>
              <a:ext cx="326846" cy="468866"/>
            </a:xfrm>
            <a:custGeom>
              <a:avLst/>
              <a:gdLst/>
              <a:ahLst/>
              <a:cxnLst/>
              <a:rect l="l" t="t" r="r" b="b"/>
              <a:pathLst>
                <a:path w="18814" h="26989" extrusionOk="0">
                  <a:moveTo>
                    <a:pt x="8928" y="1"/>
                  </a:moveTo>
                  <a:cubicBezTo>
                    <a:pt x="8908" y="1"/>
                    <a:pt x="8890" y="2"/>
                    <a:pt x="8874" y="3"/>
                  </a:cubicBezTo>
                  <a:cubicBezTo>
                    <a:pt x="6705" y="36"/>
                    <a:pt x="3536" y="303"/>
                    <a:pt x="2102" y="2071"/>
                  </a:cubicBezTo>
                  <a:cubicBezTo>
                    <a:pt x="367" y="4206"/>
                    <a:pt x="1" y="9176"/>
                    <a:pt x="1402" y="11545"/>
                  </a:cubicBezTo>
                  <a:cubicBezTo>
                    <a:pt x="2135" y="12879"/>
                    <a:pt x="3603" y="13579"/>
                    <a:pt x="4971" y="14213"/>
                  </a:cubicBezTo>
                  <a:cubicBezTo>
                    <a:pt x="6238" y="14814"/>
                    <a:pt x="7506" y="15414"/>
                    <a:pt x="8807" y="16014"/>
                  </a:cubicBezTo>
                  <a:cubicBezTo>
                    <a:pt x="9040" y="16148"/>
                    <a:pt x="9307" y="16281"/>
                    <a:pt x="9407" y="16515"/>
                  </a:cubicBezTo>
                  <a:cubicBezTo>
                    <a:pt x="9474" y="16748"/>
                    <a:pt x="9374" y="17015"/>
                    <a:pt x="9274" y="17249"/>
                  </a:cubicBezTo>
                  <a:cubicBezTo>
                    <a:pt x="8874" y="18183"/>
                    <a:pt x="8273" y="19283"/>
                    <a:pt x="8807" y="20151"/>
                  </a:cubicBezTo>
                  <a:cubicBezTo>
                    <a:pt x="9140" y="20684"/>
                    <a:pt x="9841" y="20885"/>
                    <a:pt x="10275" y="21352"/>
                  </a:cubicBezTo>
                  <a:cubicBezTo>
                    <a:pt x="11709" y="22719"/>
                    <a:pt x="10408" y="25321"/>
                    <a:pt x="11475" y="26989"/>
                  </a:cubicBezTo>
                  <a:cubicBezTo>
                    <a:pt x="13744" y="24621"/>
                    <a:pt x="16045" y="22252"/>
                    <a:pt x="18347" y="19884"/>
                  </a:cubicBezTo>
                  <a:cubicBezTo>
                    <a:pt x="18547" y="19650"/>
                    <a:pt x="18781" y="19417"/>
                    <a:pt x="18781" y="19117"/>
                  </a:cubicBezTo>
                  <a:cubicBezTo>
                    <a:pt x="18814" y="18750"/>
                    <a:pt x="18480" y="18449"/>
                    <a:pt x="18180" y="18216"/>
                  </a:cubicBezTo>
                  <a:cubicBezTo>
                    <a:pt x="15945" y="16481"/>
                    <a:pt x="13343" y="15247"/>
                    <a:pt x="10608" y="14613"/>
                  </a:cubicBezTo>
                  <a:cubicBezTo>
                    <a:pt x="9607" y="14380"/>
                    <a:pt x="8540" y="14213"/>
                    <a:pt x="7706" y="13613"/>
                  </a:cubicBezTo>
                  <a:cubicBezTo>
                    <a:pt x="6839" y="13046"/>
                    <a:pt x="6272" y="11945"/>
                    <a:pt x="6672" y="10977"/>
                  </a:cubicBezTo>
                  <a:cubicBezTo>
                    <a:pt x="7206" y="10977"/>
                    <a:pt x="7673" y="11344"/>
                    <a:pt x="8206" y="11511"/>
                  </a:cubicBezTo>
                  <a:cubicBezTo>
                    <a:pt x="8396" y="11565"/>
                    <a:pt x="8586" y="11590"/>
                    <a:pt x="8775" y="11590"/>
                  </a:cubicBezTo>
                  <a:cubicBezTo>
                    <a:pt x="9751" y="11590"/>
                    <a:pt x="10694" y="10921"/>
                    <a:pt x="11309" y="10110"/>
                  </a:cubicBezTo>
                  <a:cubicBezTo>
                    <a:pt x="12009" y="9143"/>
                    <a:pt x="12376" y="7942"/>
                    <a:pt x="13043" y="6941"/>
                  </a:cubicBezTo>
                  <a:cubicBezTo>
                    <a:pt x="13677" y="5941"/>
                    <a:pt x="14611" y="5173"/>
                    <a:pt x="15678" y="4640"/>
                  </a:cubicBezTo>
                  <a:lnTo>
                    <a:pt x="15645" y="3072"/>
                  </a:lnTo>
                  <a:cubicBezTo>
                    <a:pt x="15313" y="2961"/>
                    <a:pt x="14936" y="2897"/>
                    <a:pt x="14551" y="2897"/>
                  </a:cubicBezTo>
                  <a:cubicBezTo>
                    <a:pt x="14471" y="2897"/>
                    <a:pt x="14391" y="2899"/>
                    <a:pt x="14311" y="2905"/>
                  </a:cubicBezTo>
                  <a:cubicBezTo>
                    <a:pt x="13277" y="2972"/>
                    <a:pt x="12276" y="3505"/>
                    <a:pt x="11442" y="4139"/>
                  </a:cubicBezTo>
                  <a:cubicBezTo>
                    <a:pt x="11106" y="4403"/>
                    <a:pt x="10683" y="4685"/>
                    <a:pt x="10311" y="4685"/>
                  </a:cubicBezTo>
                  <a:cubicBezTo>
                    <a:pt x="10166" y="4685"/>
                    <a:pt x="10029" y="4642"/>
                    <a:pt x="9908" y="4540"/>
                  </a:cubicBezTo>
                  <a:cubicBezTo>
                    <a:pt x="9741" y="4373"/>
                    <a:pt x="9674" y="4173"/>
                    <a:pt x="9641" y="3972"/>
                  </a:cubicBezTo>
                  <a:cubicBezTo>
                    <a:pt x="9307" y="2571"/>
                    <a:pt x="9974" y="970"/>
                    <a:pt x="11175" y="203"/>
                  </a:cubicBezTo>
                  <a:lnTo>
                    <a:pt x="11175" y="203"/>
                  </a:lnTo>
                  <a:cubicBezTo>
                    <a:pt x="11129" y="232"/>
                    <a:pt x="11041" y="244"/>
                    <a:pt x="10926" y="244"/>
                  </a:cubicBezTo>
                  <a:cubicBezTo>
                    <a:pt x="10405" y="244"/>
                    <a:pt x="9317" y="1"/>
                    <a:pt x="8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6474547" y="2001925"/>
              <a:ext cx="51579" cy="100291"/>
            </a:xfrm>
            <a:custGeom>
              <a:avLst/>
              <a:gdLst/>
              <a:ahLst/>
              <a:cxnLst/>
              <a:rect l="l" t="t" r="r" b="b"/>
              <a:pathLst>
                <a:path w="2969" h="5773" extrusionOk="0">
                  <a:moveTo>
                    <a:pt x="1702" y="0"/>
                  </a:moveTo>
                  <a:lnTo>
                    <a:pt x="1368" y="467"/>
                  </a:lnTo>
                  <a:cubicBezTo>
                    <a:pt x="1068" y="1134"/>
                    <a:pt x="801" y="1835"/>
                    <a:pt x="501" y="2502"/>
                  </a:cubicBezTo>
                  <a:cubicBezTo>
                    <a:pt x="267" y="3036"/>
                    <a:pt x="34" y="3603"/>
                    <a:pt x="34" y="4203"/>
                  </a:cubicBezTo>
                  <a:cubicBezTo>
                    <a:pt x="0" y="4770"/>
                    <a:pt x="267" y="5404"/>
                    <a:pt x="768" y="5671"/>
                  </a:cubicBezTo>
                  <a:cubicBezTo>
                    <a:pt x="914" y="5741"/>
                    <a:pt x="1068" y="5773"/>
                    <a:pt x="1222" y="5773"/>
                  </a:cubicBezTo>
                  <a:cubicBezTo>
                    <a:pt x="1807" y="5773"/>
                    <a:pt x="2405" y="5317"/>
                    <a:pt x="2669" y="4737"/>
                  </a:cubicBezTo>
                  <a:cubicBezTo>
                    <a:pt x="2969" y="4003"/>
                    <a:pt x="2869" y="3136"/>
                    <a:pt x="2702" y="2369"/>
                  </a:cubicBezTo>
                  <a:cubicBezTo>
                    <a:pt x="2569" y="1501"/>
                    <a:pt x="2335" y="601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5101249" y="2006563"/>
              <a:ext cx="451442" cy="377261"/>
            </a:xfrm>
            <a:custGeom>
              <a:avLst/>
              <a:gdLst/>
              <a:ahLst/>
              <a:cxnLst/>
              <a:rect l="l" t="t" r="r" b="b"/>
              <a:pathLst>
                <a:path w="25986" h="21716" extrusionOk="0">
                  <a:moveTo>
                    <a:pt x="13177" y="0"/>
                  </a:moveTo>
                  <a:lnTo>
                    <a:pt x="3303" y="267"/>
                  </a:lnTo>
                  <a:cubicBezTo>
                    <a:pt x="2403" y="267"/>
                    <a:pt x="1569" y="667"/>
                    <a:pt x="968" y="1301"/>
                  </a:cubicBezTo>
                  <a:cubicBezTo>
                    <a:pt x="334" y="1968"/>
                    <a:pt x="1" y="2802"/>
                    <a:pt x="34" y="3703"/>
                  </a:cubicBezTo>
                  <a:lnTo>
                    <a:pt x="301" y="14177"/>
                  </a:lnTo>
                  <a:cubicBezTo>
                    <a:pt x="368" y="16012"/>
                    <a:pt x="1836" y="17446"/>
                    <a:pt x="3670" y="17446"/>
                  </a:cubicBezTo>
                  <a:lnTo>
                    <a:pt x="4838" y="17446"/>
                  </a:lnTo>
                  <a:lnTo>
                    <a:pt x="4938" y="21716"/>
                  </a:lnTo>
                  <a:lnTo>
                    <a:pt x="5638" y="20882"/>
                  </a:lnTo>
                  <a:cubicBezTo>
                    <a:pt x="5638" y="20882"/>
                    <a:pt x="7306" y="18980"/>
                    <a:pt x="8707" y="17313"/>
                  </a:cubicBezTo>
                  <a:lnTo>
                    <a:pt x="22684" y="16946"/>
                  </a:lnTo>
                  <a:cubicBezTo>
                    <a:pt x="23584" y="16912"/>
                    <a:pt x="24418" y="16545"/>
                    <a:pt x="25019" y="15912"/>
                  </a:cubicBezTo>
                  <a:cubicBezTo>
                    <a:pt x="25653" y="15244"/>
                    <a:pt x="25986" y="14410"/>
                    <a:pt x="25953" y="13510"/>
                  </a:cubicBezTo>
                  <a:lnTo>
                    <a:pt x="25786" y="7439"/>
                  </a:lnTo>
                  <a:lnTo>
                    <a:pt x="15846" y="7706"/>
                  </a:lnTo>
                  <a:cubicBezTo>
                    <a:pt x="14478" y="7706"/>
                    <a:pt x="13344" y="6638"/>
                    <a:pt x="13310" y="523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5093727" y="1999024"/>
              <a:ext cx="465930" cy="403928"/>
            </a:xfrm>
            <a:custGeom>
              <a:avLst/>
              <a:gdLst/>
              <a:ahLst/>
              <a:cxnLst/>
              <a:rect l="l" t="t" r="r" b="b"/>
              <a:pathLst>
                <a:path w="26820" h="23251" extrusionOk="0">
                  <a:moveTo>
                    <a:pt x="13210" y="868"/>
                  </a:moveTo>
                  <a:lnTo>
                    <a:pt x="13343" y="5671"/>
                  </a:lnTo>
                  <a:cubicBezTo>
                    <a:pt x="13376" y="7306"/>
                    <a:pt x="14711" y="8573"/>
                    <a:pt x="16279" y="8573"/>
                  </a:cubicBezTo>
                  <a:lnTo>
                    <a:pt x="16379" y="8573"/>
                  </a:lnTo>
                  <a:lnTo>
                    <a:pt x="25819" y="8306"/>
                  </a:lnTo>
                  <a:lnTo>
                    <a:pt x="25985" y="13944"/>
                  </a:lnTo>
                  <a:cubicBezTo>
                    <a:pt x="26019" y="15578"/>
                    <a:pt x="24718" y="16913"/>
                    <a:pt x="23117" y="16979"/>
                  </a:cubicBezTo>
                  <a:lnTo>
                    <a:pt x="8940" y="17346"/>
                  </a:lnTo>
                  <a:cubicBezTo>
                    <a:pt x="7506" y="19047"/>
                    <a:pt x="5771" y="21049"/>
                    <a:pt x="5771" y="21049"/>
                  </a:cubicBezTo>
                  <a:lnTo>
                    <a:pt x="5671" y="17446"/>
                  </a:lnTo>
                  <a:lnTo>
                    <a:pt x="4170" y="17480"/>
                  </a:lnTo>
                  <a:lnTo>
                    <a:pt x="4103" y="17480"/>
                  </a:lnTo>
                  <a:cubicBezTo>
                    <a:pt x="2502" y="17480"/>
                    <a:pt x="1201" y="16212"/>
                    <a:pt x="1168" y="14611"/>
                  </a:cubicBezTo>
                  <a:lnTo>
                    <a:pt x="868" y="4137"/>
                  </a:lnTo>
                  <a:cubicBezTo>
                    <a:pt x="834" y="2502"/>
                    <a:pt x="2135" y="1135"/>
                    <a:pt x="3736" y="1101"/>
                  </a:cubicBezTo>
                  <a:lnTo>
                    <a:pt x="13210" y="868"/>
                  </a:lnTo>
                  <a:close/>
                  <a:moveTo>
                    <a:pt x="14010" y="1"/>
                  </a:moveTo>
                  <a:lnTo>
                    <a:pt x="13176" y="34"/>
                  </a:lnTo>
                  <a:lnTo>
                    <a:pt x="3736" y="267"/>
                  </a:lnTo>
                  <a:cubicBezTo>
                    <a:pt x="1635" y="334"/>
                    <a:pt x="0" y="2069"/>
                    <a:pt x="34" y="4170"/>
                  </a:cubicBezTo>
                  <a:lnTo>
                    <a:pt x="334" y="14644"/>
                  </a:lnTo>
                  <a:cubicBezTo>
                    <a:pt x="367" y="16712"/>
                    <a:pt x="2035" y="18314"/>
                    <a:pt x="4103" y="18314"/>
                  </a:cubicBezTo>
                  <a:lnTo>
                    <a:pt x="4837" y="18314"/>
                  </a:lnTo>
                  <a:lnTo>
                    <a:pt x="4904" y="21082"/>
                  </a:lnTo>
                  <a:lnTo>
                    <a:pt x="4970" y="23250"/>
                  </a:lnTo>
                  <a:lnTo>
                    <a:pt x="6371" y="21616"/>
                  </a:lnTo>
                  <a:cubicBezTo>
                    <a:pt x="6371" y="21616"/>
                    <a:pt x="7939" y="19815"/>
                    <a:pt x="9340" y="18180"/>
                  </a:cubicBezTo>
                  <a:lnTo>
                    <a:pt x="23117" y="17813"/>
                  </a:lnTo>
                  <a:cubicBezTo>
                    <a:pt x="24151" y="17780"/>
                    <a:pt x="25085" y="17380"/>
                    <a:pt x="25785" y="16646"/>
                  </a:cubicBezTo>
                  <a:cubicBezTo>
                    <a:pt x="26452" y="15912"/>
                    <a:pt x="26819" y="14945"/>
                    <a:pt x="26819" y="13944"/>
                  </a:cubicBezTo>
                  <a:lnTo>
                    <a:pt x="26653" y="8306"/>
                  </a:lnTo>
                  <a:lnTo>
                    <a:pt x="26653" y="7473"/>
                  </a:lnTo>
                  <a:lnTo>
                    <a:pt x="25819" y="7473"/>
                  </a:lnTo>
                  <a:lnTo>
                    <a:pt x="16345" y="7739"/>
                  </a:lnTo>
                  <a:lnTo>
                    <a:pt x="16279" y="7739"/>
                  </a:lnTo>
                  <a:cubicBezTo>
                    <a:pt x="15144" y="7739"/>
                    <a:pt x="14210" y="6839"/>
                    <a:pt x="14177" y="5671"/>
                  </a:cubicBezTo>
                  <a:lnTo>
                    <a:pt x="14044" y="834"/>
                  </a:lnTo>
                  <a:lnTo>
                    <a:pt x="14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5312758" y="1850103"/>
              <a:ext cx="451442" cy="371476"/>
            </a:xfrm>
            <a:custGeom>
              <a:avLst/>
              <a:gdLst/>
              <a:ahLst/>
              <a:cxnLst/>
              <a:rect l="l" t="t" r="r" b="b"/>
              <a:pathLst>
                <a:path w="25986" h="21383" extrusionOk="0">
                  <a:moveTo>
                    <a:pt x="17079" y="1"/>
                  </a:moveTo>
                  <a:lnTo>
                    <a:pt x="3303" y="334"/>
                  </a:lnTo>
                  <a:cubicBezTo>
                    <a:pt x="2402" y="368"/>
                    <a:pt x="1568" y="735"/>
                    <a:pt x="968" y="1402"/>
                  </a:cubicBezTo>
                  <a:cubicBezTo>
                    <a:pt x="334" y="2069"/>
                    <a:pt x="0" y="2903"/>
                    <a:pt x="34" y="3803"/>
                  </a:cubicBezTo>
                  <a:lnTo>
                    <a:pt x="300" y="14278"/>
                  </a:lnTo>
                  <a:cubicBezTo>
                    <a:pt x="367" y="16112"/>
                    <a:pt x="1835" y="17547"/>
                    <a:pt x="3670" y="17547"/>
                  </a:cubicBezTo>
                  <a:lnTo>
                    <a:pt x="17746" y="17180"/>
                  </a:lnTo>
                  <a:cubicBezTo>
                    <a:pt x="19247" y="18747"/>
                    <a:pt x="20982" y="20582"/>
                    <a:pt x="20982" y="20582"/>
                  </a:cubicBezTo>
                  <a:lnTo>
                    <a:pt x="21749" y="21383"/>
                  </a:lnTo>
                  <a:lnTo>
                    <a:pt x="21616" y="17080"/>
                  </a:lnTo>
                  <a:lnTo>
                    <a:pt x="22683" y="17046"/>
                  </a:lnTo>
                  <a:cubicBezTo>
                    <a:pt x="23584" y="17046"/>
                    <a:pt x="24418" y="16646"/>
                    <a:pt x="25051" y="16012"/>
                  </a:cubicBezTo>
                  <a:cubicBezTo>
                    <a:pt x="25652" y="15345"/>
                    <a:pt x="25985" y="14511"/>
                    <a:pt x="25952" y="13610"/>
                  </a:cubicBezTo>
                  <a:lnTo>
                    <a:pt x="25819" y="7806"/>
                  </a:lnTo>
                  <a:lnTo>
                    <a:pt x="18147" y="7940"/>
                  </a:lnTo>
                  <a:cubicBezTo>
                    <a:pt x="17646" y="7940"/>
                    <a:pt x="17246" y="7539"/>
                    <a:pt x="17213" y="7039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5305792" y="1842582"/>
              <a:ext cx="465930" cy="396962"/>
            </a:xfrm>
            <a:custGeom>
              <a:avLst/>
              <a:gdLst/>
              <a:ahLst/>
              <a:cxnLst/>
              <a:rect l="l" t="t" r="r" b="b"/>
              <a:pathLst>
                <a:path w="26820" h="22850" extrusionOk="0">
                  <a:moveTo>
                    <a:pt x="17080" y="867"/>
                  </a:moveTo>
                  <a:lnTo>
                    <a:pt x="17213" y="7472"/>
                  </a:lnTo>
                  <a:cubicBezTo>
                    <a:pt x="17213" y="8206"/>
                    <a:pt x="17814" y="8806"/>
                    <a:pt x="18548" y="8806"/>
                  </a:cubicBezTo>
                  <a:lnTo>
                    <a:pt x="18581" y="8806"/>
                  </a:lnTo>
                  <a:lnTo>
                    <a:pt x="25819" y="8673"/>
                  </a:lnTo>
                  <a:lnTo>
                    <a:pt x="25953" y="14043"/>
                  </a:lnTo>
                  <a:cubicBezTo>
                    <a:pt x="25986" y="15678"/>
                    <a:pt x="24719" y="17012"/>
                    <a:pt x="23084" y="17079"/>
                  </a:cubicBezTo>
                  <a:lnTo>
                    <a:pt x="21583" y="17112"/>
                  </a:lnTo>
                  <a:lnTo>
                    <a:pt x="21683" y="20748"/>
                  </a:lnTo>
                  <a:cubicBezTo>
                    <a:pt x="21683" y="20748"/>
                    <a:pt x="19848" y="18814"/>
                    <a:pt x="18314" y="17212"/>
                  </a:cubicBezTo>
                  <a:lnTo>
                    <a:pt x="13611" y="17312"/>
                  </a:lnTo>
                  <a:lnTo>
                    <a:pt x="4171" y="17579"/>
                  </a:lnTo>
                  <a:lnTo>
                    <a:pt x="4071" y="17579"/>
                  </a:lnTo>
                  <a:cubicBezTo>
                    <a:pt x="2503" y="17579"/>
                    <a:pt x="1168" y="16312"/>
                    <a:pt x="1135" y="14711"/>
                  </a:cubicBezTo>
                  <a:lnTo>
                    <a:pt x="1002" y="9874"/>
                  </a:lnTo>
                  <a:lnTo>
                    <a:pt x="868" y="4236"/>
                  </a:lnTo>
                  <a:cubicBezTo>
                    <a:pt x="802" y="2602"/>
                    <a:pt x="2102" y="1268"/>
                    <a:pt x="3737" y="1201"/>
                  </a:cubicBezTo>
                  <a:lnTo>
                    <a:pt x="17080" y="867"/>
                  </a:lnTo>
                  <a:close/>
                  <a:moveTo>
                    <a:pt x="17080" y="0"/>
                  </a:moveTo>
                  <a:lnTo>
                    <a:pt x="3704" y="367"/>
                  </a:lnTo>
                  <a:cubicBezTo>
                    <a:pt x="2703" y="400"/>
                    <a:pt x="1769" y="801"/>
                    <a:pt x="1068" y="1535"/>
                  </a:cubicBezTo>
                  <a:cubicBezTo>
                    <a:pt x="368" y="2268"/>
                    <a:pt x="1" y="3236"/>
                    <a:pt x="34" y="4270"/>
                  </a:cubicBezTo>
                  <a:lnTo>
                    <a:pt x="168" y="9874"/>
                  </a:lnTo>
                  <a:lnTo>
                    <a:pt x="301" y="14711"/>
                  </a:lnTo>
                  <a:cubicBezTo>
                    <a:pt x="368" y="16779"/>
                    <a:pt x="2002" y="18413"/>
                    <a:pt x="4071" y="18413"/>
                  </a:cubicBezTo>
                  <a:lnTo>
                    <a:pt x="4171" y="18413"/>
                  </a:lnTo>
                  <a:lnTo>
                    <a:pt x="13644" y="18146"/>
                  </a:lnTo>
                  <a:lnTo>
                    <a:pt x="17947" y="18046"/>
                  </a:lnTo>
                  <a:cubicBezTo>
                    <a:pt x="19448" y="19581"/>
                    <a:pt x="21083" y="21315"/>
                    <a:pt x="21083" y="21315"/>
                  </a:cubicBezTo>
                  <a:lnTo>
                    <a:pt x="22584" y="22850"/>
                  </a:lnTo>
                  <a:lnTo>
                    <a:pt x="22584" y="22850"/>
                  </a:lnTo>
                  <a:lnTo>
                    <a:pt x="22517" y="20715"/>
                  </a:lnTo>
                  <a:lnTo>
                    <a:pt x="22450" y="17913"/>
                  </a:lnTo>
                  <a:lnTo>
                    <a:pt x="23084" y="17913"/>
                  </a:lnTo>
                  <a:cubicBezTo>
                    <a:pt x="24118" y="17880"/>
                    <a:pt x="25052" y="17446"/>
                    <a:pt x="25753" y="16712"/>
                  </a:cubicBezTo>
                  <a:cubicBezTo>
                    <a:pt x="26453" y="15978"/>
                    <a:pt x="26820" y="15011"/>
                    <a:pt x="26787" y="14010"/>
                  </a:cubicBezTo>
                  <a:lnTo>
                    <a:pt x="26653" y="8640"/>
                  </a:lnTo>
                  <a:lnTo>
                    <a:pt x="26620" y="7806"/>
                  </a:lnTo>
                  <a:lnTo>
                    <a:pt x="25786" y="7839"/>
                  </a:lnTo>
                  <a:lnTo>
                    <a:pt x="18581" y="7972"/>
                  </a:lnTo>
                  <a:cubicBezTo>
                    <a:pt x="18281" y="7972"/>
                    <a:pt x="18047" y="7739"/>
                    <a:pt x="18047" y="7439"/>
                  </a:cubicBezTo>
                  <a:lnTo>
                    <a:pt x="17914" y="834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4434898" y="1895876"/>
              <a:ext cx="411450" cy="413778"/>
            </a:xfrm>
            <a:custGeom>
              <a:avLst/>
              <a:gdLst/>
              <a:ahLst/>
              <a:cxnLst/>
              <a:rect l="l" t="t" r="r" b="b"/>
              <a:pathLst>
                <a:path w="23684" h="23818" extrusionOk="0">
                  <a:moveTo>
                    <a:pt x="9774" y="1"/>
                  </a:moveTo>
                  <a:lnTo>
                    <a:pt x="9273" y="101"/>
                  </a:lnTo>
                  <a:cubicBezTo>
                    <a:pt x="6405" y="802"/>
                    <a:pt x="4370" y="3904"/>
                    <a:pt x="4470" y="7506"/>
                  </a:cubicBezTo>
                  <a:cubicBezTo>
                    <a:pt x="4537" y="9675"/>
                    <a:pt x="5371" y="11709"/>
                    <a:pt x="6738" y="13044"/>
                  </a:cubicBezTo>
                  <a:cubicBezTo>
                    <a:pt x="4003" y="13711"/>
                    <a:pt x="1868" y="15012"/>
                    <a:pt x="367" y="16880"/>
                  </a:cubicBezTo>
                  <a:lnTo>
                    <a:pt x="0" y="17347"/>
                  </a:lnTo>
                  <a:lnTo>
                    <a:pt x="567" y="17547"/>
                  </a:lnTo>
                  <a:cubicBezTo>
                    <a:pt x="4337" y="18814"/>
                    <a:pt x="5971" y="21483"/>
                    <a:pt x="6672" y="23518"/>
                  </a:cubicBezTo>
                  <a:lnTo>
                    <a:pt x="6772" y="23818"/>
                  </a:lnTo>
                  <a:lnTo>
                    <a:pt x="23684" y="23384"/>
                  </a:lnTo>
                  <a:lnTo>
                    <a:pt x="23684" y="22984"/>
                  </a:lnTo>
                  <a:cubicBezTo>
                    <a:pt x="23684" y="22884"/>
                    <a:pt x="23617" y="14478"/>
                    <a:pt x="14577" y="12843"/>
                  </a:cubicBezTo>
                  <a:cubicBezTo>
                    <a:pt x="15878" y="11409"/>
                    <a:pt x="16579" y="9374"/>
                    <a:pt x="16545" y="7173"/>
                  </a:cubicBezTo>
                  <a:cubicBezTo>
                    <a:pt x="16512" y="6939"/>
                    <a:pt x="16512" y="6706"/>
                    <a:pt x="16479" y="6439"/>
                  </a:cubicBezTo>
                  <a:lnTo>
                    <a:pt x="16445" y="6072"/>
                  </a:lnTo>
                  <a:lnTo>
                    <a:pt x="10808" y="6172"/>
                  </a:lnTo>
                  <a:cubicBezTo>
                    <a:pt x="10307" y="6172"/>
                    <a:pt x="9874" y="5738"/>
                    <a:pt x="9874" y="5238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4422721" y="1886617"/>
              <a:ext cx="431168" cy="430004"/>
            </a:xfrm>
            <a:custGeom>
              <a:avLst/>
              <a:gdLst/>
              <a:ahLst/>
              <a:cxnLst/>
              <a:rect l="l" t="t" r="r" b="b"/>
              <a:pathLst>
                <a:path w="24819" h="24752" extrusionOk="0">
                  <a:moveTo>
                    <a:pt x="10074" y="1034"/>
                  </a:moveTo>
                  <a:lnTo>
                    <a:pt x="10141" y="5771"/>
                  </a:lnTo>
                  <a:cubicBezTo>
                    <a:pt x="10175" y="6505"/>
                    <a:pt x="10775" y="7105"/>
                    <a:pt x="11509" y="7105"/>
                  </a:cubicBezTo>
                  <a:lnTo>
                    <a:pt x="11542" y="7105"/>
                  </a:lnTo>
                  <a:lnTo>
                    <a:pt x="16779" y="7005"/>
                  </a:lnTo>
                  <a:cubicBezTo>
                    <a:pt x="16779" y="7239"/>
                    <a:pt x="16813" y="7472"/>
                    <a:pt x="16813" y="7739"/>
                  </a:cubicBezTo>
                  <a:cubicBezTo>
                    <a:pt x="16879" y="10174"/>
                    <a:pt x="15912" y="12376"/>
                    <a:pt x="14378" y="13643"/>
                  </a:cubicBezTo>
                  <a:cubicBezTo>
                    <a:pt x="23984" y="14878"/>
                    <a:pt x="23984" y="23484"/>
                    <a:pt x="23984" y="23484"/>
                  </a:cubicBezTo>
                  <a:lnTo>
                    <a:pt x="7773" y="23917"/>
                  </a:lnTo>
                  <a:cubicBezTo>
                    <a:pt x="7006" y="21749"/>
                    <a:pt x="5304" y="18980"/>
                    <a:pt x="1402" y="17680"/>
                  </a:cubicBezTo>
                  <a:cubicBezTo>
                    <a:pt x="2736" y="16012"/>
                    <a:pt x="4904" y="14477"/>
                    <a:pt x="8373" y="13810"/>
                  </a:cubicBezTo>
                  <a:cubicBezTo>
                    <a:pt x="6772" y="12643"/>
                    <a:pt x="5671" y="10508"/>
                    <a:pt x="5605" y="8006"/>
                  </a:cubicBezTo>
                  <a:cubicBezTo>
                    <a:pt x="5505" y="4570"/>
                    <a:pt x="7439" y="1668"/>
                    <a:pt x="10074" y="1034"/>
                  </a:cubicBezTo>
                  <a:close/>
                  <a:moveTo>
                    <a:pt x="10875" y="0"/>
                  </a:moveTo>
                  <a:lnTo>
                    <a:pt x="9874" y="234"/>
                  </a:lnTo>
                  <a:cubicBezTo>
                    <a:pt x="6805" y="968"/>
                    <a:pt x="4671" y="4237"/>
                    <a:pt x="4771" y="8039"/>
                  </a:cubicBezTo>
                  <a:cubicBezTo>
                    <a:pt x="4804" y="10074"/>
                    <a:pt x="5505" y="11942"/>
                    <a:pt x="6672" y="13343"/>
                  </a:cubicBezTo>
                  <a:cubicBezTo>
                    <a:pt x="4170" y="14077"/>
                    <a:pt x="2169" y="15345"/>
                    <a:pt x="734" y="17146"/>
                  </a:cubicBezTo>
                  <a:lnTo>
                    <a:pt x="1" y="18080"/>
                  </a:lnTo>
                  <a:lnTo>
                    <a:pt x="1135" y="18480"/>
                  </a:lnTo>
                  <a:cubicBezTo>
                    <a:pt x="4737" y="19681"/>
                    <a:pt x="6305" y="22249"/>
                    <a:pt x="6972" y="24184"/>
                  </a:cubicBezTo>
                  <a:lnTo>
                    <a:pt x="7172" y="24751"/>
                  </a:lnTo>
                  <a:lnTo>
                    <a:pt x="7773" y="24751"/>
                  </a:lnTo>
                  <a:lnTo>
                    <a:pt x="24018" y="24318"/>
                  </a:lnTo>
                  <a:lnTo>
                    <a:pt x="24818" y="24284"/>
                  </a:lnTo>
                  <a:lnTo>
                    <a:pt x="24818" y="23484"/>
                  </a:lnTo>
                  <a:cubicBezTo>
                    <a:pt x="24818" y="23417"/>
                    <a:pt x="24718" y="15078"/>
                    <a:pt x="16045" y="13076"/>
                  </a:cubicBezTo>
                  <a:cubicBezTo>
                    <a:pt x="17113" y="11642"/>
                    <a:pt x="17713" y="9707"/>
                    <a:pt x="17647" y="7706"/>
                  </a:cubicBezTo>
                  <a:cubicBezTo>
                    <a:pt x="17647" y="7439"/>
                    <a:pt x="17647" y="7172"/>
                    <a:pt x="17613" y="6905"/>
                  </a:cubicBezTo>
                  <a:lnTo>
                    <a:pt x="17513" y="6138"/>
                  </a:lnTo>
                  <a:lnTo>
                    <a:pt x="16746" y="6171"/>
                  </a:lnTo>
                  <a:lnTo>
                    <a:pt x="11509" y="6271"/>
                  </a:lnTo>
                  <a:cubicBezTo>
                    <a:pt x="11209" y="6271"/>
                    <a:pt x="10975" y="6038"/>
                    <a:pt x="10975" y="5738"/>
                  </a:cubicBezTo>
                  <a:lnTo>
                    <a:pt x="10908" y="1001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4124304" y="1954989"/>
              <a:ext cx="450295" cy="418417"/>
            </a:xfrm>
            <a:custGeom>
              <a:avLst/>
              <a:gdLst/>
              <a:ahLst/>
              <a:cxnLst/>
              <a:rect l="l" t="t" r="r" b="b"/>
              <a:pathLst>
                <a:path w="25920" h="24085" extrusionOk="0">
                  <a:moveTo>
                    <a:pt x="12543" y="0"/>
                  </a:moveTo>
                  <a:cubicBezTo>
                    <a:pt x="9207" y="100"/>
                    <a:pt x="6605" y="3470"/>
                    <a:pt x="6705" y="7539"/>
                  </a:cubicBezTo>
                  <a:cubicBezTo>
                    <a:pt x="6772" y="9741"/>
                    <a:pt x="7606" y="11742"/>
                    <a:pt x="8974" y="13110"/>
                  </a:cubicBezTo>
                  <a:cubicBezTo>
                    <a:pt x="1" y="15278"/>
                    <a:pt x="268" y="23584"/>
                    <a:pt x="268" y="23684"/>
                  </a:cubicBezTo>
                  <a:lnTo>
                    <a:pt x="268" y="24084"/>
                  </a:lnTo>
                  <a:lnTo>
                    <a:pt x="25919" y="23417"/>
                  </a:lnTo>
                  <a:lnTo>
                    <a:pt x="25919" y="23017"/>
                  </a:lnTo>
                  <a:cubicBezTo>
                    <a:pt x="25919" y="22950"/>
                    <a:pt x="25919" y="21582"/>
                    <a:pt x="25319" y="19848"/>
                  </a:cubicBezTo>
                  <a:cubicBezTo>
                    <a:pt x="24552" y="17646"/>
                    <a:pt x="22817" y="14711"/>
                    <a:pt x="18681" y="13343"/>
                  </a:cubicBezTo>
                  <a:cubicBezTo>
                    <a:pt x="18080" y="13143"/>
                    <a:pt x="17446" y="13010"/>
                    <a:pt x="16813" y="12876"/>
                  </a:cubicBezTo>
                  <a:cubicBezTo>
                    <a:pt x="18114" y="11442"/>
                    <a:pt x="18814" y="9407"/>
                    <a:pt x="18781" y="7239"/>
                  </a:cubicBezTo>
                  <a:cubicBezTo>
                    <a:pt x="18647" y="3169"/>
                    <a:pt x="15979" y="0"/>
                    <a:pt x="1267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4120257" y="1948041"/>
              <a:ext cx="461865" cy="432888"/>
            </a:xfrm>
            <a:custGeom>
              <a:avLst/>
              <a:gdLst/>
              <a:ahLst/>
              <a:cxnLst/>
              <a:rect l="l" t="t" r="r" b="b"/>
              <a:pathLst>
                <a:path w="26586" h="24918" extrusionOk="0">
                  <a:moveTo>
                    <a:pt x="12776" y="801"/>
                  </a:moveTo>
                  <a:cubicBezTo>
                    <a:pt x="12809" y="834"/>
                    <a:pt x="12876" y="834"/>
                    <a:pt x="12909" y="834"/>
                  </a:cubicBezTo>
                  <a:cubicBezTo>
                    <a:pt x="15945" y="834"/>
                    <a:pt x="18480" y="3836"/>
                    <a:pt x="18580" y="7639"/>
                  </a:cubicBezTo>
                  <a:cubicBezTo>
                    <a:pt x="18647" y="10107"/>
                    <a:pt x="17679" y="12276"/>
                    <a:pt x="16145" y="13543"/>
                  </a:cubicBezTo>
                  <a:cubicBezTo>
                    <a:pt x="17146" y="13677"/>
                    <a:pt x="18013" y="13877"/>
                    <a:pt x="18814" y="14144"/>
                  </a:cubicBezTo>
                  <a:cubicBezTo>
                    <a:pt x="22716" y="15444"/>
                    <a:pt x="24418" y="18213"/>
                    <a:pt x="25151" y="20381"/>
                  </a:cubicBezTo>
                  <a:cubicBezTo>
                    <a:pt x="25752" y="22083"/>
                    <a:pt x="25752" y="23417"/>
                    <a:pt x="25752" y="23417"/>
                  </a:cubicBezTo>
                  <a:lnTo>
                    <a:pt x="934" y="24051"/>
                  </a:lnTo>
                  <a:cubicBezTo>
                    <a:pt x="934" y="24051"/>
                    <a:pt x="534" y="15511"/>
                    <a:pt x="10141" y="13743"/>
                  </a:cubicBezTo>
                  <a:cubicBezTo>
                    <a:pt x="8540" y="12542"/>
                    <a:pt x="7405" y="10408"/>
                    <a:pt x="7339" y="7939"/>
                  </a:cubicBezTo>
                  <a:cubicBezTo>
                    <a:pt x="7239" y="4070"/>
                    <a:pt x="9674" y="901"/>
                    <a:pt x="12776" y="801"/>
                  </a:cubicBezTo>
                  <a:close/>
                  <a:moveTo>
                    <a:pt x="12776" y="0"/>
                  </a:moveTo>
                  <a:cubicBezTo>
                    <a:pt x="9207" y="67"/>
                    <a:pt x="6405" y="3669"/>
                    <a:pt x="6505" y="7939"/>
                  </a:cubicBezTo>
                  <a:cubicBezTo>
                    <a:pt x="6572" y="9974"/>
                    <a:pt x="7272" y="11875"/>
                    <a:pt x="8440" y="13276"/>
                  </a:cubicBezTo>
                  <a:cubicBezTo>
                    <a:pt x="4203" y="14510"/>
                    <a:pt x="2168" y="17112"/>
                    <a:pt x="1168" y="19214"/>
                  </a:cubicBezTo>
                  <a:cubicBezTo>
                    <a:pt x="0" y="21716"/>
                    <a:pt x="100" y="23984"/>
                    <a:pt x="100" y="24084"/>
                  </a:cubicBezTo>
                  <a:lnTo>
                    <a:pt x="134" y="24918"/>
                  </a:lnTo>
                  <a:lnTo>
                    <a:pt x="934" y="24885"/>
                  </a:lnTo>
                  <a:lnTo>
                    <a:pt x="25752" y="24251"/>
                  </a:lnTo>
                  <a:lnTo>
                    <a:pt x="26586" y="24217"/>
                  </a:lnTo>
                  <a:lnTo>
                    <a:pt x="26586" y="23417"/>
                  </a:lnTo>
                  <a:cubicBezTo>
                    <a:pt x="26586" y="23350"/>
                    <a:pt x="26586" y="21916"/>
                    <a:pt x="25952" y="20114"/>
                  </a:cubicBezTo>
                  <a:cubicBezTo>
                    <a:pt x="25185" y="17813"/>
                    <a:pt x="23350" y="14777"/>
                    <a:pt x="19080" y="13343"/>
                  </a:cubicBezTo>
                  <a:cubicBezTo>
                    <a:pt x="18647" y="13210"/>
                    <a:pt x="18247" y="13109"/>
                    <a:pt x="17813" y="13009"/>
                  </a:cubicBezTo>
                  <a:cubicBezTo>
                    <a:pt x="18880" y="11542"/>
                    <a:pt x="19481" y="9607"/>
                    <a:pt x="19414" y="7606"/>
                  </a:cubicBezTo>
                  <a:cubicBezTo>
                    <a:pt x="19314" y="3336"/>
                    <a:pt x="16445" y="0"/>
                    <a:pt x="12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5601325" y="1786925"/>
              <a:ext cx="209200" cy="208661"/>
            </a:xfrm>
            <a:custGeom>
              <a:avLst/>
              <a:gdLst/>
              <a:ahLst/>
              <a:cxnLst/>
              <a:rect l="l" t="t" r="r" b="b"/>
              <a:pathLst>
                <a:path w="12042" h="12011" extrusionOk="0">
                  <a:moveTo>
                    <a:pt x="10535" y="0"/>
                  </a:moveTo>
                  <a:cubicBezTo>
                    <a:pt x="10515" y="0"/>
                    <a:pt x="10495" y="1"/>
                    <a:pt x="10474" y="2"/>
                  </a:cubicBezTo>
                  <a:lnTo>
                    <a:pt x="1368" y="169"/>
                  </a:lnTo>
                  <a:cubicBezTo>
                    <a:pt x="601" y="169"/>
                    <a:pt x="0" y="802"/>
                    <a:pt x="33" y="1536"/>
                  </a:cubicBezTo>
                  <a:lnTo>
                    <a:pt x="67" y="4071"/>
                  </a:lnTo>
                  <a:lnTo>
                    <a:pt x="200" y="10676"/>
                  </a:lnTo>
                  <a:cubicBezTo>
                    <a:pt x="200" y="11410"/>
                    <a:pt x="834" y="12010"/>
                    <a:pt x="1568" y="12010"/>
                  </a:cubicBezTo>
                  <a:lnTo>
                    <a:pt x="8806" y="11877"/>
                  </a:lnTo>
                  <a:lnTo>
                    <a:pt x="10708" y="11844"/>
                  </a:lnTo>
                  <a:cubicBezTo>
                    <a:pt x="11442" y="11810"/>
                    <a:pt x="12042" y="11176"/>
                    <a:pt x="12042" y="10443"/>
                  </a:cubicBezTo>
                  <a:lnTo>
                    <a:pt x="11875" y="1303"/>
                  </a:lnTo>
                  <a:cubicBezTo>
                    <a:pt x="11843" y="588"/>
                    <a:pt x="11273" y="0"/>
                    <a:pt x="105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4595979" y="1801412"/>
              <a:ext cx="209217" cy="208661"/>
            </a:xfrm>
            <a:custGeom>
              <a:avLst/>
              <a:gdLst/>
              <a:ahLst/>
              <a:cxnLst/>
              <a:rect l="l" t="t" r="r" b="b"/>
              <a:pathLst>
                <a:path w="12043" h="12011" extrusionOk="0">
                  <a:moveTo>
                    <a:pt x="10533" y="0"/>
                  </a:moveTo>
                  <a:cubicBezTo>
                    <a:pt x="10514" y="0"/>
                    <a:pt x="10494" y="1"/>
                    <a:pt x="10475" y="2"/>
                  </a:cubicBezTo>
                  <a:lnTo>
                    <a:pt x="1335" y="168"/>
                  </a:lnTo>
                  <a:cubicBezTo>
                    <a:pt x="601" y="168"/>
                    <a:pt x="0" y="802"/>
                    <a:pt x="0" y="1536"/>
                  </a:cubicBezTo>
                  <a:lnTo>
                    <a:pt x="100" y="5939"/>
                  </a:lnTo>
                  <a:lnTo>
                    <a:pt x="167" y="10676"/>
                  </a:lnTo>
                  <a:cubicBezTo>
                    <a:pt x="201" y="11410"/>
                    <a:pt x="801" y="12010"/>
                    <a:pt x="1568" y="12010"/>
                  </a:cubicBezTo>
                  <a:lnTo>
                    <a:pt x="6805" y="11910"/>
                  </a:lnTo>
                  <a:lnTo>
                    <a:pt x="10675" y="11844"/>
                  </a:lnTo>
                  <a:cubicBezTo>
                    <a:pt x="11442" y="11844"/>
                    <a:pt x="12042" y="11210"/>
                    <a:pt x="12009" y="10443"/>
                  </a:cubicBezTo>
                  <a:lnTo>
                    <a:pt x="11842" y="1336"/>
                  </a:lnTo>
                  <a:cubicBezTo>
                    <a:pt x="11842" y="589"/>
                    <a:pt x="11242" y="0"/>
                    <a:pt x="1053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6400946" y="1788680"/>
              <a:ext cx="209217" cy="208661"/>
            </a:xfrm>
            <a:custGeom>
              <a:avLst/>
              <a:gdLst/>
              <a:ahLst/>
              <a:cxnLst/>
              <a:rect l="l" t="t" r="r" b="b"/>
              <a:pathLst>
                <a:path w="12043" h="12011" extrusionOk="0">
                  <a:moveTo>
                    <a:pt x="10475" y="1"/>
                  </a:moveTo>
                  <a:lnTo>
                    <a:pt x="1335" y="201"/>
                  </a:lnTo>
                  <a:cubicBezTo>
                    <a:pt x="601" y="201"/>
                    <a:pt x="1" y="835"/>
                    <a:pt x="1" y="1569"/>
                  </a:cubicBezTo>
                  <a:lnTo>
                    <a:pt x="68" y="4437"/>
                  </a:lnTo>
                  <a:lnTo>
                    <a:pt x="101" y="6906"/>
                  </a:lnTo>
                  <a:lnTo>
                    <a:pt x="134" y="8474"/>
                  </a:lnTo>
                  <a:lnTo>
                    <a:pt x="201" y="10709"/>
                  </a:lnTo>
                  <a:cubicBezTo>
                    <a:pt x="201" y="11423"/>
                    <a:pt x="802" y="12011"/>
                    <a:pt x="1510" y="12011"/>
                  </a:cubicBezTo>
                  <a:cubicBezTo>
                    <a:pt x="1530" y="12011"/>
                    <a:pt x="1549" y="12010"/>
                    <a:pt x="1569" y="12009"/>
                  </a:cubicBezTo>
                  <a:lnTo>
                    <a:pt x="7139" y="11909"/>
                  </a:lnTo>
                  <a:lnTo>
                    <a:pt x="10709" y="11843"/>
                  </a:lnTo>
                  <a:cubicBezTo>
                    <a:pt x="11442" y="11843"/>
                    <a:pt x="12043" y="11209"/>
                    <a:pt x="12043" y="10475"/>
                  </a:cubicBezTo>
                  <a:lnTo>
                    <a:pt x="11843" y="1335"/>
                  </a:lnTo>
                  <a:cubicBezTo>
                    <a:pt x="11843" y="601"/>
                    <a:pt x="11209" y="1"/>
                    <a:pt x="1047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sp>
        <p:nvSpPr>
          <p:cNvPr id="2973" name="Google Shape;2973;p41"/>
          <p:cNvSpPr/>
          <p:nvPr/>
        </p:nvSpPr>
        <p:spPr>
          <a:xfrm>
            <a:off x="476625" y="1384599"/>
            <a:ext cx="3270000" cy="2994519"/>
          </a:xfrm>
          <a:prstGeom prst="wedgeRoundRectCallout">
            <a:avLst>
              <a:gd name="adj1" fmla="val 60094"/>
              <a:gd name="adj2" fmla="val 18357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41"/>
          <p:cNvSpPr txBox="1"/>
          <p:nvPr/>
        </p:nvSpPr>
        <p:spPr>
          <a:xfrm flipH="1">
            <a:off x="641929" y="2445693"/>
            <a:ext cx="2843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Conclution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7" name="Google Shape;2977;p41"/>
          <p:cNvSpPr txBox="1"/>
          <p:nvPr/>
        </p:nvSpPr>
        <p:spPr>
          <a:xfrm flipH="1">
            <a:off x="673423" y="1514884"/>
            <a:ext cx="2843100" cy="503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sz="24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  <a:endParaRPr sz="24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grpSp>
        <p:nvGrpSpPr>
          <p:cNvPr id="2982" name="Google Shape;2982;p41"/>
          <p:cNvGrpSpPr/>
          <p:nvPr/>
        </p:nvGrpSpPr>
        <p:grpSpPr>
          <a:xfrm rot="2163228">
            <a:off x="8085251" y="2813979"/>
            <a:ext cx="490461" cy="362245"/>
            <a:chOff x="6483823" y="2692629"/>
            <a:chExt cx="640893" cy="463248"/>
          </a:xfrm>
        </p:grpSpPr>
        <p:sp>
          <p:nvSpPr>
            <p:cNvPr id="2983" name="Google Shape;2983;p41"/>
            <p:cNvSpPr/>
            <p:nvPr/>
          </p:nvSpPr>
          <p:spPr>
            <a:xfrm>
              <a:off x="6832650" y="2692629"/>
              <a:ext cx="292066" cy="209981"/>
            </a:xfrm>
            <a:custGeom>
              <a:avLst/>
              <a:gdLst/>
              <a:ahLst/>
              <a:cxnLst/>
              <a:rect l="l" t="t" r="r" b="b"/>
              <a:pathLst>
                <a:path w="16812" h="12087" extrusionOk="0">
                  <a:moveTo>
                    <a:pt x="0" y="0"/>
                  </a:moveTo>
                  <a:lnTo>
                    <a:pt x="0" y="0"/>
                  </a:lnTo>
                  <a:cubicBezTo>
                    <a:pt x="2869" y="2068"/>
                    <a:pt x="5537" y="4437"/>
                    <a:pt x="8006" y="7005"/>
                  </a:cubicBezTo>
                  <a:cubicBezTo>
                    <a:pt x="10041" y="9140"/>
                    <a:pt x="11675" y="12009"/>
                    <a:pt x="15044" y="12075"/>
                  </a:cubicBezTo>
                  <a:cubicBezTo>
                    <a:pt x="15116" y="12083"/>
                    <a:pt x="15189" y="12087"/>
                    <a:pt x="15263" y="12087"/>
                  </a:cubicBezTo>
                  <a:cubicBezTo>
                    <a:pt x="15533" y="12087"/>
                    <a:pt x="15809" y="12032"/>
                    <a:pt x="16045" y="11875"/>
                  </a:cubicBezTo>
                  <a:cubicBezTo>
                    <a:pt x="16579" y="11575"/>
                    <a:pt x="16812" y="10841"/>
                    <a:pt x="16679" y="10241"/>
                  </a:cubicBezTo>
                  <a:cubicBezTo>
                    <a:pt x="16579" y="9607"/>
                    <a:pt x="16178" y="9073"/>
                    <a:pt x="15778" y="8573"/>
                  </a:cubicBezTo>
                  <a:cubicBezTo>
                    <a:pt x="12009" y="3903"/>
                    <a:pt x="5704" y="12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6483823" y="2784174"/>
              <a:ext cx="128661" cy="345209"/>
            </a:xfrm>
            <a:custGeom>
              <a:avLst/>
              <a:gdLst/>
              <a:ahLst/>
              <a:cxnLst/>
              <a:rect l="l" t="t" r="r" b="b"/>
              <a:pathLst>
                <a:path w="7406" h="19871" extrusionOk="0">
                  <a:moveTo>
                    <a:pt x="5571" y="1"/>
                  </a:moveTo>
                  <a:cubicBezTo>
                    <a:pt x="5004" y="3503"/>
                    <a:pt x="4070" y="6939"/>
                    <a:pt x="2869" y="10275"/>
                  </a:cubicBezTo>
                  <a:cubicBezTo>
                    <a:pt x="1835" y="13043"/>
                    <a:pt x="0" y="15812"/>
                    <a:pt x="1434" y="18847"/>
                  </a:cubicBezTo>
                  <a:cubicBezTo>
                    <a:pt x="1568" y="19181"/>
                    <a:pt x="1768" y="19481"/>
                    <a:pt x="2068" y="19681"/>
                  </a:cubicBezTo>
                  <a:cubicBezTo>
                    <a:pt x="2276" y="19811"/>
                    <a:pt x="2515" y="19870"/>
                    <a:pt x="2758" y="19870"/>
                  </a:cubicBezTo>
                  <a:cubicBezTo>
                    <a:pt x="3138" y="19870"/>
                    <a:pt x="3531" y="19725"/>
                    <a:pt x="3836" y="19481"/>
                  </a:cubicBezTo>
                  <a:cubicBezTo>
                    <a:pt x="4336" y="19114"/>
                    <a:pt x="4637" y="18547"/>
                    <a:pt x="4904" y="17980"/>
                  </a:cubicBezTo>
                  <a:cubicBezTo>
                    <a:pt x="7405" y="12509"/>
                    <a:pt x="6972" y="5671"/>
                    <a:pt x="5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6746299" y="2772587"/>
              <a:ext cx="136200" cy="383289"/>
            </a:xfrm>
            <a:custGeom>
              <a:avLst/>
              <a:gdLst/>
              <a:ahLst/>
              <a:cxnLst/>
              <a:rect l="l" t="t" r="r" b="b"/>
              <a:pathLst>
                <a:path w="7840" h="22063" extrusionOk="0">
                  <a:moveTo>
                    <a:pt x="1" y="0"/>
                  </a:moveTo>
                  <a:lnTo>
                    <a:pt x="1" y="0"/>
                  </a:lnTo>
                  <a:cubicBezTo>
                    <a:pt x="1035" y="3903"/>
                    <a:pt x="1735" y="7906"/>
                    <a:pt x="2069" y="11942"/>
                  </a:cubicBezTo>
                  <a:cubicBezTo>
                    <a:pt x="2336" y="15311"/>
                    <a:pt x="1735" y="19047"/>
                    <a:pt x="4637" y="21516"/>
                  </a:cubicBezTo>
                  <a:cubicBezTo>
                    <a:pt x="4971" y="21783"/>
                    <a:pt x="5305" y="21983"/>
                    <a:pt x="5705" y="22050"/>
                  </a:cubicBezTo>
                  <a:cubicBezTo>
                    <a:pt x="5769" y="22059"/>
                    <a:pt x="5833" y="22063"/>
                    <a:pt x="5896" y="22063"/>
                  </a:cubicBezTo>
                  <a:cubicBezTo>
                    <a:pt x="6530" y="22063"/>
                    <a:pt x="7136" y="21625"/>
                    <a:pt x="7439" y="21049"/>
                  </a:cubicBezTo>
                  <a:cubicBezTo>
                    <a:pt x="7773" y="20415"/>
                    <a:pt x="7840" y="19648"/>
                    <a:pt x="7840" y="18947"/>
                  </a:cubicBezTo>
                  <a:cubicBezTo>
                    <a:pt x="7840" y="12109"/>
                    <a:pt x="4137" y="5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41"/>
          <p:cNvSpPr/>
          <p:nvPr/>
        </p:nvSpPr>
        <p:spPr>
          <a:xfrm rot="-67398" flipH="1">
            <a:off x="3315407" y="1454080"/>
            <a:ext cx="320978" cy="327177"/>
          </a:xfrm>
          <a:custGeom>
            <a:avLst/>
            <a:gdLst/>
            <a:ahLst/>
            <a:cxnLst/>
            <a:rect l="l" t="t" r="r" b="b"/>
            <a:pathLst>
              <a:path w="12043" h="12011" extrusionOk="0">
                <a:moveTo>
                  <a:pt x="10533" y="0"/>
                </a:moveTo>
                <a:cubicBezTo>
                  <a:pt x="10514" y="0"/>
                  <a:pt x="10494" y="1"/>
                  <a:pt x="10475" y="2"/>
                </a:cubicBezTo>
                <a:lnTo>
                  <a:pt x="1335" y="168"/>
                </a:lnTo>
                <a:cubicBezTo>
                  <a:pt x="601" y="168"/>
                  <a:pt x="0" y="802"/>
                  <a:pt x="0" y="1536"/>
                </a:cubicBezTo>
                <a:lnTo>
                  <a:pt x="100" y="5939"/>
                </a:lnTo>
                <a:lnTo>
                  <a:pt x="167" y="10676"/>
                </a:lnTo>
                <a:cubicBezTo>
                  <a:pt x="201" y="11410"/>
                  <a:pt x="801" y="12010"/>
                  <a:pt x="1568" y="12010"/>
                </a:cubicBezTo>
                <a:lnTo>
                  <a:pt x="6805" y="11910"/>
                </a:lnTo>
                <a:lnTo>
                  <a:pt x="10675" y="11844"/>
                </a:lnTo>
                <a:cubicBezTo>
                  <a:pt x="11442" y="11844"/>
                  <a:pt x="12042" y="11210"/>
                  <a:pt x="12009" y="10443"/>
                </a:cubicBezTo>
                <a:lnTo>
                  <a:pt x="11842" y="1336"/>
                </a:lnTo>
                <a:cubicBezTo>
                  <a:pt x="11842" y="589"/>
                  <a:pt x="11242" y="0"/>
                  <a:pt x="10533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9" name="Google Shape;2989;p41"/>
          <p:cNvGrpSpPr/>
          <p:nvPr/>
        </p:nvGrpSpPr>
        <p:grpSpPr>
          <a:xfrm rot="2702599">
            <a:off x="6133598" y="913024"/>
            <a:ext cx="338451" cy="466133"/>
            <a:chOff x="3620181" y="1967513"/>
            <a:chExt cx="258474" cy="348310"/>
          </a:xfrm>
        </p:grpSpPr>
        <p:sp>
          <p:nvSpPr>
            <p:cNvPr id="2990" name="Google Shape;2990;p41"/>
            <p:cNvSpPr/>
            <p:nvPr/>
          </p:nvSpPr>
          <p:spPr>
            <a:xfrm>
              <a:off x="3629457" y="2259780"/>
              <a:ext cx="191254" cy="56044"/>
            </a:xfrm>
            <a:custGeom>
              <a:avLst/>
              <a:gdLst/>
              <a:ahLst/>
              <a:cxnLst/>
              <a:rect l="l" t="t" r="r" b="b"/>
              <a:pathLst>
                <a:path w="11009" h="3226" extrusionOk="0">
                  <a:moveTo>
                    <a:pt x="11009" y="0"/>
                  </a:moveTo>
                  <a:lnTo>
                    <a:pt x="11009" y="0"/>
                  </a:lnTo>
                  <a:cubicBezTo>
                    <a:pt x="9074" y="401"/>
                    <a:pt x="7106" y="601"/>
                    <a:pt x="5138" y="634"/>
                  </a:cubicBezTo>
                  <a:cubicBezTo>
                    <a:pt x="4512" y="634"/>
                    <a:pt x="3868" y="578"/>
                    <a:pt x="3238" y="578"/>
                  </a:cubicBezTo>
                  <a:cubicBezTo>
                    <a:pt x="2189" y="578"/>
                    <a:pt x="1181" y="734"/>
                    <a:pt x="368" y="1568"/>
                  </a:cubicBezTo>
                  <a:cubicBezTo>
                    <a:pt x="234" y="1701"/>
                    <a:pt x="101" y="1868"/>
                    <a:pt x="67" y="2068"/>
                  </a:cubicBezTo>
                  <a:cubicBezTo>
                    <a:pt x="1" y="2402"/>
                    <a:pt x="201" y="2769"/>
                    <a:pt x="501" y="2936"/>
                  </a:cubicBezTo>
                  <a:cubicBezTo>
                    <a:pt x="801" y="3136"/>
                    <a:pt x="1168" y="3169"/>
                    <a:pt x="1502" y="3203"/>
                  </a:cubicBezTo>
                  <a:cubicBezTo>
                    <a:pt x="1724" y="3218"/>
                    <a:pt x="1947" y="3226"/>
                    <a:pt x="2171" y="3226"/>
                  </a:cubicBezTo>
                  <a:cubicBezTo>
                    <a:pt x="5301" y="3226"/>
                    <a:pt x="8518" y="1744"/>
                    <a:pt x="1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3751141" y="1967513"/>
              <a:ext cx="127514" cy="154963"/>
            </a:xfrm>
            <a:custGeom>
              <a:avLst/>
              <a:gdLst/>
              <a:ahLst/>
              <a:cxnLst/>
              <a:rect l="l" t="t" r="r" b="b"/>
              <a:pathLst>
                <a:path w="7340" h="8920" extrusionOk="0">
                  <a:moveTo>
                    <a:pt x="795" y="0"/>
                  </a:moveTo>
                  <a:cubicBezTo>
                    <a:pt x="742" y="0"/>
                    <a:pt x="688" y="4"/>
                    <a:pt x="634" y="13"/>
                  </a:cubicBezTo>
                  <a:cubicBezTo>
                    <a:pt x="301" y="113"/>
                    <a:pt x="67" y="480"/>
                    <a:pt x="34" y="814"/>
                  </a:cubicBezTo>
                  <a:cubicBezTo>
                    <a:pt x="1" y="1181"/>
                    <a:pt x="134" y="1514"/>
                    <a:pt x="268" y="1848"/>
                  </a:cubicBezTo>
                  <a:cubicBezTo>
                    <a:pt x="1535" y="4917"/>
                    <a:pt x="4504" y="7318"/>
                    <a:pt x="7339" y="8920"/>
                  </a:cubicBezTo>
                  <a:cubicBezTo>
                    <a:pt x="6138" y="7352"/>
                    <a:pt x="5071" y="5684"/>
                    <a:pt x="4170" y="3916"/>
                  </a:cubicBezTo>
                  <a:cubicBezTo>
                    <a:pt x="3403" y="2448"/>
                    <a:pt x="3003" y="647"/>
                    <a:pt x="1202" y="80"/>
                  </a:cubicBezTo>
                  <a:cubicBezTo>
                    <a:pt x="1079" y="31"/>
                    <a:pt x="939" y="0"/>
                    <a:pt x="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3620181" y="2085445"/>
              <a:ext cx="200531" cy="108873"/>
            </a:xfrm>
            <a:custGeom>
              <a:avLst/>
              <a:gdLst/>
              <a:ahLst/>
              <a:cxnLst/>
              <a:rect l="l" t="t" r="r" b="b"/>
              <a:pathLst>
                <a:path w="11543" h="6267" extrusionOk="0">
                  <a:moveTo>
                    <a:pt x="1445" y="1"/>
                  </a:moveTo>
                  <a:cubicBezTo>
                    <a:pt x="1301" y="1"/>
                    <a:pt x="1154" y="10"/>
                    <a:pt x="1002" y="29"/>
                  </a:cubicBezTo>
                  <a:cubicBezTo>
                    <a:pt x="768" y="62"/>
                    <a:pt x="535" y="96"/>
                    <a:pt x="368" y="229"/>
                  </a:cubicBezTo>
                  <a:cubicBezTo>
                    <a:pt x="68" y="496"/>
                    <a:pt x="1" y="963"/>
                    <a:pt x="134" y="1330"/>
                  </a:cubicBezTo>
                  <a:cubicBezTo>
                    <a:pt x="268" y="1730"/>
                    <a:pt x="535" y="2031"/>
                    <a:pt x="835" y="2297"/>
                  </a:cubicBezTo>
                  <a:cubicBezTo>
                    <a:pt x="3637" y="4899"/>
                    <a:pt x="7840" y="6000"/>
                    <a:pt x="11543" y="6267"/>
                  </a:cubicBezTo>
                  <a:cubicBezTo>
                    <a:pt x="9541" y="5199"/>
                    <a:pt x="7640" y="3999"/>
                    <a:pt x="5872" y="2598"/>
                  </a:cubicBezTo>
                  <a:cubicBezTo>
                    <a:pt x="4510" y="1514"/>
                    <a:pt x="3292" y="1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91;p26">
            <a:extLst>
              <a:ext uri="{FF2B5EF4-FFF2-40B4-BE49-F238E27FC236}">
                <a16:creationId xmlns:a16="http://schemas.microsoft.com/office/drawing/2014/main" id="{781EDFB7-456F-7423-9A06-86E0A9E7D6CE}"/>
              </a:ext>
            </a:extLst>
          </p:cNvPr>
          <p:cNvGrpSpPr/>
          <p:nvPr/>
        </p:nvGrpSpPr>
        <p:grpSpPr>
          <a:xfrm>
            <a:off x="-7182813" y="-845667"/>
            <a:ext cx="6649695" cy="5865364"/>
            <a:chOff x="1413825" y="1325400"/>
            <a:chExt cx="6316200" cy="5570675"/>
          </a:xfrm>
        </p:grpSpPr>
        <p:sp>
          <p:nvSpPr>
            <p:cNvPr id="3" name="Google Shape;892;p26">
              <a:extLst>
                <a:ext uri="{FF2B5EF4-FFF2-40B4-BE49-F238E27FC236}">
                  <a16:creationId xmlns:a16="http://schemas.microsoft.com/office/drawing/2014/main" id="{6D8848A5-FA4B-484E-5381-4C07CCFC1553}"/>
                </a:ext>
              </a:extLst>
            </p:cNvPr>
            <p:cNvSpPr/>
            <p:nvPr/>
          </p:nvSpPr>
          <p:spPr>
            <a:xfrm>
              <a:off x="7497350" y="5086425"/>
              <a:ext cx="226025" cy="211850"/>
            </a:xfrm>
            <a:custGeom>
              <a:avLst/>
              <a:gdLst/>
              <a:ahLst/>
              <a:cxnLst/>
              <a:rect l="l" t="t" r="r" b="b"/>
              <a:pathLst>
                <a:path w="9041" h="8474" extrusionOk="0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3;p26">
              <a:extLst>
                <a:ext uri="{FF2B5EF4-FFF2-40B4-BE49-F238E27FC236}">
                  <a16:creationId xmlns:a16="http://schemas.microsoft.com/office/drawing/2014/main" id="{2351877D-BAE4-9129-962A-4BFCADC540FF}"/>
                </a:ext>
              </a:extLst>
            </p:cNvPr>
            <p:cNvSpPr/>
            <p:nvPr/>
          </p:nvSpPr>
          <p:spPr>
            <a:xfrm>
              <a:off x="7340575" y="5203175"/>
              <a:ext cx="141775" cy="141800"/>
            </a:xfrm>
            <a:custGeom>
              <a:avLst/>
              <a:gdLst/>
              <a:ahLst/>
              <a:cxnLst/>
              <a:rect l="l" t="t" r="r" b="b"/>
              <a:pathLst>
                <a:path w="5671" h="5672" extrusionOk="0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4;p26">
              <a:extLst>
                <a:ext uri="{FF2B5EF4-FFF2-40B4-BE49-F238E27FC236}">
                  <a16:creationId xmlns:a16="http://schemas.microsoft.com/office/drawing/2014/main" id="{58CD2215-CE89-4BF1-FDA6-20FCC9D0A194}"/>
                </a:ext>
              </a:extLst>
            </p:cNvPr>
            <p:cNvSpPr/>
            <p:nvPr/>
          </p:nvSpPr>
          <p:spPr>
            <a:xfrm>
              <a:off x="7585750" y="4813725"/>
              <a:ext cx="120925" cy="121775"/>
            </a:xfrm>
            <a:custGeom>
              <a:avLst/>
              <a:gdLst/>
              <a:ahLst/>
              <a:cxnLst/>
              <a:rect l="l" t="t" r="r" b="b"/>
              <a:pathLst>
                <a:path w="4837" h="4871" extrusionOk="0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5;p26">
              <a:extLst>
                <a:ext uri="{FF2B5EF4-FFF2-40B4-BE49-F238E27FC236}">
                  <a16:creationId xmlns:a16="http://schemas.microsoft.com/office/drawing/2014/main" id="{30AD0A69-F43B-264D-89C0-A711D549CA54}"/>
                </a:ext>
              </a:extLst>
            </p:cNvPr>
            <p:cNvSpPr/>
            <p:nvPr/>
          </p:nvSpPr>
          <p:spPr>
            <a:xfrm>
              <a:off x="7563225" y="496300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6;p26">
              <a:extLst>
                <a:ext uri="{FF2B5EF4-FFF2-40B4-BE49-F238E27FC236}">
                  <a16:creationId xmlns:a16="http://schemas.microsoft.com/office/drawing/2014/main" id="{181D0F9D-944A-3684-3596-346645DAAE30}"/>
                </a:ext>
              </a:extLst>
            </p:cNvPr>
            <p:cNvSpPr/>
            <p:nvPr/>
          </p:nvSpPr>
          <p:spPr>
            <a:xfrm>
              <a:off x="7388100" y="4983850"/>
              <a:ext cx="156800" cy="156800"/>
            </a:xfrm>
            <a:custGeom>
              <a:avLst/>
              <a:gdLst/>
              <a:ahLst/>
              <a:cxnLst/>
              <a:rect l="l" t="t" r="r" b="b"/>
              <a:pathLst>
                <a:path w="6272" h="6272" extrusionOk="0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7;p26">
              <a:extLst>
                <a:ext uri="{FF2B5EF4-FFF2-40B4-BE49-F238E27FC236}">
                  <a16:creationId xmlns:a16="http://schemas.microsoft.com/office/drawing/2014/main" id="{2DE12296-823D-BB4B-7468-F48CCEC0BAED}"/>
                </a:ext>
              </a:extLst>
            </p:cNvPr>
            <p:cNvSpPr/>
            <p:nvPr/>
          </p:nvSpPr>
          <p:spPr>
            <a:xfrm>
              <a:off x="7569075" y="4632775"/>
              <a:ext cx="131775" cy="131775"/>
            </a:xfrm>
            <a:custGeom>
              <a:avLst/>
              <a:gdLst/>
              <a:ahLst/>
              <a:cxnLst/>
              <a:rect l="l" t="t" r="r" b="b"/>
              <a:pathLst>
                <a:path w="5271" h="5271" extrusionOk="0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8;p26">
              <a:extLst>
                <a:ext uri="{FF2B5EF4-FFF2-40B4-BE49-F238E27FC236}">
                  <a16:creationId xmlns:a16="http://schemas.microsoft.com/office/drawing/2014/main" id="{3AA42417-5A29-DF90-F880-5D1D9E82760A}"/>
                </a:ext>
              </a:extLst>
            </p:cNvPr>
            <p:cNvSpPr/>
            <p:nvPr/>
          </p:nvSpPr>
          <p:spPr>
            <a:xfrm>
              <a:off x="7438150" y="4831250"/>
              <a:ext cx="125100" cy="110100"/>
            </a:xfrm>
            <a:custGeom>
              <a:avLst/>
              <a:gdLst/>
              <a:ahLst/>
              <a:cxnLst/>
              <a:rect l="l" t="t" r="r" b="b"/>
              <a:pathLst>
                <a:path w="5004" h="4404" extrusionOk="0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;p26">
              <a:extLst>
                <a:ext uri="{FF2B5EF4-FFF2-40B4-BE49-F238E27FC236}">
                  <a16:creationId xmlns:a16="http://schemas.microsoft.com/office/drawing/2014/main" id="{467396B5-F067-6B24-2FFD-8350BCB08305}"/>
                </a:ext>
              </a:extLst>
            </p:cNvPr>
            <p:cNvSpPr/>
            <p:nvPr/>
          </p:nvSpPr>
          <p:spPr>
            <a:xfrm>
              <a:off x="7170450" y="5043900"/>
              <a:ext cx="200175" cy="174975"/>
            </a:xfrm>
            <a:custGeom>
              <a:avLst/>
              <a:gdLst/>
              <a:ahLst/>
              <a:cxnLst/>
              <a:rect l="l" t="t" r="r" b="b"/>
              <a:pathLst>
                <a:path w="8007" h="6999" extrusionOk="0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0;p26">
              <a:extLst>
                <a:ext uri="{FF2B5EF4-FFF2-40B4-BE49-F238E27FC236}">
                  <a16:creationId xmlns:a16="http://schemas.microsoft.com/office/drawing/2014/main" id="{3F37E74E-E258-1F33-8FC6-D5202FE40673}"/>
                </a:ext>
              </a:extLst>
            </p:cNvPr>
            <p:cNvSpPr/>
            <p:nvPr/>
          </p:nvSpPr>
          <p:spPr>
            <a:xfrm>
              <a:off x="7517350" y="4772025"/>
              <a:ext cx="105100" cy="40900"/>
            </a:xfrm>
            <a:custGeom>
              <a:avLst/>
              <a:gdLst/>
              <a:ahLst/>
              <a:cxnLst/>
              <a:rect l="l" t="t" r="r" b="b"/>
              <a:pathLst>
                <a:path w="4204" h="1636" extrusionOk="0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1;p26">
              <a:extLst>
                <a:ext uri="{FF2B5EF4-FFF2-40B4-BE49-F238E27FC236}">
                  <a16:creationId xmlns:a16="http://schemas.microsoft.com/office/drawing/2014/main" id="{1BD168E7-48D9-8170-52F4-57B997DB5479}"/>
                </a:ext>
              </a:extLst>
            </p:cNvPr>
            <p:cNvSpPr/>
            <p:nvPr/>
          </p:nvSpPr>
          <p:spPr>
            <a:xfrm>
              <a:off x="7616600" y="4316700"/>
              <a:ext cx="113425" cy="112600"/>
            </a:xfrm>
            <a:custGeom>
              <a:avLst/>
              <a:gdLst/>
              <a:ahLst/>
              <a:cxnLst/>
              <a:rect l="l" t="t" r="r" b="b"/>
              <a:pathLst>
                <a:path w="4537" h="4504" extrusionOk="0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2;p26">
              <a:extLst>
                <a:ext uri="{FF2B5EF4-FFF2-40B4-BE49-F238E27FC236}">
                  <a16:creationId xmlns:a16="http://schemas.microsoft.com/office/drawing/2014/main" id="{A44505B8-ABE5-BB37-9698-1D045511847E}"/>
                </a:ext>
              </a:extLst>
            </p:cNvPr>
            <p:cNvSpPr/>
            <p:nvPr/>
          </p:nvSpPr>
          <p:spPr>
            <a:xfrm>
              <a:off x="7600750" y="4441800"/>
              <a:ext cx="100100" cy="79250"/>
            </a:xfrm>
            <a:custGeom>
              <a:avLst/>
              <a:gdLst/>
              <a:ahLst/>
              <a:cxnLst/>
              <a:rect l="l" t="t" r="r" b="b"/>
              <a:pathLst>
                <a:path w="4004" h="3170" extrusionOk="0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3;p26">
              <a:extLst>
                <a:ext uri="{FF2B5EF4-FFF2-40B4-BE49-F238E27FC236}">
                  <a16:creationId xmlns:a16="http://schemas.microsoft.com/office/drawing/2014/main" id="{885A0DE2-469D-B6A5-42D1-ADE4909E145C}"/>
                </a:ext>
              </a:extLst>
            </p:cNvPr>
            <p:cNvSpPr/>
            <p:nvPr/>
          </p:nvSpPr>
          <p:spPr>
            <a:xfrm>
              <a:off x="7432300" y="4598575"/>
              <a:ext cx="117600" cy="156800"/>
            </a:xfrm>
            <a:custGeom>
              <a:avLst/>
              <a:gdLst/>
              <a:ahLst/>
              <a:cxnLst/>
              <a:rect l="l" t="t" r="r" b="b"/>
              <a:pathLst>
                <a:path w="4704" h="6272" extrusionOk="0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4;p26">
              <a:extLst>
                <a:ext uri="{FF2B5EF4-FFF2-40B4-BE49-F238E27FC236}">
                  <a16:creationId xmlns:a16="http://schemas.microsoft.com/office/drawing/2014/main" id="{BE97D903-8C6A-9EAD-5A12-14443B7EEDCB}"/>
                </a:ext>
              </a:extLst>
            </p:cNvPr>
            <p:cNvSpPr/>
            <p:nvPr/>
          </p:nvSpPr>
          <p:spPr>
            <a:xfrm>
              <a:off x="7002000" y="4783700"/>
              <a:ext cx="401125" cy="226025"/>
            </a:xfrm>
            <a:custGeom>
              <a:avLst/>
              <a:gdLst/>
              <a:ahLst/>
              <a:cxnLst/>
              <a:rect l="l" t="t" r="r" b="b"/>
              <a:pathLst>
                <a:path w="16045" h="9041" extrusionOk="0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5;p26">
              <a:extLst>
                <a:ext uri="{FF2B5EF4-FFF2-40B4-BE49-F238E27FC236}">
                  <a16:creationId xmlns:a16="http://schemas.microsoft.com/office/drawing/2014/main" id="{B19B11B3-64B3-AAE2-3CB8-45DBF87154C6}"/>
                </a:ext>
              </a:extLst>
            </p:cNvPr>
            <p:cNvSpPr/>
            <p:nvPr/>
          </p:nvSpPr>
          <p:spPr>
            <a:xfrm>
              <a:off x="7427300" y="4196900"/>
              <a:ext cx="193500" cy="204900"/>
            </a:xfrm>
            <a:custGeom>
              <a:avLst/>
              <a:gdLst/>
              <a:ahLst/>
              <a:cxnLst/>
              <a:rect l="l" t="t" r="r" b="b"/>
              <a:pathLst>
                <a:path w="7740" h="8196" extrusionOk="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6;p26">
              <a:extLst>
                <a:ext uri="{FF2B5EF4-FFF2-40B4-BE49-F238E27FC236}">
                  <a16:creationId xmlns:a16="http://schemas.microsoft.com/office/drawing/2014/main" id="{CE6FD4F5-B085-7841-FADF-640F7A32B41B}"/>
                </a:ext>
              </a:extLst>
            </p:cNvPr>
            <p:cNvSpPr/>
            <p:nvPr/>
          </p:nvSpPr>
          <p:spPr>
            <a:xfrm>
              <a:off x="7313050" y="4694475"/>
              <a:ext cx="98425" cy="102600"/>
            </a:xfrm>
            <a:custGeom>
              <a:avLst/>
              <a:gdLst/>
              <a:ahLst/>
              <a:cxnLst/>
              <a:rect l="l" t="t" r="r" b="b"/>
              <a:pathLst>
                <a:path w="3937" h="4104" extrusionOk="0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7;p26">
              <a:extLst>
                <a:ext uri="{FF2B5EF4-FFF2-40B4-BE49-F238E27FC236}">
                  <a16:creationId xmlns:a16="http://schemas.microsoft.com/office/drawing/2014/main" id="{D9C97618-C21B-C0DF-4D50-9852E31537CC}"/>
                </a:ext>
              </a:extLst>
            </p:cNvPr>
            <p:cNvSpPr/>
            <p:nvPr/>
          </p:nvSpPr>
          <p:spPr>
            <a:xfrm>
              <a:off x="7396450" y="4429300"/>
              <a:ext cx="148450" cy="146775"/>
            </a:xfrm>
            <a:custGeom>
              <a:avLst/>
              <a:gdLst/>
              <a:ahLst/>
              <a:cxnLst/>
              <a:rect l="l" t="t" r="r" b="b"/>
              <a:pathLst>
                <a:path w="5938" h="5871" extrusionOk="0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8;p26">
              <a:extLst>
                <a:ext uri="{FF2B5EF4-FFF2-40B4-BE49-F238E27FC236}">
                  <a16:creationId xmlns:a16="http://schemas.microsoft.com/office/drawing/2014/main" id="{9A40F7A4-CF60-D210-102A-FFF0C402EA99}"/>
                </a:ext>
              </a:extLst>
            </p:cNvPr>
            <p:cNvSpPr/>
            <p:nvPr/>
          </p:nvSpPr>
          <p:spPr>
            <a:xfrm>
              <a:off x="7578250" y="4524675"/>
              <a:ext cx="50875" cy="92525"/>
            </a:xfrm>
            <a:custGeom>
              <a:avLst/>
              <a:gdLst/>
              <a:ahLst/>
              <a:cxnLst/>
              <a:rect l="l" t="t" r="r" b="b"/>
              <a:pathLst>
                <a:path w="2035" h="3701" extrusionOk="0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9;p26">
              <a:extLst>
                <a:ext uri="{FF2B5EF4-FFF2-40B4-BE49-F238E27FC236}">
                  <a16:creationId xmlns:a16="http://schemas.microsoft.com/office/drawing/2014/main" id="{37F4AF2A-5971-8F67-907E-17605D6DAD68}"/>
                </a:ext>
              </a:extLst>
            </p:cNvPr>
            <p:cNvSpPr/>
            <p:nvPr/>
          </p:nvSpPr>
          <p:spPr>
            <a:xfrm>
              <a:off x="7176275" y="4499350"/>
              <a:ext cx="194350" cy="194325"/>
            </a:xfrm>
            <a:custGeom>
              <a:avLst/>
              <a:gdLst/>
              <a:ahLst/>
              <a:cxnLst/>
              <a:rect l="l" t="t" r="r" b="b"/>
              <a:pathLst>
                <a:path w="7774" h="7773" extrusionOk="0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0;p26">
              <a:extLst>
                <a:ext uri="{FF2B5EF4-FFF2-40B4-BE49-F238E27FC236}">
                  <a16:creationId xmlns:a16="http://schemas.microsoft.com/office/drawing/2014/main" id="{D728044A-DF7C-5CD1-7C57-288AD9DAC2EE}"/>
                </a:ext>
              </a:extLst>
            </p:cNvPr>
            <p:cNvSpPr/>
            <p:nvPr/>
          </p:nvSpPr>
          <p:spPr>
            <a:xfrm>
              <a:off x="7333900" y="4071525"/>
              <a:ext cx="136775" cy="192675"/>
            </a:xfrm>
            <a:custGeom>
              <a:avLst/>
              <a:gdLst/>
              <a:ahLst/>
              <a:cxnLst/>
              <a:rect l="l" t="t" r="r" b="b"/>
              <a:pathLst>
                <a:path w="5471" h="7707" extrusionOk="0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1;p26">
              <a:extLst>
                <a:ext uri="{FF2B5EF4-FFF2-40B4-BE49-F238E27FC236}">
                  <a16:creationId xmlns:a16="http://schemas.microsoft.com/office/drawing/2014/main" id="{70D3E6BD-7751-DD66-3665-EB11C072E36F}"/>
                </a:ext>
              </a:extLst>
            </p:cNvPr>
            <p:cNvSpPr/>
            <p:nvPr/>
          </p:nvSpPr>
          <p:spPr>
            <a:xfrm>
              <a:off x="7283025" y="4279175"/>
              <a:ext cx="131775" cy="132625"/>
            </a:xfrm>
            <a:custGeom>
              <a:avLst/>
              <a:gdLst/>
              <a:ahLst/>
              <a:cxnLst/>
              <a:rect l="l" t="t" r="r" b="b"/>
              <a:pathLst>
                <a:path w="5271" h="5305" extrusionOk="0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2;p26">
              <a:extLst>
                <a:ext uri="{FF2B5EF4-FFF2-40B4-BE49-F238E27FC236}">
                  <a16:creationId xmlns:a16="http://schemas.microsoft.com/office/drawing/2014/main" id="{630727FE-FC52-BA8B-357A-6993A1984590}"/>
                </a:ext>
              </a:extLst>
            </p:cNvPr>
            <p:cNvSpPr/>
            <p:nvPr/>
          </p:nvSpPr>
          <p:spPr>
            <a:xfrm>
              <a:off x="7110400" y="5236425"/>
              <a:ext cx="216025" cy="180000"/>
            </a:xfrm>
            <a:custGeom>
              <a:avLst/>
              <a:gdLst/>
              <a:ahLst/>
              <a:cxnLst/>
              <a:rect l="l" t="t" r="r" b="b"/>
              <a:pathLst>
                <a:path w="8641" h="7200" extrusionOk="0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3;p26">
              <a:extLst>
                <a:ext uri="{FF2B5EF4-FFF2-40B4-BE49-F238E27FC236}">
                  <a16:creationId xmlns:a16="http://schemas.microsoft.com/office/drawing/2014/main" id="{25F1F609-8EF8-6161-1052-B902A4C7469E}"/>
                </a:ext>
              </a:extLst>
            </p:cNvPr>
            <p:cNvSpPr/>
            <p:nvPr/>
          </p:nvSpPr>
          <p:spPr>
            <a:xfrm>
              <a:off x="7191300" y="3897250"/>
              <a:ext cx="192775" cy="202650"/>
            </a:xfrm>
            <a:custGeom>
              <a:avLst/>
              <a:gdLst/>
              <a:ahLst/>
              <a:cxnLst/>
              <a:rect l="l" t="t" r="r" b="b"/>
              <a:pathLst>
                <a:path w="7711" h="8106" extrusionOk="0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4;p26">
              <a:extLst>
                <a:ext uri="{FF2B5EF4-FFF2-40B4-BE49-F238E27FC236}">
                  <a16:creationId xmlns:a16="http://schemas.microsoft.com/office/drawing/2014/main" id="{AB6BB012-A76C-0BC2-3AEB-8F34D4E8E46F}"/>
                </a:ext>
              </a:extLst>
            </p:cNvPr>
            <p:cNvSpPr/>
            <p:nvPr/>
          </p:nvSpPr>
          <p:spPr>
            <a:xfrm>
              <a:off x="7135425" y="4051525"/>
              <a:ext cx="180150" cy="127300"/>
            </a:xfrm>
            <a:custGeom>
              <a:avLst/>
              <a:gdLst/>
              <a:ahLst/>
              <a:cxnLst/>
              <a:rect l="l" t="t" r="r" b="b"/>
              <a:pathLst>
                <a:path w="7206" h="5092" extrusionOk="0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5;p26">
              <a:extLst>
                <a:ext uri="{FF2B5EF4-FFF2-40B4-BE49-F238E27FC236}">
                  <a16:creationId xmlns:a16="http://schemas.microsoft.com/office/drawing/2014/main" id="{D8CBAF52-B64F-F3E5-10E8-30B2887A7278}"/>
                </a:ext>
              </a:extLst>
            </p:cNvPr>
            <p:cNvSpPr/>
            <p:nvPr/>
          </p:nvSpPr>
          <p:spPr>
            <a:xfrm>
              <a:off x="7007000" y="5122275"/>
              <a:ext cx="145125" cy="126800"/>
            </a:xfrm>
            <a:custGeom>
              <a:avLst/>
              <a:gdLst/>
              <a:ahLst/>
              <a:cxnLst/>
              <a:rect l="l" t="t" r="r" b="b"/>
              <a:pathLst>
                <a:path w="5805" h="5072" extrusionOk="0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6;p26">
              <a:extLst>
                <a:ext uri="{FF2B5EF4-FFF2-40B4-BE49-F238E27FC236}">
                  <a16:creationId xmlns:a16="http://schemas.microsoft.com/office/drawing/2014/main" id="{162CD833-1170-9DBF-9CB9-9641B57094A8}"/>
                </a:ext>
              </a:extLst>
            </p:cNvPr>
            <p:cNvSpPr/>
            <p:nvPr/>
          </p:nvSpPr>
          <p:spPr>
            <a:xfrm>
              <a:off x="7209650" y="3717125"/>
              <a:ext cx="121775" cy="163450"/>
            </a:xfrm>
            <a:custGeom>
              <a:avLst/>
              <a:gdLst/>
              <a:ahLst/>
              <a:cxnLst/>
              <a:rect l="l" t="t" r="r" b="b"/>
              <a:pathLst>
                <a:path w="4871" h="6538" extrusionOk="0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7;p26">
              <a:extLst>
                <a:ext uri="{FF2B5EF4-FFF2-40B4-BE49-F238E27FC236}">
                  <a16:creationId xmlns:a16="http://schemas.microsoft.com/office/drawing/2014/main" id="{76315698-2558-B793-3360-C99B10F427BD}"/>
                </a:ext>
              </a:extLst>
            </p:cNvPr>
            <p:cNvSpPr/>
            <p:nvPr/>
          </p:nvSpPr>
          <p:spPr>
            <a:xfrm>
              <a:off x="7082050" y="3601150"/>
              <a:ext cx="186825" cy="175250"/>
            </a:xfrm>
            <a:custGeom>
              <a:avLst/>
              <a:gdLst/>
              <a:ahLst/>
              <a:cxnLst/>
              <a:rect l="l" t="t" r="r" b="b"/>
              <a:pathLst>
                <a:path w="7473" h="7010" extrusionOk="0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8;p26">
              <a:extLst>
                <a:ext uri="{FF2B5EF4-FFF2-40B4-BE49-F238E27FC236}">
                  <a16:creationId xmlns:a16="http://schemas.microsoft.com/office/drawing/2014/main" id="{A2F278F7-3986-1661-00CE-B43AF87821C6}"/>
                </a:ext>
              </a:extLst>
            </p:cNvPr>
            <p:cNvSpPr/>
            <p:nvPr/>
          </p:nvSpPr>
          <p:spPr>
            <a:xfrm>
              <a:off x="7007825" y="3495300"/>
              <a:ext cx="144300" cy="145125"/>
            </a:xfrm>
            <a:custGeom>
              <a:avLst/>
              <a:gdLst/>
              <a:ahLst/>
              <a:cxnLst/>
              <a:rect l="l" t="t" r="r" b="b"/>
              <a:pathLst>
                <a:path w="5772" h="5805" extrusionOk="0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9;p26">
              <a:extLst>
                <a:ext uri="{FF2B5EF4-FFF2-40B4-BE49-F238E27FC236}">
                  <a16:creationId xmlns:a16="http://schemas.microsoft.com/office/drawing/2014/main" id="{BC5AB3BC-0AC2-4343-0F16-1F11BA585C4C}"/>
                </a:ext>
              </a:extLst>
            </p:cNvPr>
            <p:cNvSpPr/>
            <p:nvPr/>
          </p:nvSpPr>
          <p:spPr>
            <a:xfrm>
              <a:off x="7072875" y="3803850"/>
              <a:ext cx="113450" cy="130100"/>
            </a:xfrm>
            <a:custGeom>
              <a:avLst/>
              <a:gdLst/>
              <a:ahLst/>
              <a:cxnLst/>
              <a:rect l="l" t="t" r="r" b="b"/>
              <a:pathLst>
                <a:path w="4538" h="5204" extrusionOk="0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0;p26">
              <a:extLst>
                <a:ext uri="{FF2B5EF4-FFF2-40B4-BE49-F238E27FC236}">
                  <a16:creationId xmlns:a16="http://schemas.microsoft.com/office/drawing/2014/main" id="{5B5F50B2-B4F9-E9B5-6BE9-E7062549318D}"/>
                </a:ext>
              </a:extLst>
            </p:cNvPr>
            <p:cNvSpPr/>
            <p:nvPr/>
          </p:nvSpPr>
          <p:spPr>
            <a:xfrm>
              <a:off x="7064525" y="4196625"/>
              <a:ext cx="183500" cy="196000"/>
            </a:xfrm>
            <a:custGeom>
              <a:avLst/>
              <a:gdLst/>
              <a:ahLst/>
              <a:cxnLst/>
              <a:rect l="l" t="t" r="r" b="b"/>
              <a:pathLst>
                <a:path w="7340" h="7840" extrusionOk="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1;p26">
              <a:extLst>
                <a:ext uri="{FF2B5EF4-FFF2-40B4-BE49-F238E27FC236}">
                  <a16:creationId xmlns:a16="http://schemas.microsoft.com/office/drawing/2014/main" id="{D946BF00-CB33-7E0B-0647-647B2C5941AF}"/>
                </a:ext>
              </a:extLst>
            </p:cNvPr>
            <p:cNvSpPr/>
            <p:nvPr/>
          </p:nvSpPr>
          <p:spPr>
            <a:xfrm>
              <a:off x="7030350" y="4431800"/>
              <a:ext cx="174300" cy="130100"/>
            </a:xfrm>
            <a:custGeom>
              <a:avLst/>
              <a:gdLst/>
              <a:ahLst/>
              <a:cxnLst/>
              <a:rect l="l" t="t" r="r" b="b"/>
              <a:pathLst>
                <a:path w="6972" h="5204" extrusionOk="0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2;p26">
              <a:extLst>
                <a:ext uri="{FF2B5EF4-FFF2-40B4-BE49-F238E27FC236}">
                  <a16:creationId xmlns:a16="http://schemas.microsoft.com/office/drawing/2014/main" id="{34E00009-7919-47E6-EEDA-456FA8DB67A6}"/>
                </a:ext>
              </a:extLst>
            </p:cNvPr>
            <p:cNvSpPr/>
            <p:nvPr/>
          </p:nvSpPr>
          <p:spPr>
            <a:xfrm>
              <a:off x="7229650" y="4392600"/>
              <a:ext cx="103425" cy="98425"/>
            </a:xfrm>
            <a:custGeom>
              <a:avLst/>
              <a:gdLst/>
              <a:ahLst/>
              <a:cxnLst/>
              <a:rect l="l" t="t" r="r" b="b"/>
              <a:pathLst>
                <a:path w="4137" h="3937" extrusionOk="0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3;p26">
              <a:extLst>
                <a:ext uri="{FF2B5EF4-FFF2-40B4-BE49-F238E27FC236}">
                  <a16:creationId xmlns:a16="http://schemas.microsoft.com/office/drawing/2014/main" id="{04B77A99-0FEE-B9A4-3D56-15DA4AB3AA58}"/>
                </a:ext>
              </a:extLst>
            </p:cNvPr>
            <p:cNvSpPr/>
            <p:nvPr/>
          </p:nvSpPr>
          <p:spPr>
            <a:xfrm>
              <a:off x="6887750" y="3401050"/>
              <a:ext cx="129275" cy="136800"/>
            </a:xfrm>
            <a:custGeom>
              <a:avLst/>
              <a:gdLst/>
              <a:ahLst/>
              <a:cxnLst/>
              <a:rect l="l" t="t" r="r" b="b"/>
              <a:pathLst>
                <a:path w="5171" h="5472" extrusionOk="0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4;p26">
              <a:extLst>
                <a:ext uri="{FF2B5EF4-FFF2-40B4-BE49-F238E27FC236}">
                  <a16:creationId xmlns:a16="http://schemas.microsoft.com/office/drawing/2014/main" id="{0AD73FDF-FD3A-2448-2AFF-054B2AB38668}"/>
                </a:ext>
              </a:extLst>
            </p:cNvPr>
            <p:cNvSpPr/>
            <p:nvPr/>
          </p:nvSpPr>
          <p:spPr>
            <a:xfrm>
              <a:off x="6727625" y="3335175"/>
              <a:ext cx="136800" cy="136775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5;p26">
              <a:extLst>
                <a:ext uri="{FF2B5EF4-FFF2-40B4-BE49-F238E27FC236}">
                  <a16:creationId xmlns:a16="http://schemas.microsoft.com/office/drawing/2014/main" id="{A97361D0-D3EE-53FC-9223-97DFB79BC817}"/>
                </a:ext>
              </a:extLst>
            </p:cNvPr>
            <p:cNvSpPr/>
            <p:nvPr/>
          </p:nvSpPr>
          <p:spPr>
            <a:xfrm>
              <a:off x="6995325" y="4591900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6;p26">
              <a:extLst>
                <a:ext uri="{FF2B5EF4-FFF2-40B4-BE49-F238E27FC236}">
                  <a16:creationId xmlns:a16="http://schemas.microsoft.com/office/drawing/2014/main" id="{DB94549E-2E8D-76BE-BA94-EEBCC51DD496}"/>
                </a:ext>
              </a:extLst>
            </p:cNvPr>
            <p:cNvSpPr/>
            <p:nvPr/>
          </p:nvSpPr>
          <p:spPr>
            <a:xfrm>
              <a:off x="6947775" y="5384975"/>
              <a:ext cx="163475" cy="132625"/>
            </a:xfrm>
            <a:custGeom>
              <a:avLst/>
              <a:gdLst/>
              <a:ahLst/>
              <a:cxnLst/>
              <a:rect l="l" t="t" r="r" b="b"/>
              <a:pathLst>
                <a:path w="6539" h="5305" extrusionOk="0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7;p26">
              <a:extLst>
                <a:ext uri="{FF2B5EF4-FFF2-40B4-BE49-F238E27FC236}">
                  <a16:creationId xmlns:a16="http://schemas.microsoft.com/office/drawing/2014/main" id="{716D51E4-AEB8-5239-D628-683A41E6C7C7}"/>
                </a:ext>
              </a:extLst>
            </p:cNvPr>
            <p:cNvSpPr/>
            <p:nvPr/>
          </p:nvSpPr>
          <p:spPr>
            <a:xfrm>
              <a:off x="6781825" y="3649575"/>
              <a:ext cx="263550" cy="263525"/>
            </a:xfrm>
            <a:custGeom>
              <a:avLst/>
              <a:gdLst/>
              <a:ahLst/>
              <a:cxnLst/>
              <a:rect l="l" t="t" r="r" b="b"/>
              <a:pathLst>
                <a:path w="10542" h="10541" extrusionOk="0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8;p26">
              <a:extLst>
                <a:ext uri="{FF2B5EF4-FFF2-40B4-BE49-F238E27FC236}">
                  <a16:creationId xmlns:a16="http://schemas.microsoft.com/office/drawing/2014/main" id="{15930ECA-7C43-3E68-6AFA-E1BA31459DD2}"/>
                </a:ext>
              </a:extLst>
            </p:cNvPr>
            <p:cNvSpPr/>
            <p:nvPr/>
          </p:nvSpPr>
          <p:spPr>
            <a:xfrm>
              <a:off x="6729300" y="3509475"/>
              <a:ext cx="125950" cy="125100"/>
            </a:xfrm>
            <a:custGeom>
              <a:avLst/>
              <a:gdLst/>
              <a:ahLst/>
              <a:cxnLst/>
              <a:rect l="l" t="t" r="r" b="b"/>
              <a:pathLst>
                <a:path w="5038" h="5004" extrusionOk="0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9;p26">
              <a:extLst>
                <a:ext uri="{FF2B5EF4-FFF2-40B4-BE49-F238E27FC236}">
                  <a16:creationId xmlns:a16="http://schemas.microsoft.com/office/drawing/2014/main" id="{84DB9D5B-6A63-188E-BBF5-4E3C40A0EBC5}"/>
                </a:ext>
              </a:extLst>
            </p:cNvPr>
            <p:cNvSpPr/>
            <p:nvPr/>
          </p:nvSpPr>
          <p:spPr>
            <a:xfrm>
              <a:off x="6871900" y="3536150"/>
              <a:ext cx="115950" cy="91750"/>
            </a:xfrm>
            <a:custGeom>
              <a:avLst/>
              <a:gdLst/>
              <a:ahLst/>
              <a:cxnLst/>
              <a:rect l="l" t="t" r="r" b="b"/>
              <a:pathLst>
                <a:path w="4638" h="3670" extrusionOk="0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0;p26">
              <a:extLst>
                <a:ext uri="{FF2B5EF4-FFF2-40B4-BE49-F238E27FC236}">
                  <a16:creationId xmlns:a16="http://schemas.microsoft.com/office/drawing/2014/main" id="{0EFBAF0B-FF32-D41A-AEBC-1BB1E00A89CB}"/>
                </a:ext>
              </a:extLst>
            </p:cNvPr>
            <p:cNvSpPr/>
            <p:nvPr/>
          </p:nvSpPr>
          <p:spPr>
            <a:xfrm>
              <a:off x="6868575" y="5525775"/>
              <a:ext cx="169300" cy="168900"/>
            </a:xfrm>
            <a:custGeom>
              <a:avLst/>
              <a:gdLst/>
              <a:ahLst/>
              <a:cxnLst/>
              <a:rect l="l" t="t" r="r" b="b"/>
              <a:pathLst>
                <a:path w="6772" h="6756" extrusionOk="0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1;p26">
              <a:extLst>
                <a:ext uri="{FF2B5EF4-FFF2-40B4-BE49-F238E27FC236}">
                  <a16:creationId xmlns:a16="http://schemas.microsoft.com/office/drawing/2014/main" id="{00961032-8ECA-6AD0-B436-2C60F846796B}"/>
                </a:ext>
              </a:extLst>
            </p:cNvPr>
            <p:cNvSpPr/>
            <p:nvPr/>
          </p:nvSpPr>
          <p:spPr>
            <a:xfrm>
              <a:off x="6991975" y="527155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2;p26">
              <a:extLst>
                <a:ext uri="{FF2B5EF4-FFF2-40B4-BE49-F238E27FC236}">
                  <a16:creationId xmlns:a16="http://schemas.microsoft.com/office/drawing/2014/main" id="{B0FD5473-705B-6B2D-6F14-CD91A1A3D97B}"/>
                </a:ext>
              </a:extLst>
            </p:cNvPr>
            <p:cNvSpPr/>
            <p:nvPr/>
          </p:nvSpPr>
          <p:spPr>
            <a:xfrm>
              <a:off x="6772650" y="4935300"/>
              <a:ext cx="251875" cy="240375"/>
            </a:xfrm>
            <a:custGeom>
              <a:avLst/>
              <a:gdLst/>
              <a:ahLst/>
              <a:cxnLst/>
              <a:rect l="l" t="t" r="r" b="b"/>
              <a:pathLst>
                <a:path w="10075" h="9615" extrusionOk="0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3;p26">
              <a:extLst>
                <a:ext uri="{FF2B5EF4-FFF2-40B4-BE49-F238E27FC236}">
                  <a16:creationId xmlns:a16="http://schemas.microsoft.com/office/drawing/2014/main" id="{B867256B-E374-6061-4739-E53A331532B4}"/>
                </a:ext>
              </a:extLst>
            </p:cNvPr>
            <p:cNvSpPr/>
            <p:nvPr/>
          </p:nvSpPr>
          <p:spPr>
            <a:xfrm>
              <a:off x="6675100" y="5188175"/>
              <a:ext cx="304400" cy="266025"/>
            </a:xfrm>
            <a:custGeom>
              <a:avLst/>
              <a:gdLst/>
              <a:ahLst/>
              <a:cxnLst/>
              <a:rect l="l" t="t" r="r" b="b"/>
              <a:pathLst>
                <a:path w="12176" h="10641" extrusionOk="0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4;p26">
              <a:extLst>
                <a:ext uri="{FF2B5EF4-FFF2-40B4-BE49-F238E27FC236}">
                  <a16:creationId xmlns:a16="http://schemas.microsoft.com/office/drawing/2014/main" id="{05C61B87-8C44-A18C-ABCC-6FB95FCB1DB1}"/>
                </a:ext>
              </a:extLst>
            </p:cNvPr>
            <p:cNvSpPr/>
            <p:nvPr/>
          </p:nvSpPr>
          <p:spPr>
            <a:xfrm>
              <a:off x="6717625" y="5475050"/>
              <a:ext cx="129275" cy="128425"/>
            </a:xfrm>
            <a:custGeom>
              <a:avLst/>
              <a:gdLst/>
              <a:ahLst/>
              <a:cxnLst/>
              <a:rect l="l" t="t" r="r" b="b"/>
              <a:pathLst>
                <a:path w="5171" h="5137" extrusionOk="0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5;p26">
              <a:extLst>
                <a:ext uri="{FF2B5EF4-FFF2-40B4-BE49-F238E27FC236}">
                  <a16:creationId xmlns:a16="http://schemas.microsoft.com/office/drawing/2014/main" id="{A2C8B3BE-9C04-8455-02D0-F665BC5D7857}"/>
                </a:ext>
              </a:extLst>
            </p:cNvPr>
            <p:cNvSpPr/>
            <p:nvPr/>
          </p:nvSpPr>
          <p:spPr>
            <a:xfrm>
              <a:off x="6749300" y="5693625"/>
              <a:ext cx="199350" cy="193375"/>
            </a:xfrm>
            <a:custGeom>
              <a:avLst/>
              <a:gdLst/>
              <a:ahLst/>
              <a:cxnLst/>
              <a:rect l="l" t="t" r="r" b="b"/>
              <a:pathLst>
                <a:path w="7974" h="7735" extrusionOk="0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6;p26">
              <a:extLst>
                <a:ext uri="{FF2B5EF4-FFF2-40B4-BE49-F238E27FC236}">
                  <a16:creationId xmlns:a16="http://schemas.microsoft.com/office/drawing/2014/main" id="{325DADF3-0779-8D29-8717-4DD0D2283E8A}"/>
                </a:ext>
              </a:extLst>
            </p:cNvPr>
            <p:cNvSpPr/>
            <p:nvPr/>
          </p:nvSpPr>
          <p:spPr>
            <a:xfrm>
              <a:off x="6871900" y="4790375"/>
              <a:ext cx="112600" cy="111775"/>
            </a:xfrm>
            <a:custGeom>
              <a:avLst/>
              <a:gdLst/>
              <a:ahLst/>
              <a:cxnLst/>
              <a:rect l="l" t="t" r="r" b="b"/>
              <a:pathLst>
                <a:path w="4504" h="4471" extrusionOk="0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7;p26">
              <a:extLst>
                <a:ext uri="{FF2B5EF4-FFF2-40B4-BE49-F238E27FC236}">
                  <a16:creationId xmlns:a16="http://schemas.microsoft.com/office/drawing/2014/main" id="{58E816AF-12B7-A9D5-171D-00139EDC3C56}"/>
                </a:ext>
              </a:extLst>
            </p:cNvPr>
            <p:cNvSpPr/>
            <p:nvPr/>
          </p:nvSpPr>
          <p:spPr>
            <a:xfrm>
              <a:off x="6773500" y="4636100"/>
              <a:ext cx="206000" cy="128450"/>
            </a:xfrm>
            <a:custGeom>
              <a:avLst/>
              <a:gdLst/>
              <a:ahLst/>
              <a:cxnLst/>
              <a:rect l="l" t="t" r="r" b="b"/>
              <a:pathLst>
                <a:path w="8240" h="5138" extrusionOk="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8;p26">
              <a:extLst>
                <a:ext uri="{FF2B5EF4-FFF2-40B4-BE49-F238E27FC236}">
                  <a16:creationId xmlns:a16="http://schemas.microsoft.com/office/drawing/2014/main" id="{67103A2F-6E7C-7AA7-C1D0-CCA1EF49E576}"/>
                </a:ext>
              </a:extLst>
            </p:cNvPr>
            <p:cNvSpPr/>
            <p:nvPr/>
          </p:nvSpPr>
          <p:spPr>
            <a:xfrm>
              <a:off x="6949450" y="3957275"/>
              <a:ext cx="212675" cy="210525"/>
            </a:xfrm>
            <a:custGeom>
              <a:avLst/>
              <a:gdLst/>
              <a:ahLst/>
              <a:cxnLst/>
              <a:rect l="l" t="t" r="r" b="b"/>
              <a:pathLst>
                <a:path w="8507" h="8421" extrusionOk="0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39;p26">
              <a:extLst>
                <a:ext uri="{FF2B5EF4-FFF2-40B4-BE49-F238E27FC236}">
                  <a16:creationId xmlns:a16="http://schemas.microsoft.com/office/drawing/2014/main" id="{7EF81B49-F0C5-3D01-6598-A455E6255B9E}"/>
                </a:ext>
              </a:extLst>
            </p:cNvPr>
            <p:cNvSpPr/>
            <p:nvPr/>
          </p:nvSpPr>
          <p:spPr>
            <a:xfrm>
              <a:off x="6732625" y="3932275"/>
              <a:ext cx="262725" cy="253525"/>
            </a:xfrm>
            <a:custGeom>
              <a:avLst/>
              <a:gdLst/>
              <a:ahLst/>
              <a:cxnLst/>
              <a:rect l="l" t="t" r="r" b="b"/>
              <a:pathLst>
                <a:path w="10509" h="10141" extrusionOk="0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40;p26">
              <a:extLst>
                <a:ext uri="{FF2B5EF4-FFF2-40B4-BE49-F238E27FC236}">
                  <a16:creationId xmlns:a16="http://schemas.microsoft.com/office/drawing/2014/main" id="{A88FCEA9-630F-8AAE-7CA3-83EF2BBDE7B8}"/>
                </a:ext>
              </a:extLst>
            </p:cNvPr>
            <p:cNvSpPr/>
            <p:nvPr/>
          </p:nvSpPr>
          <p:spPr>
            <a:xfrm>
              <a:off x="6783500" y="5897000"/>
              <a:ext cx="87600" cy="139300"/>
            </a:xfrm>
            <a:custGeom>
              <a:avLst/>
              <a:gdLst/>
              <a:ahLst/>
              <a:cxnLst/>
              <a:rect l="l" t="t" r="r" b="b"/>
              <a:pathLst>
                <a:path w="3504" h="5572" extrusionOk="0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41;p26">
              <a:extLst>
                <a:ext uri="{FF2B5EF4-FFF2-40B4-BE49-F238E27FC236}">
                  <a16:creationId xmlns:a16="http://schemas.microsoft.com/office/drawing/2014/main" id="{B1455A49-6263-C066-BC27-90C534C2CD2C}"/>
                </a:ext>
              </a:extLst>
            </p:cNvPr>
            <p:cNvSpPr/>
            <p:nvPr/>
          </p:nvSpPr>
          <p:spPr>
            <a:xfrm>
              <a:off x="6687600" y="6048475"/>
              <a:ext cx="135125" cy="178275"/>
            </a:xfrm>
            <a:custGeom>
              <a:avLst/>
              <a:gdLst/>
              <a:ahLst/>
              <a:cxnLst/>
              <a:rect l="l" t="t" r="r" b="b"/>
              <a:pathLst>
                <a:path w="5405" h="7131" extrusionOk="0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2;p26">
              <a:extLst>
                <a:ext uri="{FF2B5EF4-FFF2-40B4-BE49-F238E27FC236}">
                  <a16:creationId xmlns:a16="http://schemas.microsoft.com/office/drawing/2014/main" id="{2190F345-0338-095B-035C-FA2D5E0B1638}"/>
                </a:ext>
              </a:extLst>
            </p:cNvPr>
            <p:cNvSpPr/>
            <p:nvPr/>
          </p:nvSpPr>
          <p:spPr>
            <a:xfrm>
              <a:off x="6657575" y="4797050"/>
              <a:ext cx="182650" cy="136800"/>
            </a:xfrm>
            <a:custGeom>
              <a:avLst/>
              <a:gdLst/>
              <a:ahLst/>
              <a:cxnLst/>
              <a:rect l="l" t="t" r="r" b="b"/>
              <a:pathLst>
                <a:path w="7306" h="5472" extrusionOk="0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43;p26">
              <a:extLst>
                <a:ext uri="{FF2B5EF4-FFF2-40B4-BE49-F238E27FC236}">
                  <a16:creationId xmlns:a16="http://schemas.microsoft.com/office/drawing/2014/main" id="{99D6DA93-1B59-846A-8F3D-BB7FB7F98741}"/>
                </a:ext>
              </a:extLst>
            </p:cNvPr>
            <p:cNvSpPr/>
            <p:nvPr/>
          </p:nvSpPr>
          <p:spPr>
            <a:xfrm>
              <a:off x="6852725" y="4221650"/>
              <a:ext cx="169300" cy="169300"/>
            </a:xfrm>
            <a:custGeom>
              <a:avLst/>
              <a:gdLst/>
              <a:ahLst/>
              <a:cxnLst/>
              <a:rect l="l" t="t" r="r" b="b"/>
              <a:pathLst>
                <a:path w="6772" h="6772" extrusionOk="0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44;p26">
              <a:extLst>
                <a:ext uri="{FF2B5EF4-FFF2-40B4-BE49-F238E27FC236}">
                  <a16:creationId xmlns:a16="http://schemas.microsoft.com/office/drawing/2014/main" id="{03E76C7A-5B34-9FF8-60F9-EC42F94B2D89}"/>
                </a:ext>
              </a:extLst>
            </p:cNvPr>
            <p:cNvSpPr/>
            <p:nvPr/>
          </p:nvSpPr>
          <p:spPr>
            <a:xfrm>
              <a:off x="6817700" y="4429300"/>
              <a:ext cx="180150" cy="180150"/>
            </a:xfrm>
            <a:custGeom>
              <a:avLst/>
              <a:gdLst/>
              <a:ahLst/>
              <a:cxnLst/>
              <a:rect l="l" t="t" r="r" b="b"/>
              <a:pathLst>
                <a:path w="7206" h="7206" extrusionOk="0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45;p26">
              <a:extLst>
                <a:ext uri="{FF2B5EF4-FFF2-40B4-BE49-F238E27FC236}">
                  <a16:creationId xmlns:a16="http://schemas.microsoft.com/office/drawing/2014/main" id="{D0339B2C-C926-23D0-6320-014182C642FC}"/>
                </a:ext>
              </a:extLst>
            </p:cNvPr>
            <p:cNvSpPr/>
            <p:nvPr/>
          </p:nvSpPr>
          <p:spPr>
            <a:xfrm>
              <a:off x="6656750" y="4214975"/>
              <a:ext cx="162625" cy="162625"/>
            </a:xfrm>
            <a:custGeom>
              <a:avLst/>
              <a:gdLst/>
              <a:ahLst/>
              <a:cxnLst/>
              <a:rect l="l" t="t" r="r" b="b"/>
              <a:pathLst>
                <a:path w="6505" h="6505" extrusionOk="0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46;p26">
              <a:extLst>
                <a:ext uri="{FF2B5EF4-FFF2-40B4-BE49-F238E27FC236}">
                  <a16:creationId xmlns:a16="http://schemas.microsoft.com/office/drawing/2014/main" id="{ED01871A-A80B-6709-9A72-D1F280266779}"/>
                </a:ext>
              </a:extLst>
            </p:cNvPr>
            <p:cNvSpPr/>
            <p:nvPr/>
          </p:nvSpPr>
          <p:spPr>
            <a:xfrm>
              <a:off x="6654250" y="4406775"/>
              <a:ext cx="150950" cy="123450"/>
            </a:xfrm>
            <a:custGeom>
              <a:avLst/>
              <a:gdLst/>
              <a:ahLst/>
              <a:cxnLst/>
              <a:rect l="l" t="t" r="r" b="b"/>
              <a:pathLst>
                <a:path w="6038" h="4938" extrusionOk="0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47;p26">
              <a:extLst>
                <a:ext uri="{FF2B5EF4-FFF2-40B4-BE49-F238E27FC236}">
                  <a16:creationId xmlns:a16="http://schemas.microsoft.com/office/drawing/2014/main" id="{53CEC258-2F1E-83C6-7F81-7F09CC0E8E26}"/>
                </a:ext>
              </a:extLst>
            </p:cNvPr>
            <p:cNvSpPr/>
            <p:nvPr/>
          </p:nvSpPr>
          <p:spPr>
            <a:xfrm>
              <a:off x="6592525" y="457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48;p26">
              <a:extLst>
                <a:ext uri="{FF2B5EF4-FFF2-40B4-BE49-F238E27FC236}">
                  <a16:creationId xmlns:a16="http://schemas.microsoft.com/office/drawing/2014/main" id="{D3C215EE-E93D-6BB9-3193-514833CD0AB7}"/>
                </a:ext>
              </a:extLst>
            </p:cNvPr>
            <p:cNvSpPr/>
            <p:nvPr/>
          </p:nvSpPr>
          <p:spPr>
            <a:xfrm>
              <a:off x="6549175" y="3942275"/>
              <a:ext cx="216850" cy="162650"/>
            </a:xfrm>
            <a:custGeom>
              <a:avLst/>
              <a:gdLst/>
              <a:ahLst/>
              <a:cxnLst/>
              <a:rect l="l" t="t" r="r" b="b"/>
              <a:pathLst>
                <a:path w="8674" h="6506" extrusionOk="0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49;p26">
              <a:extLst>
                <a:ext uri="{FF2B5EF4-FFF2-40B4-BE49-F238E27FC236}">
                  <a16:creationId xmlns:a16="http://schemas.microsoft.com/office/drawing/2014/main" id="{3E2BE74F-0250-F239-92D1-A96565313844}"/>
                </a:ext>
              </a:extLst>
            </p:cNvPr>
            <p:cNvSpPr/>
            <p:nvPr/>
          </p:nvSpPr>
          <p:spPr>
            <a:xfrm>
              <a:off x="6531650" y="4989700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0;p26">
              <a:extLst>
                <a:ext uri="{FF2B5EF4-FFF2-40B4-BE49-F238E27FC236}">
                  <a16:creationId xmlns:a16="http://schemas.microsoft.com/office/drawing/2014/main" id="{30DDA225-647F-A85C-B4DD-FD42E8DFE46E}"/>
                </a:ext>
              </a:extLst>
            </p:cNvPr>
            <p:cNvSpPr/>
            <p:nvPr/>
          </p:nvSpPr>
          <p:spPr>
            <a:xfrm>
              <a:off x="6490800" y="5284900"/>
              <a:ext cx="180975" cy="206850"/>
            </a:xfrm>
            <a:custGeom>
              <a:avLst/>
              <a:gdLst/>
              <a:ahLst/>
              <a:cxnLst/>
              <a:rect l="l" t="t" r="r" b="b"/>
              <a:pathLst>
                <a:path w="7239" h="8274" extrusionOk="0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1;p26">
              <a:extLst>
                <a:ext uri="{FF2B5EF4-FFF2-40B4-BE49-F238E27FC236}">
                  <a16:creationId xmlns:a16="http://schemas.microsoft.com/office/drawing/2014/main" id="{B1126C9B-08AF-3E9C-93EE-5677107420E8}"/>
                </a:ext>
              </a:extLst>
            </p:cNvPr>
            <p:cNvSpPr/>
            <p:nvPr/>
          </p:nvSpPr>
          <p:spPr>
            <a:xfrm>
              <a:off x="6511650" y="4798725"/>
              <a:ext cx="98425" cy="168475"/>
            </a:xfrm>
            <a:custGeom>
              <a:avLst/>
              <a:gdLst/>
              <a:ahLst/>
              <a:cxnLst/>
              <a:rect l="l" t="t" r="r" b="b"/>
              <a:pathLst>
                <a:path w="3937" h="6739" extrusionOk="0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2;p26">
              <a:extLst>
                <a:ext uri="{FF2B5EF4-FFF2-40B4-BE49-F238E27FC236}">
                  <a16:creationId xmlns:a16="http://schemas.microsoft.com/office/drawing/2014/main" id="{A3639065-AB0B-8C99-E7B1-3B9A615D143C}"/>
                </a:ext>
              </a:extLst>
            </p:cNvPr>
            <p:cNvSpPr/>
            <p:nvPr/>
          </p:nvSpPr>
          <p:spPr>
            <a:xfrm>
              <a:off x="6450775" y="4146575"/>
              <a:ext cx="186825" cy="163475"/>
            </a:xfrm>
            <a:custGeom>
              <a:avLst/>
              <a:gdLst/>
              <a:ahLst/>
              <a:cxnLst/>
              <a:rect l="l" t="t" r="r" b="b"/>
              <a:pathLst>
                <a:path w="7473" h="6539" extrusionOk="0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953;p26">
              <a:extLst>
                <a:ext uri="{FF2B5EF4-FFF2-40B4-BE49-F238E27FC236}">
                  <a16:creationId xmlns:a16="http://schemas.microsoft.com/office/drawing/2014/main" id="{5E93CBC1-3596-5156-355C-05427FE7C6E3}"/>
                </a:ext>
              </a:extLst>
            </p:cNvPr>
            <p:cNvSpPr/>
            <p:nvPr/>
          </p:nvSpPr>
          <p:spPr>
            <a:xfrm>
              <a:off x="6458275" y="4344225"/>
              <a:ext cx="160125" cy="170975"/>
            </a:xfrm>
            <a:custGeom>
              <a:avLst/>
              <a:gdLst/>
              <a:ahLst/>
              <a:cxnLst/>
              <a:rect l="l" t="t" r="r" b="b"/>
              <a:pathLst>
                <a:path w="6405" h="6839" extrusionOk="0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954;p26">
              <a:extLst>
                <a:ext uri="{FF2B5EF4-FFF2-40B4-BE49-F238E27FC236}">
                  <a16:creationId xmlns:a16="http://schemas.microsoft.com/office/drawing/2014/main" id="{161BB68F-3261-D5F0-3DEE-BA5061B42C77}"/>
                </a:ext>
              </a:extLst>
            </p:cNvPr>
            <p:cNvSpPr/>
            <p:nvPr/>
          </p:nvSpPr>
          <p:spPr>
            <a:xfrm>
              <a:off x="6600875" y="3750475"/>
              <a:ext cx="164300" cy="164300"/>
            </a:xfrm>
            <a:custGeom>
              <a:avLst/>
              <a:gdLst/>
              <a:ahLst/>
              <a:cxnLst/>
              <a:rect l="l" t="t" r="r" b="b"/>
              <a:pathLst>
                <a:path w="6572" h="6572" extrusionOk="0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955;p26">
              <a:extLst>
                <a:ext uri="{FF2B5EF4-FFF2-40B4-BE49-F238E27FC236}">
                  <a16:creationId xmlns:a16="http://schemas.microsoft.com/office/drawing/2014/main" id="{573C937B-7A0D-0A51-54A5-7A7CB925DF2A}"/>
                </a:ext>
              </a:extLst>
            </p:cNvPr>
            <p:cNvSpPr/>
            <p:nvPr/>
          </p:nvSpPr>
          <p:spPr>
            <a:xfrm>
              <a:off x="6530000" y="3295150"/>
              <a:ext cx="162625" cy="111775"/>
            </a:xfrm>
            <a:custGeom>
              <a:avLst/>
              <a:gdLst/>
              <a:ahLst/>
              <a:cxnLst/>
              <a:rect l="l" t="t" r="r" b="b"/>
              <a:pathLst>
                <a:path w="6505" h="4471" extrusionOk="0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956;p26">
              <a:extLst>
                <a:ext uri="{FF2B5EF4-FFF2-40B4-BE49-F238E27FC236}">
                  <a16:creationId xmlns:a16="http://schemas.microsoft.com/office/drawing/2014/main" id="{017D63CE-966B-BA9D-7C96-B87CBD2FD37F}"/>
                </a:ext>
              </a:extLst>
            </p:cNvPr>
            <p:cNvSpPr/>
            <p:nvPr/>
          </p:nvSpPr>
          <p:spPr>
            <a:xfrm>
              <a:off x="6494475" y="3571175"/>
              <a:ext cx="249025" cy="240200"/>
            </a:xfrm>
            <a:custGeom>
              <a:avLst/>
              <a:gdLst/>
              <a:ahLst/>
              <a:cxnLst/>
              <a:rect l="l" t="t" r="r" b="b"/>
              <a:pathLst>
                <a:path w="9961" h="9608" extrusionOk="0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957;p26">
              <a:extLst>
                <a:ext uri="{FF2B5EF4-FFF2-40B4-BE49-F238E27FC236}">
                  <a16:creationId xmlns:a16="http://schemas.microsoft.com/office/drawing/2014/main" id="{897A7F00-4627-4BE4-F0F7-B7319DAB2577}"/>
                </a:ext>
              </a:extLst>
            </p:cNvPr>
            <p:cNvSpPr/>
            <p:nvPr/>
          </p:nvSpPr>
          <p:spPr>
            <a:xfrm>
              <a:off x="6544175" y="3421900"/>
              <a:ext cx="159300" cy="166800"/>
            </a:xfrm>
            <a:custGeom>
              <a:avLst/>
              <a:gdLst/>
              <a:ahLst/>
              <a:cxnLst/>
              <a:rect l="l" t="t" r="r" b="b"/>
              <a:pathLst>
                <a:path w="6372" h="6672" extrusionOk="0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958;p26">
              <a:extLst>
                <a:ext uri="{FF2B5EF4-FFF2-40B4-BE49-F238E27FC236}">
                  <a16:creationId xmlns:a16="http://schemas.microsoft.com/office/drawing/2014/main" id="{9B04C173-2828-7216-77A2-696EC4391F10}"/>
                </a:ext>
              </a:extLst>
            </p:cNvPr>
            <p:cNvSpPr/>
            <p:nvPr/>
          </p:nvSpPr>
          <p:spPr>
            <a:xfrm>
              <a:off x="6382375" y="4559375"/>
              <a:ext cx="200175" cy="200175"/>
            </a:xfrm>
            <a:custGeom>
              <a:avLst/>
              <a:gdLst/>
              <a:ahLst/>
              <a:cxnLst/>
              <a:rect l="l" t="t" r="r" b="b"/>
              <a:pathLst>
                <a:path w="8007" h="8007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959;p26">
              <a:extLst>
                <a:ext uri="{FF2B5EF4-FFF2-40B4-BE49-F238E27FC236}">
                  <a16:creationId xmlns:a16="http://schemas.microsoft.com/office/drawing/2014/main" id="{6FF7EF27-53A5-580C-815C-F13AA928FD6D}"/>
                </a:ext>
              </a:extLst>
            </p:cNvPr>
            <p:cNvSpPr/>
            <p:nvPr/>
          </p:nvSpPr>
          <p:spPr>
            <a:xfrm>
              <a:off x="6289825" y="3898900"/>
              <a:ext cx="220175" cy="220200"/>
            </a:xfrm>
            <a:custGeom>
              <a:avLst/>
              <a:gdLst/>
              <a:ahLst/>
              <a:cxnLst/>
              <a:rect l="l" t="t" r="r" b="b"/>
              <a:pathLst>
                <a:path w="8807" h="8808" extrusionOk="0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960;p26">
              <a:extLst>
                <a:ext uri="{FF2B5EF4-FFF2-40B4-BE49-F238E27FC236}">
                  <a16:creationId xmlns:a16="http://schemas.microsoft.com/office/drawing/2014/main" id="{28781676-CAFE-6DBD-6951-4278BDC5B89E}"/>
                </a:ext>
              </a:extLst>
            </p:cNvPr>
            <p:cNvSpPr/>
            <p:nvPr/>
          </p:nvSpPr>
          <p:spPr>
            <a:xfrm>
              <a:off x="6272300" y="4757850"/>
              <a:ext cx="201000" cy="215175"/>
            </a:xfrm>
            <a:custGeom>
              <a:avLst/>
              <a:gdLst/>
              <a:ahLst/>
              <a:cxnLst/>
              <a:rect l="l" t="t" r="r" b="b"/>
              <a:pathLst>
                <a:path w="8040" h="8607" extrusionOk="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961;p26">
              <a:extLst>
                <a:ext uri="{FF2B5EF4-FFF2-40B4-BE49-F238E27FC236}">
                  <a16:creationId xmlns:a16="http://schemas.microsoft.com/office/drawing/2014/main" id="{D7CF9379-F6C9-4B08-F68C-A8888837C8BB}"/>
                </a:ext>
              </a:extLst>
            </p:cNvPr>
            <p:cNvSpPr/>
            <p:nvPr/>
          </p:nvSpPr>
          <p:spPr>
            <a:xfrm>
              <a:off x="6191425" y="4163275"/>
              <a:ext cx="226850" cy="226000"/>
            </a:xfrm>
            <a:custGeom>
              <a:avLst/>
              <a:gdLst/>
              <a:ahLst/>
              <a:cxnLst/>
              <a:rect l="l" t="t" r="r" b="b"/>
              <a:pathLst>
                <a:path w="9074" h="9040" extrusionOk="0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962;p26">
              <a:extLst>
                <a:ext uri="{FF2B5EF4-FFF2-40B4-BE49-F238E27FC236}">
                  <a16:creationId xmlns:a16="http://schemas.microsoft.com/office/drawing/2014/main" id="{3630B800-CE7B-CBFD-A394-2685B27506BA}"/>
                </a:ext>
              </a:extLst>
            </p:cNvPr>
            <p:cNvSpPr/>
            <p:nvPr/>
          </p:nvSpPr>
          <p:spPr>
            <a:xfrm>
              <a:off x="6264800" y="3632050"/>
              <a:ext cx="216850" cy="231850"/>
            </a:xfrm>
            <a:custGeom>
              <a:avLst/>
              <a:gdLst/>
              <a:ahLst/>
              <a:cxnLst/>
              <a:rect l="l" t="t" r="r" b="b"/>
              <a:pathLst>
                <a:path w="8674" h="9274" extrusionOk="0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963;p26">
              <a:extLst>
                <a:ext uri="{FF2B5EF4-FFF2-40B4-BE49-F238E27FC236}">
                  <a16:creationId xmlns:a16="http://schemas.microsoft.com/office/drawing/2014/main" id="{3422EF1B-2D2E-2E42-141A-BCC4831A9EE3}"/>
                </a:ext>
              </a:extLst>
            </p:cNvPr>
            <p:cNvSpPr/>
            <p:nvPr/>
          </p:nvSpPr>
          <p:spPr>
            <a:xfrm>
              <a:off x="6324850" y="3449425"/>
              <a:ext cx="180975" cy="178475"/>
            </a:xfrm>
            <a:custGeom>
              <a:avLst/>
              <a:gdLst/>
              <a:ahLst/>
              <a:cxnLst/>
              <a:rect l="l" t="t" r="r" b="b"/>
              <a:pathLst>
                <a:path w="7239" h="7139" extrusionOk="0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964;p26">
              <a:extLst>
                <a:ext uri="{FF2B5EF4-FFF2-40B4-BE49-F238E27FC236}">
                  <a16:creationId xmlns:a16="http://schemas.microsoft.com/office/drawing/2014/main" id="{462D7F5B-1189-D1A3-73F1-E07684DB6AB7}"/>
                </a:ext>
              </a:extLst>
            </p:cNvPr>
            <p:cNvSpPr/>
            <p:nvPr/>
          </p:nvSpPr>
          <p:spPr>
            <a:xfrm>
              <a:off x="6403225" y="3295975"/>
              <a:ext cx="100100" cy="133450"/>
            </a:xfrm>
            <a:custGeom>
              <a:avLst/>
              <a:gdLst/>
              <a:ahLst/>
              <a:cxnLst/>
              <a:rect l="l" t="t" r="r" b="b"/>
              <a:pathLst>
                <a:path w="4004" h="5338" extrusionOk="0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965;p26">
              <a:extLst>
                <a:ext uri="{FF2B5EF4-FFF2-40B4-BE49-F238E27FC236}">
                  <a16:creationId xmlns:a16="http://schemas.microsoft.com/office/drawing/2014/main" id="{37E78D8A-D0CE-1D2C-7256-FBBC364C1511}"/>
                </a:ext>
              </a:extLst>
            </p:cNvPr>
            <p:cNvSpPr/>
            <p:nvPr/>
          </p:nvSpPr>
          <p:spPr>
            <a:xfrm>
              <a:off x="6106350" y="4376750"/>
              <a:ext cx="275225" cy="275225"/>
            </a:xfrm>
            <a:custGeom>
              <a:avLst/>
              <a:gdLst/>
              <a:ahLst/>
              <a:cxnLst/>
              <a:rect l="l" t="t" r="r" b="b"/>
              <a:pathLst>
                <a:path w="11009" h="11009" extrusionOk="0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966;p26">
              <a:extLst>
                <a:ext uri="{FF2B5EF4-FFF2-40B4-BE49-F238E27FC236}">
                  <a16:creationId xmlns:a16="http://schemas.microsoft.com/office/drawing/2014/main" id="{EE7F352D-931E-E92F-84B9-AB488F10531F}"/>
                </a:ext>
              </a:extLst>
            </p:cNvPr>
            <p:cNvSpPr/>
            <p:nvPr/>
          </p:nvSpPr>
          <p:spPr>
            <a:xfrm>
              <a:off x="5906200" y="3219250"/>
              <a:ext cx="456200" cy="200175"/>
            </a:xfrm>
            <a:custGeom>
              <a:avLst/>
              <a:gdLst/>
              <a:ahLst/>
              <a:cxnLst/>
              <a:rect l="l" t="t" r="r" b="b"/>
              <a:pathLst>
                <a:path w="18248" h="8007" extrusionOk="0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967;p26">
              <a:extLst>
                <a:ext uri="{FF2B5EF4-FFF2-40B4-BE49-F238E27FC236}">
                  <a16:creationId xmlns:a16="http://schemas.microsoft.com/office/drawing/2014/main" id="{C1C73846-F90F-0470-E1FC-2E3CE81E944B}"/>
                </a:ext>
              </a:extLst>
            </p:cNvPr>
            <p:cNvSpPr/>
            <p:nvPr/>
          </p:nvSpPr>
          <p:spPr>
            <a:xfrm>
              <a:off x="5992950" y="3457750"/>
              <a:ext cx="252700" cy="224350"/>
            </a:xfrm>
            <a:custGeom>
              <a:avLst/>
              <a:gdLst/>
              <a:ahLst/>
              <a:cxnLst/>
              <a:rect l="l" t="t" r="r" b="b"/>
              <a:pathLst>
                <a:path w="10108" h="8974" extrusionOk="0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968;p26">
              <a:extLst>
                <a:ext uri="{FF2B5EF4-FFF2-40B4-BE49-F238E27FC236}">
                  <a16:creationId xmlns:a16="http://schemas.microsoft.com/office/drawing/2014/main" id="{0509BF57-229B-1C2A-4356-69FC204BFE56}"/>
                </a:ext>
              </a:extLst>
            </p:cNvPr>
            <p:cNvSpPr/>
            <p:nvPr/>
          </p:nvSpPr>
          <p:spPr>
            <a:xfrm>
              <a:off x="6018800" y="3708775"/>
              <a:ext cx="221850" cy="221850"/>
            </a:xfrm>
            <a:custGeom>
              <a:avLst/>
              <a:gdLst/>
              <a:ahLst/>
              <a:cxnLst/>
              <a:rect l="l" t="t" r="r" b="b"/>
              <a:pathLst>
                <a:path w="8874" h="8874" extrusionOk="0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969;p26">
              <a:extLst>
                <a:ext uri="{FF2B5EF4-FFF2-40B4-BE49-F238E27FC236}">
                  <a16:creationId xmlns:a16="http://schemas.microsoft.com/office/drawing/2014/main" id="{3A8326F6-9870-E72E-12A8-97289EDD5686}"/>
                </a:ext>
              </a:extLst>
            </p:cNvPr>
            <p:cNvSpPr/>
            <p:nvPr/>
          </p:nvSpPr>
          <p:spPr>
            <a:xfrm>
              <a:off x="6032975" y="3977300"/>
              <a:ext cx="207675" cy="221850"/>
            </a:xfrm>
            <a:custGeom>
              <a:avLst/>
              <a:gdLst/>
              <a:ahLst/>
              <a:cxnLst/>
              <a:rect l="l" t="t" r="r" b="b"/>
              <a:pathLst>
                <a:path w="8307" h="8874" extrusionOk="0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970;p26">
              <a:extLst>
                <a:ext uri="{FF2B5EF4-FFF2-40B4-BE49-F238E27FC236}">
                  <a16:creationId xmlns:a16="http://schemas.microsoft.com/office/drawing/2014/main" id="{1C92506F-6CB2-58FB-654F-49F6C8FEDA7C}"/>
                </a:ext>
              </a:extLst>
            </p:cNvPr>
            <p:cNvSpPr/>
            <p:nvPr/>
          </p:nvSpPr>
          <p:spPr>
            <a:xfrm>
              <a:off x="6364025" y="4998875"/>
              <a:ext cx="179325" cy="179300"/>
            </a:xfrm>
            <a:custGeom>
              <a:avLst/>
              <a:gdLst/>
              <a:ahLst/>
              <a:cxnLst/>
              <a:rect l="l" t="t" r="r" b="b"/>
              <a:pathLst>
                <a:path w="7173" h="7172" extrusionOk="0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971;p26">
              <a:extLst>
                <a:ext uri="{FF2B5EF4-FFF2-40B4-BE49-F238E27FC236}">
                  <a16:creationId xmlns:a16="http://schemas.microsoft.com/office/drawing/2014/main" id="{E38C8ECA-DBCA-3CA6-1496-9AFBA42E7B88}"/>
                </a:ext>
              </a:extLst>
            </p:cNvPr>
            <p:cNvSpPr/>
            <p:nvPr/>
          </p:nvSpPr>
          <p:spPr>
            <a:xfrm>
              <a:off x="6107175" y="4973850"/>
              <a:ext cx="308600" cy="306200"/>
            </a:xfrm>
            <a:custGeom>
              <a:avLst/>
              <a:gdLst/>
              <a:ahLst/>
              <a:cxnLst/>
              <a:rect l="l" t="t" r="r" b="b"/>
              <a:pathLst>
                <a:path w="12344" h="12248" extrusionOk="0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972;p26">
              <a:extLst>
                <a:ext uri="{FF2B5EF4-FFF2-40B4-BE49-F238E27FC236}">
                  <a16:creationId xmlns:a16="http://schemas.microsoft.com/office/drawing/2014/main" id="{D15AA129-194F-350A-7B90-B336DAF21CD0}"/>
                </a:ext>
              </a:extLst>
            </p:cNvPr>
            <p:cNvSpPr/>
            <p:nvPr/>
          </p:nvSpPr>
          <p:spPr>
            <a:xfrm>
              <a:off x="6511650" y="5529250"/>
              <a:ext cx="181825" cy="180975"/>
            </a:xfrm>
            <a:custGeom>
              <a:avLst/>
              <a:gdLst/>
              <a:ahLst/>
              <a:cxnLst/>
              <a:rect l="l" t="t" r="r" b="b"/>
              <a:pathLst>
                <a:path w="7273" h="7239" extrusionOk="0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973;p26">
              <a:extLst>
                <a:ext uri="{FF2B5EF4-FFF2-40B4-BE49-F238E27FC236}">
                  <a16:creationId xmlns:a16="http://schemas.microsoft.com/office/drawing/2014/main" id="{5ED33A41-7711-E76D-57DA-9393B91799B9}"/>
                </a:ext>
              </a:extLst>
            </p:cNvPr>
            <p:cNvSpPr/>
            <p:nvPr/>
          </p:nvSpPr>
          <p:spPr>
            <a:xfrm>
              <a:off x="6239775" y="5304925"/>
              <a:ext cx="220200" cy="221000"/>
            </a:xfrm>
            <a:custGeom>
              <a:avLst/>
              <a:gdLst/>
              <a:ahLst/>
              <a:cxnLst/>
              <a:rect l="l" t="t" r="r" b="b"/>
              <a:pathLst>
                <a:path w="8808" h="8840" extrusionOk="0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974;p26">
              <a:extLst>
                <a:ext uri="{FF2B5EF4-FFF2-40B4-BE49-F238E27FC236}">
                  <a16:creationId xmlns:a16="http://schemas.microsoft.com/office/drawing/2014/main" id="{33E99C92-4F13-343F-0BA9-D24535D6DD1C}"/>
                </a:ext>
              </a:extLst>
            </p:cNvPr>
            <p:cNvSpPr/>
            <p:nvPr/>
          </p:nvSpPr>
          <p:spPr>
            <a:xfrm>
              <a:off x="6304825" y="5571775"/>
              <a:ext cx="254375" cy="254775"/>
            </a:xfrm>
            <a:custGeom>
              <a:avLst/>
              <a:gdLst/>
              <a:ahLst/>
              <a:cxnLst/>
              <a:rect l="l" t="t" r="r" b="b"/>
              <a:pathLst>
                <a:path w="10175" h="10191" extrusionOk="0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975;p26">
              <a:extLst>
                <a:ext uri="{FF2B5EF4-FFF2-40B4-BE49-F238E27FC236}">
                  <a16:creationId xmlns:a16="http://schemas.microsoft.com/office/drawing/2014/main" id="{B964F607-6695-2C2C-875B-C82AA89399A7}"/>
                </a:ext>
              </a:extLst>
            </p:cNvPr>
            <p:cNvSpPr/>
            <p:nvPr/>
          </p:nvSpPr>
          <p:spPr>
            <a:xfrm>
              <a:off x="5968750" y="4736175"/>
              <a:ext cx="266050" cy="216000"/>
            </a:xfrm>
            <a:custGeom>
              <a:avLst/>
              <a:gdLst/>
              <a:ahLst/>
              <a:cxnLst/>
              <a:rect l="l" t="t" r="r" b="b"/>
              <a:pathLst>
                <a:path w="10642" h="8640" extrusionOk="0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976;p26">
              <a:extLst>
                <a:ext uri="{FF2B5EF4-FFF2-40B4-BE49-F238E27FC236}">
                  <a16:creationId xmlns:a16="http://schemas.microsoft.com/office/drawing/2014/main" id="{B2DFCDE1-3A9B-ECEB-3110-3210B999A28E}"/>
                </a:ext>
              </a:extLst>
            </p:cNvPr>
            <p:cNvSpPr/>
            <p:nvPr/>
          </p:nvSpPr>
          <p:spPr>
            <a:xfrm>
              <a:off x="5852850" y="4481000"/>
              <a:ext cx="222675" cy="22267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977;p26">
              <a:extLst>
                <a:ext uri="{FF2B5EF4-FFF2-40B4-BE49-F238E27FC236}">
                  <a16:creationId xmlns:a16="http://schemas.microsoft.com/office/drawing/2014/main" id="{B9C265F3-C6BD-E24B-A6A7-41BE85FFAD7E}"/>
                </a:ext>
              </a:extLst>
            </p:cNvPr>
            <p:cNvSpPr/>
            <p:nvPr/>
          </p:nvSpPr>
          <p:spPr>
            <a:xfrm>
              <a:off x="5868675" y="4226650"/>
              <a:ext cx="281900" cy="229350"/>
            </a:xfrm>
            <a:custGeom>
              <a:avLst/>
              <a:gdLst/>
              <a:ahLst/>
              <a:cxnLst/>
              <a:rect l="l" t="t" r="r" b="b"/>
              <a:pathLst>
                <a:path w="11276" h="9174" extrusionOk="0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978;p26">
              <a:extLst>
                <a:ext uri="{FF2B5EF4-FFF2-40B4-BE49-F238E27FC236}">
                  <a16:creationId xmlns:a16="http://schemas.microsoft.com/office/drawing/2014/main" id="{B440BE99-BCDF-49FB-294E-AF48C49DDB23}"/>
                </a:ext>
              </a:extLst>
            </p:cNvPr>
            <p:cNvSpPr/>
            <p:nvPr/>
          </p:nvSpPr>
          <p:spPr>
            <a:xfrm>
              <a:off x="5994600" y="5405825"/>
              <a:ext cx="274400" cy="257700"/>
            </a:xfrm>
            <a:custGeom>
              <a:avLst/>
              <a:gdLst/>
              <a:ahLst/>
              <a:cxnLst/>
              <a:rect l="l" t="t" r="r" b="b"/>
              <a:pathLst>
                <a:path w="10976" h="10308" extrusionOk="0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979;p26">
              <a:extLst>
                <a:ext uri="{FF2B5EF4-FFF2-40B4-BE49-F238E27FC236}">
                  <a16:creationId xmlns:a16="http://schemas.microsoft.com/office/drawing/2014/main" id="{A9B8F68C-EC3B-27BF-680D-83A77A2DF770}"/>
                </a:ext>
              </a:extLst>
            </p:cNvPr>
            <p:cNvSpPr/>
            <p:nvPr/>
          </p:nvSpPr>
          <p:spPr>
            <a:xfrm>
              <a:off x="5982100" y="5685200"/>
              <a:ext cx="209325" cy="156800"/>
            </a:xfrm>
            <a:custGeom>
              <a:avLst/>
              <a:gdLst/>
              <a:ahLst/>
              <a:cxnLst/>
              <a:rect l="l" t="t" r="r" b="b"/>
              <a:pathLst>
                <a:path w="8373" h="6272" extrusionOk="0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980;p26">
              <a:extLst>
                <a:ext uri="{FF2B5EF4-FFF2-40B4-BE49-F238E27FC236}">
                  <a16:creationId xmlns:a16="http://schemas.microsoft.com/office/drawing/2014/main" id="{D4C529A6-2251-FA07-C839-A3988B69CE70}"/>
                </a:ext>
              </a:extLst>
            </p:cNvPr>
            <p:cNvSpPr/>
            <p:nvPr/>
          </p:nvSpPr>
          <p:spPr>
            <a:xfrm>
              <a:off x="5932900" y="5168975"/>
              <a:ext cx="222675" cy="222700"/>
            </a:xfrm>
            <a:custGeom>
              <a:avLst/>
              <a:gdLst/>
              <a:ahLst/>
              <a:cxnLst/>
              <a:rect l="l" t="t" r="r" b="b"/>
              <a:pathLst>
                <a:path w="8907" h="8908" extrusionOk="0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981;p26">
              <a:extLst>
                <a:ext uri="{FF2B5EF4-FFF2-40B4-BE49-F238E27FC236}">
                  <a16:creationId xmlns:a16="http://schemas.microsoft.com/office/drawing/2014/main" id="{0EEC4793-33E6-F920-5B59-BF57005D08BB}"/>
                </a:ext>
              </a:extLst>
            </p:cNvPr>
            <p:cNvSpPr/>
            <p:nvPr/>
          </p:nvSpPr>
          <p:spPr>
            <a:xfrm>
              <a:off x="5863675" y="4972650"/>
              <a:ext cx="216850" cy="178425"/>
            </a:xfrm>
            <a:custGeom>
              <a:avLst/>
              <a:gdLst/>
              <a:ahLst/>
              <a:cxnLst/>
              <a:rect l="l" t="t" r="r" b="b"/>
              <a:pathLst>
                <a:path w="8674" h="7137" extrusionOk="0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982;p26">
              <a:extLst>
                <a:ext uri="{FF2B5EF4-FFF2-40B4-BE49-F238E27FC236}">
                  <a16:creationId xmlns:a16="http://schemas.microsoft.com/office/drawing/2014/main" id="{93C69AF7-13C8-FEAB-CC0C-4C4E1D710EE8}"/>
                </a:ext>
              </a:extLst>
            </p:cNvPr>
            <p:cNvSpPr/>
            <p:nvPr/>
          </p:nvSpPr>
          <p:spPr>
            <a:xfrm>
              <a:off x="5676875" y="4734500"/>
              <a:ext cx="246875" cy="216850"/>
            </a:xfrm>
            <a:custGeom>
              <a:avLst/>
              <a:gdLst/>
              <a:ahLst/>
              <a:cxnLst/>
              <a:rect l="l" t="t" r="r" b="b"/>
              <a:pathLst>
                <a:path w="9875" h="8674" extrusionOk="0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983;p26">
              <a:extLst>
                <a:ext uri="{FF2B5EF4-FFF2-40B4-BE49-F238E27FC236}">
                  <a16:creationId xmlns:a16="http://schemas.microsoft.com/office/drawing/2014/main" id="{57179BBF-E721-1B4A-D9E0-1D88ED2FD835}"/>
                </a:ext>
              </a:extLst>
            </p:cNvPr>
            <p:cNvSpPr/>
            <p:nvPr/>
          </p:nvSpPr>
          <p:spPr>
            <a:xfrm>
              <a:off x="5737750" y="3928100"/>
              <a:ext cx="270225" cy="269375"/>
            </a:xfrm>
            <a:custGeom>
              <a:avLst/>
              <a:gdLst/>
              <a:ahLst/>
              <a:cxnLst/>
              <a:rect l="l" t="t" r="r" b="b"/>
              <a:pathLst>
                <a:path w="10809" h="10775" extrusionOk="0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984;p26">
              <a:extLst>
                <a:ext uri="{FF2B5EF4-FFF2-40B4-BE49-F238E27FC236}">
                  <a16:creationId xmlns:a16="http://schemas.microsoft.com/office/drawing/2014/main" id="{D53EBD0E-C100-5E13-10BF-F4EE13CD02B0}"/>
                </a:ext>
              </a:extLst>
            </p:cNvPr>
            <p:cNvSpPr/>
            <p:nvPr/>
          </p:nvSpPr>
          <p:spPr>
            <a:xfrm>
              <a:off x="6519150" y="5821950"/>
              <a:ext cx="203500" cy="203500"/>
            </a:xfrm>
            <a:custGeom>
              <a:avLst/>
              <a:gdLst/>
              <a:ahLst/>
              <a:cxnLst/>
              <a:rect l="l" t="t" r="r" b="b"/>
              <a:pathLst>
                <a:path w="8140" h="8140" extrusionOk="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985;p26">
              <a:extLst>
                <a:ext uri="{FF2B5EF4-FFF2-40B4-BE49-F238E27FC236}">
                  <a16:creationId xmlns:a16="http://schemas.microsoft.com/office/drawing/2014/main" id="{ED2A86AF-84E0-B424-4BE4-87EF09373B94}"/>
                </a:ext>
              </a:extLst>
            </p:cNvPr>
            <p:cNvSpPr/>
            <p:nvPr/>
          </p:nvSpPr>
          <p:spPr>
            <a:xfrm>
              <a:off x="6298150" y="5777750"/>
              <a:ext cx="179325" cy="179325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986;p26">
              <a:extLst>
                <a:ext uri="{FF2B5EF4-FFF2-40B4-BE49-F238E27FC236}">
                  <a16:creationId xmlns:a16="http://schemas.microsoft.com/office/drawing/2014/main" id="{5065BDC0-6562-087E-D21D-0C366A7640E7}"/>
                </a:ext>
              </a:extLst>
            </p:cNvPr>
            <p:cNvSpPr/>
            <p:nvPr/>
          </p:nvSpPr>
          <p:spPr>
            <a:xfrm>
              <a:off x="6519150" y="6107150"/>
              <a:ext cx="240200" cy="238650"/>
            </a:xfrm>
            <a:custGeom>
              <a:avLst/>
              <a:gdLst/>
              <a:ahLst/>
              <a:cxnLst/>
              <a:rect l="l" t="t" r="r" b="b"/>
              <a:pathLst>
                <a:path w="9608" h="9546" extrusionOk="0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987;p26">
              <a:extLst>
                <a:ext uri="{FF2B5EF4-FFF2-40B4-BE49-F238E27FC236}">
                  <a16:creationId xmlns:a16="http://schemas.microsoft.com/office/drawing/2014/main" id="{FE28E477-0F90-47D7-3126-CD40401FB0B4}"/>
                </a:ext>
              </a:extLst>
            </p:cNvPr>
            <p:cNvSpPr/>
            <p:nvPr/>
          </p:nvSpPr>
          <p:spPr>
            <a:xfrm>
              <a:off x="5792800" y="5882975"/>
              <a:ext cx="237700" cy="359300"/>
            </a:xfrm>
            <a:custGeom>
              <a:avLst/>
              <a:gdLst/>
              <a:ahLst/>
              <a:cxnLst/>
              <a:rect l="l" t="t" r="r" b="b"/>
              <a:pathLst>
                <a:path w="9508" h="14372" extrusionOk="0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988;p26">
              <a:extLst>
                <a:ext uri="{FF2B5EF4-FFF2-40B4-BE49-F238E27FC236}">
                  <a16:creationId xmlns:a16="http://schemas.microsoft.com/office/drawing/2014/main" id="{9E444ADB-6A6C-E189-3E74-09144EFF2546}"/>
                </a:ext>
              </a:extLst>
            </p:cNvPr>
            <p:cNvSpPr/>
            <p:nvPr/>
          </p:nvSpPr>
          <p:spPr>
            <a:xfrm>
              <a:off x="6076325" y="589200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989;p26">
              <a:extLst>
                <a:ext uri="{FF2B5EF4-FFF2-40B4-BE49-F238E27FC236}">
                  <a16:creationId xmlns:a16="http://schemas.microsoft.com/office/drawing/2014/main" id="{CDD0463A-4B95-FF29-4FCB-28F84AFFD0F2}"/>
                </a:ext>
              </a:extLst>
            </p:cNvPr>
            <p:cNvSpPr/>
            <p:nvPr/>
          </p:nvSpPr>
          <p:spPr>
            <a:xfrm>
              <a:off x="5706900" y="3677925"/>
              <a:ext cx="263550" cy="197650"/>
            </a:xfrm>
            <a:custGeom>
              <a:avLst/>
              <a:gdLst/>
              <a:ahLst/>
              <a:cxnLst/>
              <a:rect l="l" t="t" r="r" b="b"/>
              <a:pathLst>
                <a:path w="10542" h="7906" extrusionOk="0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990;p26">
              <a:extLst>
                <a:ext uri="{FF2B5EF4-FFF2-40B4-BE49-F238E27FC236}">
                  <a16:creationId xmlns:a16="http://schemas.microsoft.com/office/drawing/2014/main" id="{764E87A4-9839-1757-6D46-F64E917E320F}"/>
                </a:ext>
              </a:extLst>
            </p:cNvPr>
            <p:cNvSpPr/>
            <p:nvPr/>
          </p:nvSpPr>
          <p:spPr>
            <a:xfrm>
              <a:off x="5378325" y="52749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991;p26">
              <a:extLst>
                <a:ext uri="{FF2B5EF4-FFF2-40B4-BE49-F238E27FC236}">
                  <a16:creationId xmlns:a16="http://schemas.microsoft.com/office/drawing/2014/main" id="{2F3FFB2E-C70D-7BD4-40B4-E25D1450E46B}"/>
                </a:ext>
              </a:extLst>
            </p:cNvPr>
            <p:cNvSpPr/>
            <p:nvPr/>
          </p:nvSpPr>
          <p:spPr>
            <a:xfrm>
              <a:off x="5614325" y="5110600"/>
              <a:ext cx="186000" cy="179325"/>
            </a:xfrm>
            <a:custGeom>
              <a:avLst/>
              <a:gdLst/>
              <a:ahLst/>
              <a:cxnLst/>
              <a:rect l="l" t="t" r="r" b="b"/>
              <a:pathLst>
                <a:path w="7440" h="7173" extrusionOk="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992;p26">
              <a:extLst>
                <a:ext uri="{FF2B5EF4-FFF2-40B4-BE49-F238E27FC236}">
                  <a16:creationId xmlns:a16="http://schemas.microsoft.com/office/drawing/2014/main" id="{EE122256-EAA7-4ABF-86A4-0AA6F439F7F7}"/>
                </a:ext>
              </a:extLst>
            </p:cNvPr>
            <p:cNvSpPr/>
            <p:nvPr/>
          </p:nvSpPr>
          <p:spPr>
            <a:xfrm>
              <a:off x="5051425" y="5419175"/>
              <a:ext cx="174325" cy="174300"/>
            </a:xfrm>
            <a:custGeom>
              <a:avLst/>
              <a:gdLst/>
              <a:ahLst/>
              <a:cxnLst/>
              <a:rect l="l" t="t" r="r" b="b"/>
              <a:pathLst>
                <a:path w="6973" h="6972" extrusionOk="0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993;p26">
              <a:extLst>
                <a:ext uri="{FF2B5EF4-FFF2-40B4-BE49-F238E27FC236}">
                  <a16:creationId xmlns:a16="http://schemas.microsoft.com/office/drawing/2014/main" id="{AD29C334-6955-BE41-BE4E-CB48AD7F1F8E}"/>
                </a:ext>
              </a:extLst>
            </p:cNvPr>
            <p:cNvSpPr/>
            <p:nvPr/>
          </p:nvSpPr>
          <p:spPr>
            <a:xfrm>
              <a:off x="5568475" y="4329225"/>
              <a:ext cx="145125" cy="155125"/>
            </a:xfrm>
            <a:custGeom>
              <a:avLst/>
              <a:gdLst/>
              <a:ahLst/>
              <a:cxnLst/>
              <a:rect l="l" t="t" r="r" b="b"/>
              <a:pathLst>
                <a:path w="5805" h="6205" extrusionOk="0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994;p26">
              <a:extLst>
                <a:ext uri="{FF2B5EF4-FFF2-40B4-BE49-F238E27FC236}">
                  <a16:creationId xmlns:a16="http://schemas.microsoft.com/office/drawing/2014/main" id="{F4CB4E30-D895-B477-8DC7-150A8B6FFF11}"/>
                </a:ext>
              </a:extLst>
            </p:cNvPr>
            <p:cNvSpPr/>
            <p:nvPr/>
          </p:nvSpPr>
          <p:spPr>
            <a:xfrm>
              <a:off x="5686875" y="340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995;p26">
              <a:extLst>
                <a:ext uri="{FF2B5EF4-FFF2-40B4-BE49-F238E27FC236}">
                  <a16:creationId xmlns:a16="http://schemas.microsoft.com/office/drawing/2014/main" id="{AC09231C-9C19-F6B5-6F34-DBCAB74008D9}"/>
                </a:ext>
              </a:extLst>
            </p:cNvPr>
            <p:cNvSpPr/>
            <p:nvPr/>
          </p:nvSpPr>
          <p:spPr>
            <a:xfrm>
              <a:off x="5478400" y="461775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996;p26">
              <a:extLst>
                <a:ext uri="{FF2B5EF4-FFF2-40B4-BE49-F238E27FC236}">
                  <a16:creationId xmlns:a16="http://schemas.microsoft.com/office/drawing/2014/main" id="{E748C23D-9B18-763B-4443-7B42DE1DAE82}"/>
                </a:ext>
              </a:extLst>
            </p:cNvPr>
            <p:cNvSpPr/>
            <p:nvPr/>
          </p:nvSpPr>
          <p:spPr>
            <a:xfrm>
              <a:off x="5197375" y="5055575"/>
              <a:ext cx="151800" cy="132625"/>
            </a:xfrm>
            <a:custGeom>
              <a:avLst/>
              <a:gdLst/>
              <a:ahLst/>
              <a:cxnLst/>
              <a:rect l="l" t="t" r="r" b="b"/>
              <a:pathLst>
                <a:path w="6072" h="5305" extrusionOk="0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997;p26">
              <a:extLst>
                <a:ext uri="{FF2B5EF4-FFF2-40B4-BE49-F238E27FC236}">
                  <a16:creationId xmlns:a16="http://schemas.microsoft.com/office/drawing/2014/main" id="{B490364E-8F66-5D4C-ACFD-C4F338AA95C8}"/>
                </a:ext>
              </a:extLst>
            </p:cNvPr>
            <p:cNvSpPr/>
            <p:nvPr/>
          </p:nvSpPr>
          <p:spPr>
            <a:xfrm>
              <a:off x="5430025" y="493297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998;p26">
              <a:extLst>
                <a:ext uri="{FF2B5EF4-FFF2-40B4-BE49-F238E27FC236}">
                  <a16:creationId xmlns:a16="http://schemas.microsoft.com/office/drawing/2014/main" id="{CF78347C-4491-CFDF-E31B-C31D813A743C}"/>
                </a:ext>
              </a:extLst>
            </p:cNvPr>
            <p:cNvSpPr/>
            <p:nvPr/>
          </p:nvSpPr>
          <p:spPr>
            <a:xfrm>
              <a:off x="5739425" y="31083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999;p26">
              <a:extLst>
                <a:ext uri="{FF2B5EF4-FFF2-40B4-BE49-F238E27FC236}">
                  <a16:creationId xmlns:a16="http://schemas.microsoft.com/office/drawing/2014/main" id="{FF1A9CDE-8E06-8A5F-B49A-5F94FD394755}"/>
                </a:ext>
              </a:extLst>
            </p:cNvPr>
            <p:cNvSpPr/>
            <p:nvPr/>
          </p:nvSpPr>
          <p:spPr>
            <a:xfrm>
              <a:off x="5253250" y="4433450"/>
              <a:ext cx="159300" cy="167650"/>
            </a:xfrm>
            <a:custGeom>
              <a:avLst/>
              <a:gdLst/>
              <a:ahLst/>
              <a:cxnLst/>
              <a:rect l="l" t="t" r="r" b="b"/>
              <a:pathLst>
                <a:path w="6372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1000;p26">
              <a:extLst>
                <a:ext uri="{FF2B5EF4-FFF2-40B4-BE49-F238E27FC236}">
                  <a16:creationId xmlns:a16="http://schemas.microsoft.com/office/drawing/2014/main" id="{9DFEB881-D242-6834-AC68-9FC306105C8D}"/>
                </a:ext>
              </a:extLst>
            </p:cNvPr>
            <p:cNvSpPr/>
            <p:nvPr/>
          </p:nvSpPr>
          <p:spPr>
            <a:xfrm>
              <a:off x="5407525" y="3848875"/>
              <a:ext cx="168475" cy="169300"/>
            </a:xfrm>
            <a:custGeom>
              <a:avLst/>
              <a:gdLst/>
              <a:ahLst/>
              <a:cxnLst/>
              <a:rect l="l" t="t" r="r" b="b"/>
              <a:pathLst>
                <a:path w="6739" h="6772" extrusionOk="0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1001;p26">
              <a:extLst>
                <a:ext uri="{FF2B5EF4-FFF2-40B4-BE49-F238E27FC236}">
                  <a16:creationId xmlns:a16="http://schemas.microsoft.com/office/drawing/2014/main" id="{7F7820D1-9725-43CC-B57C-21B28C7F1F28}"/>
                </a:ext>
              </a:extLst>
            </p:cNvPr>
            <p:cNvSpPr/>
            <p:nvPr/>
          </p:nvSpPr>
          <p:spPr>
            <a:xfrm>
              <a:off x="5480075" y="4134900"/>
              <a:ext cx="98425" cy="101775"/>
            </a:xfrm>
            <a:custGeom>
              <a:avLst/>
              <a:gdLst/>
              <a:ahLst/>
              <a:cxnLst/>
              <a:rect l="l" t="t" r="r" b="b"/>
              <a:pathLst>
                <a:path w="3937" h="4071" extrusionOk="0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1002;p26">
              <a:extLst>
                <a:ext uri="{FF2B5EF4-FFF2-40B4-BE49-F238E27FC236}">
                  <a16:creationId xmlns:a16="http://schemas.microsoft.com/office/drawing/2014/main" id="{E7F2A0E1-8796-C629-DC17-079C8770ECB5}"/>
                </a:ext>
              </a:extLst>
            </p:cNvPr>
            <p:cNvSpPr/>
            <p:nvPr/>
          </p:nvSpPr>
          <p:spPr>
            <a:xfrm>
              <a:off x="5153175" y="4124075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1003;p26">
              <a:extLst>
                <a:ext uri="{FF2B5EF4-FFF2-40B4-BE49-F238E27FC236}">
                  <a16:creationId xmlns:a16="http://schemas.microsoft.com/office/drawing/2014/main" id="{98B95AC2-7E1F-83E2-CBE4-56CB619C388C}"/>
                </a:ext>
              </a:extLst>
            </p:cNvPr>
            <p:cNvSpPr/>
            <p:nvPr/>
          </p:nvSpPr>
          <p:spPr>
            <a:xfrm>
              <a:off x="5270750" y="4753275"/>
              <a:ext cx="73425" cy="132875"/>
            </a:xfrm>
            <a:custGeom>
              <a:avLst/>
              <a:gdLst/>
              <a:ahLst/>
              <a:cxnLst/>
              <a:rect l="l" t="t" r="r" b="b"/>
              <a:pathLst>
                <a:path w="2937" h="5315" extrusionOk="0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1004;p26">
              <a:extLst>
                <a:ext uri="{FF2B5EF4-FFF2-40B4-BE49-F238E27FC236}">
                  <a16:creationId xmlns:a16="http://schemas.microsoft.com/office/drawing/2014/main" id="{E594FB39-9F6E-AEFB-878D-49AE6EE96034}"/>
                </a:ext>
              </a:extLst>
            </p:cNvPr>
            <p:cNvSpPr/>
            <p:nvPr/>
          </p:nvSpPr>
          <p:spPr>
            <a:xfrm>
              <a:off x="5323300" y="3432750"/>
              <a:ext cx="194325" cy="195150"/>
            </a:xfrm>
            <a:custGeom>
              <a:avLst/>
              <a:gdLst/>
              <a:ahLst/>
              <a:cxnLst/>
              <a:rect l="l" t="t" r="r" b="b"/>
              <a:pathLst>
                <a:path w="7773" h="7806" extrusionOk="0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1005;p26">
              <a:extLst>
                <a:ext uri="{FF2B5EF4-FFF2-40B4-BE49-F238E27FC236}">
                  <a16:creationId xmlns:a16="http://schemas.microsoft.com/office/drawing/2014/main" id="{9A064E4A-6F94-36AA-5A6A-94641B9425F7}"/>
                </a:ext>
              </a:extLst>
            </p:cNvPr>
            <p:cNvSpPr/>
            <p:nvPr/>
          </p:nvSpPr>
          <p:spPr>
            <a:xfrm>
              <a:off x="4870475" y="5106450"/>
              <a:ext cx="150125" cy="133450"/>
            </a:xfrm>
            <a:custGeom>
              <a:avLst/>
              <a:gdLst/>
              <a:ahLst/>
              <a:cxnLst/>
              <a:rect l="l" t="t" r="r" b="b"/>
              <a:pathLst>
                <a:path w="6005" h="5338" extrusionOk="0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1006;p26">
              <a:extLst>
                <a:ext uri="{FF2B5EF4-FFF2-40B4-BE49-F238E27FC236}">
                  <a16:creationId xmlns:a16="http://schemas.microsoft.com/office/drawing/2014/main" id="{B0B02085-46EA-CFB9-6292-2495645F7B4F}"/>
                </a:ext>
              </a:extLst>
            </p:cNvPr>
            <p:cNvSpPr/>
            <p:nvPr/>
          </p:nvSpPr>
          <p:spPr>
            <a:xfrm>
              <a:off x="4991400" y="4823750"/>
              <a:ext cx="136775" cy="136775"/>
            </a:xfrm>
            <a:custGeom>
              <a:avLst/>
              <a:gdLst/>
              <a:ahLst/>
              <a:cxnLst/>
              <a:rect l="l" t="t" r="r" b="b"/>
              <a:pathLst>
                <a:path w="5471" h="5471" extrusionOk="0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1007;p26">
              <a:extLst>
                <a:ext uri="{FF2B5EF4-FFF2-40B4-BE49-F238E27FC236}">
                  <a16:creationId xmlns:a16="http://schemas.microsoft.com/office/drawing/2014/main" id="{42794BAF-D401-927D-2C82-5DB9E0AF4305}"/>
                </a:ext>
              </a:extLst>
            </p:cNvPr>
            <p:cNvSpPr/>
            <p:nvPr/>
          </p:nvSpPr>
          <p:spPr>
            <a:xfrm>
              <a:off x="5082300" y="3740475"/>
              <a:ext cx="200150" cy="174950"/>
            </a:xfrm>
            <a:custGeom>
              <a:avLst/>
              <a:gdLst/>
              <a:ahLst/>
              <a:cxnLst/>
              <a:rect l="l" t="t" r="r" b="b"/>
              <a:pathLst>
                <a:path w="8006" h="6998" extrusionOk="0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1008;p26">
              <a:extLst>
                <a:ext uri="{FF2B5EF4-FFF2-40B4-BE49-F238E27FC236}">
                  <a16:creationId xmlns:a16="http://schemas.microsoft.com/office/drawing/2014/main" id="{03A25CEF-B129-72AF-78C8-8395A1CBBA45}"/>
                </a:ext>
              </a:extLst>
            </p:cNvPr>
            <p:cNvSpPr/>
            <p:nvPr/>
          </p:nvSpPr>
          <p:spPr>
            <a:xfrm>
              <a:off x="5491750" y="3170050"/>
              <a:ext cx="112600" cy="113450"/>
            </a:xfrm>
            <a:custGeom>
              <a:avLst/>
              <a:gdLst/>
              <a:ahLst/>
              <a:cxnLst/>
              <a:rect l="l" t="t" r="r" b="b"/>
              <a:pathLst>
                <a:path w="4504" h="4538" extrusionOk="0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1009;p26">
              <a:extLst>
                <a:ext uri="{FF2B5EF4-FFF2-40B4-BE49-F238E27FC236}">
                  <a16:creationId xmlns:a16="http://schemas.microsoft.com/office/drawing/2014/main" id="{4B0AC4B9-BA88-93A6-2922-0A892F4207C8}"/>
                </a:ext>
              </a:extLst>
            </p:cNvPr>
            <p:cNvSpPr/>
            <p:nvPr/>
          </p:nvSpPr>
          <p:spPr>
            <a:xfrm>
              <a:off x="4538575" y="2597150"/>
              <a:ext cx="507050" cy="1963400"/>
            </a:xfrm>
            <a:custGeom>
              <a:avLst/>
              <a:gdLst/>
              <a:ahLst/>
              <a:cxnLst/>
              <a:rect l="l" t="t" r="r" b="b"/>
              <a:pathLst>
                <a:path w="20282" h="78536" extrusionOk="0">
                  <a:moveTo>
                    <a:pt x="6338" y="0"/>
                  </a:moveTo>
                  <a:lnTo>
                    <a:pt x="1968" y="1168"/>
                  </a:lnTo>
                  <a:lnTo>
                    <a:pt x="1968" y="2369"/>
                  </a:lnTo>
                  <a:lnTo>
                    <a:pt x="1968" y="4470"/>
                  </a:lnTo>
                  <a:cubicBezTo>
                    <a:pt x="1801" y="4403"/>
                    <a:pt x="1601" y="4370"/>
                    <a:pt x="1401" y="4370"/>
                  </a:cubicBezTo>
                  <a:cubicBezTo>
                    <a:pt x="634" y="4370"/>
                    <a:pt x="0" y="4804"/>
                    <a:pt x="0" y="5337"/>
                  </a:cubicBezTo>
                  <a:cubicBezTo>
                    <a:pt x="0" y="5905"/>
                    <a:pt x="634" y="6338"/>
                    <a:pt x="1401" y="6338"/>
                  </a:cubicBezTo>
                  <a:cubicBezTo>
                    <a:pt x="2135" y="6338"/>
                    <a:pt x="2769" y="5905"/>
                    <a:pt x="2769" y="5337"/>
                  </a:cubicBezTo>
                  <a:lnTo>
                    <a:pt x="2769" y="2369"/>
                  </a:lnTo>
                  <a:lnTo>
                    <a:pt x="5571" y="1601"/>
                  </a:lnTo>
                  <a:lnTo>
                    <a:pt x="5571" y="3670"/>
                  </a:lnTo>
                  <a:cubicBezTo>
                    <a:pt x="5371" y="3603"/>
                    <a:pt x="5171" y="3570"/>
                    <a:pt x="4970" y="3570"/>
                  </a:cubicBezTo>
                  <a:cubicBezTo>
                    <a:pt x="4203" y="3570"/>
                    <a:pt x="3569" y="4003"/>
                    <a:pt x="3569" y="4570"/>
                  </a:cubicBezTo>
                  <a:cubicBezTo>
                    <a:pt x="3569" y="5104"/>
                    <a:pt x="4203" y="5538"/>
                    <a:pt x="4970" y="5538"/>
                  </a:cubicBezTo>
                  <a:cubicBezTo>
                    <a:pt x="5738" y="5538"/>
                    <a:pt x="6338" y="5104"/>
                    <a:pt x="6338" y="4570"/>
                  </a:cubicBezTo>
                  <a:lnTo>
                    <a:pt x="6338" y="1168"/>
                  </a:lnTo>
                  <a:lnTo>
                    <a:pt x="6338" y="367"/>
                  </a:lnTo>
                  <a:lnTo>
                    <a:pt x="6338" y="0"/>
                  </a:lnTo>
                  <a:close/>
                  <a:moveTo>
                    <a:pt x="19314" y="77122"/>
                  </a:moveTo>
                  <a:cubicBezTo>
                    <a:pt x="19481" y="77122"/>
                    <a:pt x="19581" y="77256"/>
                    <a:pt x="19581" y="77389"/>
                  </a:cubicBezTo>
                  <a:cubicBezTo>
                    <a:pt x="19581" y="77556"/>
                    <a:pt x="19447" y="77656"/>
                    <a:pt x="19314" y="77656"/>
                  </a:cubicBezTo>
                  <a:cubicBezTo>
                    <a:pt x="19181" y="77656"/>
                    <a:pt x="19047" y="77522"/>
                    <a:pt x="19047" y="77389"/>
                  </a:cubicBezTo>
                  <a:cubicBezTo>
                    <a:pt x="19080" y="77222"/>
                    <a:pt x="19181" y="77122"/>
                    <a:pt x="19314" y="77122"/>
                  </a:cubicBezTo>
                  <a:close/>
                  <a:moveTo>
                    <a:pt x="16687" y="71448"/>
                  </a:moveTo>
                  <a:cubicBezTo>
                    <a:pt x="16707" y="71448"/>
                    <a:pt x="16726" y="71449"/>
                    <a:pt x="16745" y="71451"/>
                  </a:cubicBezTo>
                  <a:cubicBezTo>
                    <a:pt x="17012" y="71451"/>
                    <a:pt x="17246" y="71685"/>
                    <a:pt x="17212" y="71918"/>
                  </a:cubicBezTo>
                  <a:cubicBezTo>
                    <a:pt x="17179" y="72953"/>
                    <a:pt x="17579" y="73553"/>
                    <a:pt x="18313" y="74120"/>
                  </a:cubicBezTo>
                  <a:cubicBezTo>
                    <a:pt x="18447" y="74220"/>
                    <a:pt x="18547" y="74287"/>
                    <a:pt x="18680" y="74354"/>
                  </a:cubicBezTo>
                  <a:lnTo>
                    <a:pt x="18580" y="77055"/>
                  </a:lnTo>
                  <a:cubicBezTo>
                    <a:pt x="17813" y="77089"/>
                    <a:pt x="17546" y="77322"/>
                    <a:pt x="17313" y="77556"/>
                  </a:cubicBezTo>
                  <a:cubicBezTo>
                    <a:pt x="17123" y="77746"/>
                    <a:pt x="16903" y="78025"/>
                    <a:pt x="16027" y="78025"/>
                  </a:cubicBezTo>
                  <a:cubicBezTo>
                    <a:pt x="15980" y="78025"/>
                    <a:pt x="15930" y="78025"/>
                    <a:pt x="15878" y="78023"/>
                  </a:cubicBezTo>
                  <a:lnTo>
                    <a:pt x="15478" y="78023"/>
                  </a:lnTo>
                  <a:lnTo>
                    <a:pt x="15344" y="77989"/>
                  </a:lnTo>
                  <a:cubicBezTo>
                    <a:pt x="15111" y="77989"/>
                    <a:pt x="14944" y="77789"/>
                    <a:pt x="14978" y="77589"/>
                  </a:cubicBezTo>
                  <a:cubicBezTo>
                    <a:pt x="14978" y="77522"/>
                    <a:pt x="14978" y="77422"/>
                    <a:pt x="15011" y="77389"/>
                  </a:cubicBezTo>
                  <a:lnTo>
                    <a:pt x="15144" y="77189"/>
                  </a:lnTo>
                  <a:lnTo>
                    <a:pt x="14944" y="77022"/>
                  </a:lnTo>
                  <a:cubicBezTo>
                    <a:pt x="14844" y="76955"/>
                    <a:pt x="14777" y="76822"/>
                    <a:pt x="14777" y="76689"/>
                  </a:cubicBezTo>
                  <a:cubicBezTo>
                    <a:pt x="14777" y="76622"/>
                    <a:pt x="14811" y="76555"/>
                    <a:pt x="14844" y="76488"/>
                  </a:cubicBezTo>
                  <a:lnTo>
                    <a:pt x="14978" y="76288"/>
                  </a:lnTo>
                  <a:lnTo>
                    <a:pt x="14777" y="76155"/>
                  </a:lnTo>
                  <a:cubicBezTo>
                    <a:pt x="14677" y="76055"/>
                    <a:pt x="14611" y="75955"/>
                    <a:pt x="14611" y="75788"/>
                  </a:cubicBezTo>
                  <a:cubicBezTo>
                    <a:pt x="14611" y="75603"/>
                    <a:pt x="14782" y="75417"/>
                    <a:pt x="14966" y="75417"/>
                  </a:cubicBezTo>
                  <a:cubicBezTo>
                    <a:pt x="14981" y="75417"/>
                    <a:pt x="14996" y="75418"/>
                    <a:pt x="15011" y="75421"/>
                  </a:cubicBezTo>
                  <a:lnTo>
                    <a:pt x="15078" y="75421"/>
                  </a:lnTo>
                  <a:lnTo>
                    <a:pt x="15078" y="74887"/>
                  </a:lnTo>
                  <a:lnTo>
                    <a:pt x="15044" y="74887"/>
                  </a:lnTo>
                  <a:lnTo>
                    <a:pt x="13009" y="74821"/>
                  </a:lnTo>
                  <a:cubicBezTo>
                    <a:pt x="12743" y="74787"/>
                    <a:pt x="12509" y="74554"/>
                    <a:pt x="12542" y="74287"/>
                  </a:cubicBezTo>
                  <a:cubicBezTo>
                    <a:pt x="12542" y="74006"/>
                    <a:pt x="12747" y="73783"/>
                    <a:pt x="13019" y="73783"/>
                  </a:cubicBezTo>
                  <a:cubicBezTo>
                    <a:pt x="13038" y="73783"/>
                    <a:pt x="13057" y="73784"/>
                    <a:pt x="13076" y="73786"/>
                  </a:cubicBezTo>
                  <a:lnTo>
                    <a:pt x="16579" y="73920"/>
                  </a:lnTo>
                  <a:cubicBezTo>
                    <a:pt x="16545" y="73753"/>
                    <a:pt x="16512" y="73586"/>
                    <a:pt x="16479" y="73386"/>
                  </a:cubicBezTo>
                  <a:cubicBezTo>
                    <a:pt x="16312" y="72752"/>
                    <a:pt x="16212" y="72586"/>
                    <a:pt x="16245" y="71885"/>
                  </a:cubicBezTo>
                  <a:cubicBezTo>
                    <a:pt x="16245" y="71638"/>
                    <a:pt x="16446" y="71448"/>
                    <a:pt x="16687" y="71448"/>
                  </a:cubicBezTo>
                  <a:close/>
                  <a:moveTo>
                    <a:pt x="16745" y="70818"/>
                  </a:moveTo>
                  <a:cubicBezTo>
                    <a:pt x="16145" y="70818"/>
                    <a:pt x="15645" y="71285"/>
                    <a:pt x="15611" y="71852"/>
                  </a:cubicBezTo>
                  <a:cubicBezTo>
                    <a:pt x="15611" y="72552"/>
                    <a:pt x="15678" y="72719"/>
                    <a:pt x="15845" y="73386"/>
                  </a:cubicBezTo>
                  <a:lnTo>
                    <a:pt x="13043" y="73253"/>
                  </a:lnTo>
                  <a:cubicBezTo>
                    <a:pt x="12476" y="73253"/>
                    <a:pt x="11975" y="73686"/>
                    <a:pt x="11975" y="74253"/>
                  </a:cubicBezTo>
                  <a:cubicBezTo>
                    <a:pt x="11942" y="74821"/>
                    <a:pt x="12376" y="75288"/>
                    <a:pt x="12943" y="75321"/>
                  </a:cubicBezTo>
                  <a:lnTo>
                    <a:pt x="14144" y="75354"/>
                  </a:lnTo>
                  <a:cubicBezTo>
                    <a:pt x="14077" y="75488"/>
                    <a:pt x="14044" y="75621"/>
                    <a:pt x="14044" y="75755"/>
                  </a:cubicBezTo>
                  <a:cubicBezTo>
                    <a:pt x="14010" y="76021"/>
                    <a:pt x="14110" y="76222"/>
                    <a:pt x="14244" y="76422"/>
                  </a:cubicBezTo>
                  <a:cubicBezTo>
                    <a:pt x="14244" y="76488"/>
                    <a:pt x="14210" y="76588"/>
                    <a:pt x="14210" y="76655"/>
                  </a:cubicBezTo>
                  <a:cubicBezTo>
                    <a:pt x="14210" y="76889"/>
                    <a:pt x="14277" y="77122"/>
                    <a:pt x="14444" y="77289"/>
                  </a:cubicBezTo>
                  <a:cubicBezTo>
                    <a:pt x="14410" y="77389"/>
                    <a:pt x="14410" y="77456"/>
                    <a:pt x="14410" y="77556"/>
                  </a:cubicBezTo>
                  <a:cubicBezTo>
                    <a:pt x="14377" y="78056"/>
                    <a:pt x="14744" y="78490"/>
                    <a:pt x="15244" y="78523"/>
                  </a:cubicBezTo>
                  <a:lnTo>
                    <a:pt x="15778" y="78523"/>
                  </a:lnTo>
                  <a:cubicBezTo>
                    <a:pt x="15912" y="78531"/>
                    <a:pt x="16037" y="78535"/>
                    <a:pt x="16153" y="78535"/>
                  </a:cubicBezTo>
                  <a:cubicBezTo>
                    <a:pt x="16530" y="78535"/>
                    <a:pt x="16824" y="78492"/>
                    <a:pt x="17079" y="78390"/>
                  </a:cubicBezTo>
                  <a:cubicBezTo>
                    <a:pt x="17379" y="78290"/>
                    <a:pt x="17546" y="78123"/>
                    <a:pt x="17679" y="77989"/>
                  </a:cubicBezTo>
                  <a:cubicBezTo>
                    <a:pt x="17880" y="77823"/>
                    <a:pt x="18013" y="77689"/>
                    <a:pt x="18513" y="77656"/>
                  </a:cubicBezTo>
                  <a:lnTo>
                    <a:pt x="18513" y="78123"/>
                  </a:lnTo>
                  <a:lnTo>
                    <a:pt x="20048" y="78190"/>
                  </a:lnTo>
                  <a:lnTo>
                    <a:pt x="20281" y="73053"/>
                  </a:lnTo>
                  <a:lnTo>
                    <a:pt x="18714" y="72986"/>
                  </a:lnTo>
                  <a:lnTo>
                    <a:pt x="18680" y="73686"/>
                  </a:lnTo>
                  <a:cubicBezTo>
                    <a:pt x="18680" y="73686"/>
                    <a:pt x="18647" y="73653"/>
                    <a:pt x="18647" y="73653"/>
                  </a:cubicBezTo>
                  <a:cubicBezTo>
                    <a:pt x="18046" y="73186"/>
                    <a:pt x="17746" y="72786"/>
                    <a:pt x="17780" y="71952"/>
                  </a:cubicBezTo>
                  <a:cubicBezTo>
                    <a:pt x="17813" y="71351"/>
                    <a:pt x="17346" y="70851"/>
                    <a:pt x="16745" y="7081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1010;p26">
              <a:extLst>
                <a:ext uri="{FF2B5EF4-FFF2-40B4-BE49-F238E27FC236}">
                  <a16:creationId xmlns:a16="http://schemas.microsoft.com/office/drawing/2014/main" id="{7FB6A0AE-A372-4687-46CD-7A25CC58AD59}"/>
                </a:ext>
              </a:extLst>
            </p:cNvPr>
            <p:cNvSpPr/>
            <p:nvPr/>
          </p:nvSpPr>
          <p:spPr>
            <a:xfrm>
              <a:off x="4861300" y="4007325"/>
              <a:ext cx="157625" cy="157625"/>
            </a:xfrm>
            <a:custGeom>
              <a:avLst/>
              <a:gdLst/>
              <a:ahLst/>
              <a:cxnLst/>
              <a:rect l="l" t="t" r="r" b="b"/>
              <a:pathLst>
                <a:path w="6305" h="6305" extrusionOk="0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1011;p26">
              <a:extLst>
                <a:ext uri="{FF2B5EF4-FFF2-40B4-BE49-F238E27FC236}">
                  <a16:creationId xmlns:a16="http://schemas.microsoft.com/office/drawing/2014/main" id="{B631CBA6-634F-9150-07D6-6DC3280C94DC}"/>
                </a:ext>
              </a:extLst>
            </p:cNvPr>
            <p:cNvSpPr/>
            <p:nvPr/>
          </p:nvSpPr>
          <p:spPr>
            <a:xfrm>
              <a:off x="4688675" y="47019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1012;p26">
              <a:extLst>
                <a:ext uri="{FF2B5EF4-FFF2-40B4-BE49-F238E27FC236}">
                  <a16:creationId xmlns:a16="http://schemas.microsoft.com/office/drawing/2014/main" id="{78469881-DBB8-34A0-76C5-E23088176811}"/>
                </a:ext>
              </a:extLst>
            </p:cNvPr>
            <p:cNvSpPr/>
            <p:nvPr/>
          </p:nvSpPr>
          <p:spPr>
            <a:xfrm>
              <a:off x="4645300" y="540247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1013;p26">
              <a:extLst>
                <a:ext uri="{FF2B5EF4-FFF2-40B4-BE49-F238E27FC236}">
                  <a16:creationId xmlns:a16="http://schemas.microsoft.com/office/drawing/2014/main" id="{B71AC529-AC11-C984-4E6C-5B4FF9E7D36F}"/>
                </a:ext>
              </a:extLst>
            </p:cNvPr>
            <p:cNvSpPr/>
            <p:nvPr/>
          </p:nvSpPr>
          <p:spPr>
            <a:xfrm>
              <a:off x="4512725" y="5020550"/>
              <a:ext cx="135100" cy="100925"/>
            </a:xfrm>
            <a:custGeom>
              <a:avLst/>
              <a:gdLst/>
              <a:ahLst/>
              <a:cxnLst/>
              <a:rect l="l" t="t" r="r" b="b"/>
              <a:pathLst>
                <a:path w="5404" h="4037" extrusionOk="0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1014;p26">
              <a:extLst>
                <a:ext uri="{FF2B5EF4-FFF2-40B4-BE49-F238E27FC236}">
                  <a16:creationId xmlns:a16="http://schemas.microsoft.com/office/drawing/2014/main" id="{6E59E53D-0FDA-88D9-71B2-7F0F853C24DE}"/>
                </a:ext>
              </a:extLst>
            </p:cNvPr>
            <p:cNvSpPr/>
            <p:nvPr/>
          </p:nvSpPr>
          <p:spPr>
            <a:xfrm>
              <a:off x="4845450" y="5678525"/>
              <a:ext cx="98425" cy="101750"/>
            </a:xfrm>
            <a:custGeom>
              <a:avLst/>
              <a:gdLst/>
              <a:ahLst/>
              <a:cxnLst/>
              <a:rect l="l" t="t" r="r" b="b"/>
              <a:pathLst>
                <a:path w="3937" h="4070" extrusionOk="0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1015;p26">
              <a:extLst>
                <a:ext uri="{FF2B5EF4-FFF2-40B4-BE49-F238E27FC236}">
                  <a16:creationId xmlns:a16="http://schemas.microsoft.com/office/drawing/2014/main" id="{4824DB89-2F62-E993-4E1B-7591BF33B8D2}"/>
                </a:ext>
              </a:extLst>
            </p:cNvPr>
            <p:cNvSpPr/>
            <p:nvPr/>
          </p:nvSpPr>
          <p:spPr>
            <a:xfrm>
              <a:off x="4290050" y="5649325"/>
              <a:ext cx="165150" cy="164300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1016;p26">
              <a:extLst>
                <a:ext uri="{FF2B5EF4-FFF2-40B4-BE49-F238E27FC236}">
                  <a16:creationId xmlns:a16="http://schemas.microsoft.com/office/drawing/2014/main" id="{613BC8D3-A357-D0A6-E64D-FF35C170132B}"/>
                </a:ext>
              </a:extLst>
            </p:cNvPr>
            <p:cNvSpPr/>
            <p:nvPr/>
          </p:nvSpPr>
          <p:spPr>
            <a:xfrm>
              <a:off x="4277550" y="5270725"/>
              <a:ext cx="120950" cy="120950"/>
            </a:xfrm>
            <a:custGeom>
              <a:avLst/>
              <a:gdLst/>
              <a:ahLst/>
              <a:cxnLst/>
              <a:rect l="l" t="t" r="r" b="b"/>
              <a:pathLst>
                <a:path w="4838" h="4838" extrusionOk="0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1017;p26">
              <a:extLst>
                <a:ext uri="{FF2B5EF4-FFF2-40B4-BE49-F238E27FC236}">
                  <a16:creationId xmlns:a16="http://schemas.microsoft.com/office/drawing/2014/main" id="{8E5DB8FF-7397-E797-F25D-7E63288BDA0E}"/>
                </a:ext>
              </a:extLst>
            </p:cNvPr>
            <p:cNvSpPr/>
            <p:nvPr/>
          </p:nvSpPr>
          <p:spPr>
            <a:xfrm>
              <a:off x="5063100" y="329180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1018;p26">
              <a:extLst>
                <a:ext uri="{FF2B5EF4-FFF2-40B4-BE49-F238E27FC236}">
                  <a16:creationId xmlns:a16="http://schemas.microsoft.com/office/drawing/2014/main" id="{7D1056A4-0293-0D91-5BFF-A919D923B0D8}"/>
                </a:ext>
              </a:extLst>
            </p:cNvPr>
            <p:cNvSpPr/>
            <p:nvPr/>
          </p:nvSpPr>
          <p:spPr>
            <a:xfrm>
              <a:off x="4757050" y="3533650"/>
              <a:ext cx="166825" cy="125100"/>
            </a:xfrm>
            <a:custGeom>
              <a:avLst/>
              <a:gdLst/>
              <a:ahLst/>
              <a:cxnLst/>
              <a:rect l="l" t="t" r="r" b="b"/>
              <a:pathLst>
                <a:path w="6673" h="5004" extrusionOk="0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1019;p26">
              <a:extLst>
                <a:ext uri="{FF2B5EF4-FFF2-40B4-BE49-F238E27FC236}">
                  <a16:creationId xmlns:a16="http://schemas.microsoft.com/office/drawing/2014/main" id="{BF100B3A-BB45-C039-ED9D-7DA097F8B90D}"/>
                </a:ext>
              </a:extLst>
            </p:cNvPr>
            <p:cNvSpPr/>
            <p:nvPr/>
          </p:nvSpPr>
          <p:spPr>
            <a:xfrm>
              <a:off x="4373450" y="3260950"/>
              <a:ext cx="162650" cy="132625"/>
            </a:xfrm>
            <a:custGeom>
              <a:avLst/>
              <a:gdLst/>
              <a:ahLst/>
              <a:cxnLst/>
              <a:rect l="l" t="t" r="r" b="b"/>
              <a:pathLst>
                <a:path w="6506" h="5305" extrusionOk="0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1020;p26">
              <a:extLst>
                <a:ext uri="{FF2B5EF4-FFF2-40B4-BE49-F238E27FC236}">
                  <a16:creationId xmlns:a16="http://schemas.microsoft.com/office/drawing/2014/main" id="{2524D5F8-3008-DD08-A0FC-87E665FB1F59}"/>
                </a:ext>
              </a:extLst>
            </p:cNvPr>
            <p:cNvSpPr/>
            <p:nvPr/>
          </p:nvSpPr>
          <p:spPr>
            <a:xfrm>
              <a:off x="4586925" y="4179100"/>
              <a:ext cx="143475" cy="143475"/>
            </a:xfrm>
            <a:custGeom>
              <a:avLst/>
              <a:gdLst/>
              <a:ahLst/>
              <a:cxnLst/>
              <a:rect l="l" t="t" r="r" b="b"/>
              <a:pathLst>
                <a:path w="5739" h="5739" extrusionOk="0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1021;p26">
              <a:extLst>
                <a:ext uri="{FF2B5EF4-FFF2-40B4-BE49-F238E27FC236}">
                  <a16:creationId xmlns:a16="http://schemas.microsoft.com/office/drawing/2014/main" id="{A7DFD7F1-1086-D004-A9C2-AB9084F86D3B}"/>
                </a:ext>
              </a:extLst>
            </p:cNvPr>
            <p:cNvSpPr/>
            <p:nvPr/>
          </p:nvSpPr>
          <p:spPr>
            <a:xfrm>
              <a:off x="4526900" y="3767150"/>
              <a:ext cx="163475" cy="163475"/>
            </a:xfrm>
            <a:custGeom>
              <a:avLst/>
              <a:gdLst/>
              <a:ahLst/>
              <a:cxnLst/>
              <a:rect l="l" t="t" r="r" b="b"/>
              <a:pathLst>
                <a:path w="6539" h="6539" extrusionOk="0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1022;p26">
              <a:extLst>
                <a:ext uri="{FF2B5EF4-FFF2-40B4-BE49-F238E27FC236}">
                  <a16:creationId xmlns:a16="http://schemas.microsoft.com/office/drawing/2014/main" id="{6CD63D75-765C-14E7-7A84-996AA71F8845}"/>
                </a:ext>
              </a:extLst>
            </p:cNvPr>
            <p:cNvSpPr/>
            <p:nvPr/>
          </p:nvSpPr>
          <p:spPr>
            <a:xfrm>
              <a:off x="4338425" y="4547550"/>
              <a:ext cx="189325" cy="106100"/>
            </a:xfrm>
            <a:custGeom>
              <a:avLst/>
              <a:gdLst/>
              <a:ahLst/>
              <a:cxnLst/>
              <a:rect l="l" t="t" r="r" b="b"/>
              <a:pathLst>
                <a:path w="7573" h="4244" extrusionOk="0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1023;p26">
              <a:extLst>
                <a:ext uri="{FF2B5EF4-FFF2-40B4-BE49-F238E27FC236}">
                  <a16:creationId xmlns:a16="http://schemas.microsoft.com/office/drawing/2014/main" id="{D6453A7E-044A-59DF-14EF-48C1280EC9EC}"/>
                </a:ext>
              </a:extLst>
            </p:cNvPr>
            <p:cNvSpPr/>
            <p:nvPr/>
          </p:nvSpPr>
          <p:spPr>
            <a:xfrm>
              <a:off x="4826275" y="2944050"/>
              <a:ext cx="135950" cy="135950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1024;p26">
              <a:extLst>
                <a:ext uri="{FF2B5EF4-FFF2-40B4-BE49-F238E27FC236}">
                  <a16:creationId xmlns:a16="http://schemas.microsoft.com/office/drawing/2014/main" id="{E681156D-3BEA-54AB-375B-3CD99181C403}"/>
                </a:ext>
              </a:extLst>
            </p:cNvPr>
            <p:cNvSpPr/>
            <p:nvPr/>
          </p:nvSpPr>
          <p:spPr>
            <a:xfrm>
              <a:off x="4111600" y="3900575"/>
              <a:ext cx="140125" cy="113450"/>
            </a:xfrm>
            <a:custGeom>
              <a:avLst/>
              <a:gdLst/>
              <a:ahLst/>
              <a:cxnLst/>
              <a:rect l="l" t="t" r="r" b="b"/>
              <a:pathLst>
                <a:path w="5605" h="4538" extrusionOk="0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1025;p26">
              <a:extLst>
                <a:ext uri="{FF2B5EF4-FFF2-40B4-BE49-F238E27FC236}">
                  <a16:creationId xmlns:a16="http://schemas.microsoft.com/office/drawing/2014/main" id="{60C6460B-F7A9-2B6D-5F5A-80F8CFCFA343}"/>
                </a:ext>
              </a:extLst>
            </p:cNvPr>
            <p:cNvSpPr/>
            <p:nvPr/>
          </p:nvSpPr>
          <p:spPr>
            <a:xfrm>
              <a:off x="4084075" y="4770375"/>
              <a:ext cx="151800" cy="151800"/>
            </a:xfrm>
            <a:custGeom>
              <a:avLst/>
              <a:gdLst/>
              <a:ahLst/>
              <a:cxnLst/>
              <a:rect l="l" t="t" r="r" b="b"/>
              <a:pathLst>
                <a:path w="6072" h="6072" extrusionOk="0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1026;p26">
              <a:extLst>
                <a:ext uri="{FF2B5EF4-FFF2-40B4-BE49-F238E27FC236}">
                  <a16:creationId xmlns:a16="http://schemas.microsoft.com/office/drawing/2014/main" id="{490AC3CF-41E8-5FE5-A29B-3A3869A80C0B}"/>
                </a:ext>
              </a:extLst>
            </p:cNvPr>
            <p:cNvSpPr/>
            <p:nvPr/>
          </p:nvSpPr>
          <p:spPr>
            <a:xfrm>
              <a:off x="3850575" y="6012925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1027;p26">
              <a:extLst>
                <a:ext uri="{FF2B5EF4-FFF2-40B4-BE49-F238E27FC236}">
                  <a16:creationId xmlns:a16="http://schemas.microsoft.com/office/drawing/2014/main" id="{6B915E26-867D-6DAE-7724-344CA50C2E8A}"/>
                </a:ext>
              </a:extLst>
            </p:cNvPr>
            <p:cNvSpPr/>
            <p:nvPr/>
          </p:nvSpPr>
          <p:spPr>
            <a:xfrm>
              <a:off x="3889775" y="5491725"/>
              <a:ext cx="140950" cy="132600"/>
            </a:xfrm>
            <a:custGeom>
              <a:avLst/>
              <a:gdLst/>
              <a:ahLst/>
              <a:cxnLst/>
              <a:rect l="l" t="t" r="r" b="b"/>
              <a:pathLst>
                <a:path w="5638" h="5304" extrusionOk="0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1028;p26">
              <a:extLst>
                <a:ext uri="{FF2B5EF4-FFF2-40B4-BE49-F238E27FC236}">
                  <a16:creationId xmlns:a16="http://schemas.microsoft.com/office/drawing/2014/main" id="{A8B9EAFF-A357-2563-8E8B-DD40B0A87AAB}"/>
                </a:ext>
              </a:extLst>
            </p:cNvPr>
            <p:cNvSpPr/>
            <p:nvPr/>
          </p:nvSpPr>
          <p:spPr>
            <a:xfrm>
              <a:off x="3910625" y="4300025"/>
              <a:ext cx="137625" cy="135950"/>
            </a:xfrm>
            <a:custGeom>
              <a:avLst/>
              <a:gdLst/>
              <a:ahLst/>
              <a:cxnLst/>
              <a:rect l="l" t="t" r="r" b="b"/>
              <a:pathLst>
                <a:path w="5505" h="5438" extrusionOk="0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1029;p26">
              <a:extLst>
                <a:ext uri="{FF2B5EF4-FFF2-40B4-BE49-F238E27FC236}">
                  <a16:creationId xmlns:a16="http://schemas.microsoft.com/office/drawing/2014/main" id="{20E1BFB4-B58B-35AC-24FA-37F2D9374ECD}"/>
                </a:ext>
              </a:extLst>
            </p:cNvPr>
            <p:cNvSpPr/>
            <p:nvPr/>
          </p:nvSpPr>
          <p:spPr>
            <a:xfrm>
              <a:off x="3613750" y="4992200"/>
              <a:ext cx="139275" cy="138450"/>
            </a:xfrm>
            <a:custGeom>
              <a:avLst/>
              <a:gdLst/>
              <a:ahLst/>
              <a:cxnLst/>
              <a:rect l="l" t="t" r="r" b="b"/>
              <a:pathLst>
                <a:path w="5571" h="5538" extrusionOk="0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1030;p26">
              <a:extLst>
                <a:ext uri="{FF2B5EF4-FFF2-40B4-BE49-F238E27FC236}">
                  <a16:creationId xmlns:a16="http://schemas.microsoft.com/office/drawing/2014/main" id="{87EC922E-4697-435C-E0EE-2DBAC9123CD0}"/>
                </a:ext>
              </a:extLst>
            </p:cNvPr>
            <p:cNvSpPr/>
            <p:nvPr/>
          </p:nvSpPr>
          <p:spPr>
            <a:xfrm>
              <a:off x="3443625" y="4579400"/>
              <a:ext cx="80075" cy="106750"/>
            </a:xfrm>
            <a:custGeom>
              <a:avLst/>
              <a:gdLst/>
              <a:ahLst/>
              <a:cxnLst/>
              <a:rect l="l" t="t" r="r" b="b"/>
              <a:pathLst>
                <a:path w="3203" h="4270" extrusionOk="0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1031;p26">
              <a:extLst>
                <a:ext uri="{FF2B5EF4-FFF2-40B4-BE49-F238E27FC236}">
                  <a16:creationId xmlns:a16="http://schemas.microsoft.com/office/drawing/2014/main" id="{CB2D271D-E628-C326-2588-70C6A979CD0C}"/>
                </a:ext>
              </a:extLst>
            </p:cNvPr>
            <p:cNvSpPr/>
            <p:nvPr/>
          </p:nvSpPr>
          <p:spPr>
            <a:xfrm>
              <a:off x="5169025" y="5729375"/>
              <a:ext cx="129275" cy="128450"/>
            </a:xfrm>
            <a:custGeom>
              <a:avLst/>
              <a:gdLst/>
              <a:ahLst/>
              <a:cxnLst/>
              <a:rect l="l" t="t" r="r" b="b"/>
              <a:pathLst>
                <a:path w="5171" h="5138" extrusionOk="0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1032;p26">
              <a:extLst>
                <a:ext uri="{FF2B5EF4-FFF2-40B4-BE49-F238E27FC236}">
                  <a16:creationId xmlns:a16="http://schemas.microsoft.com/office/drawing/2014/main" id="{1D0E2F4E-B0E7-3011-FC72-6A7BC3B9CF9B}"/>
                </a:ext>
              </a:extLst>
            </p:cNvPr>
            <p:cNvSpPr/>
            <p:nvPr/>
          </p:nvSpPr>
          <p:spPr>
            <a:xfrm>
              <a:off x="3397750" y="5519675"/>
              <a:ext cx="171825" cy="180950"/>
            </a:xfrm>
            <a:custGeom>
              <a:avLst/>
              <a:gdLst/>
              <a:ahLst/>
              <a:cxnLst/>
              <a:rect l="l" t="t" r="r" b="b"/>
              <a:pathLst>
                <a:path w="6873" h="7238" extrusionOk="0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1033;p26">
              <a:extLst>
                <a:ext uri="{FF2B5EF4-FFF2-40B4-BE49-F238E27FC236}">
                  <a16:creationId xmlns:a16="http://schemas.microsoft.com/office/drawing/2014/main" id="{A68D6C4F-393E-992D-E77C-C1443E9FC43C}"/>
                </a:ext>
              </a:extLst>
            </p:cNvPr>
            <p:cNvSpPr/>
            <p:nvPr/>
          </p:nvSpPr>
          <p:spPr>
            <a:xfrm>
              <a:off x="4422650" y="60112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1034;p26">
              <a:extLst>
                <a:ext uri="{FF2B5EF4-FFF2-40B4-BE49-F238E27FC236}">
                  <a16:creationId xmlns:a16="http://schemas.microsoft.com/office/drawing/2014/main" id="{E47393CB-868B-5A29-BAB9-A5B3DD392792}"/>
                </a:ext>
              </a:extLst>
            </p:cNvPr>
            <p:cNvSpPr/>
            <p:nvPr/>
          </p:nvSpPr>
          <p:spPr>
            <a:xfrm>
              <a:off x="3863075" y="346942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1035;p26">
              <a:extLst>
                <a:ext uri="{FF2B5EF4-FFF2-40B4-BE49-F238E27FC236}">
                  <a16:creationId xmlns:a16="http://schemas.microsoft.com/office/drawing/2014/main" id="{B7A7D19C-BA93-A4D5-698D-574A4D3F60E6}"/>
                </a:ext>
              </a:extLst>
            </p:cNvPr>
            <p:cNvSpPr/>
            <p:nvPr/>
          </p:nvSpPr>
          <p:spPr>
            <a:xfrm>
              <a:off x="3444450" y="384637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1036;p26">
              <a:extLst>
                <a:ext uri="{FF2B5EF4-FFF2-40B4-BE49-F238E27FC236}">
                  <a16:creationId xmlns:a16="http://schemas.microsoft.com/office/drawing/2014/main" id="{056D986F-955C-E513-7A7D-C1E77B6734B8}"/>
                </a:ext>
              </a:extLst>
            </p:cNvPr>
            <p:cNvSpPr/>
            <p:nvPr/>
          </p:nvSpPr>
          <p:spPr>
            <a:xfrm>
              <a:off x="2452900" y="565682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extrusionOk="0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1037;p26">
              <a:extLst>
                <a:ext uri="{FF2B5EF4-FFF2-40B4-BE49-F238E27FC236}">
                  <a16:creationId xmlns:a16="http://schemas.microsoft.com/office/drawing/2014/main" id="{FEB0C758-80D5-1B92-D72A-76B84544F958}"/>
                </a:ext>
              </a:extLst>
            </p:cNvPr>
            <p:cNvSpPr/>
            <p:nvPr/>
          </p:nvSpPr>
          <p:spPr>
            <a:xfrm>
              <a:off x="2813175" y="4377575"/>
              <a:ext cx="174300" cy="173100"/>
            </a:xfrm>
            <a:custGeom>
              <a:avLst/>
              <a:gdLst/>
              <a:ahLst/>
              <a:cxnLst/>
              <a:rect l="l" t="t" r="r" b="b"/>
              <a:pathLst>
                <a:path w="6972" h="6924" extrusionOk="0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1038;p26">
              <a:extLst>
                <a:ext uri="{FF2B5EF4-FFF2-40B4-BE49-F238E27FC236}">
                  <a16:creationId xmlns:a16="http://schemas.microsoft.com/office/drawing/2014/main" id="{57213E28-3B58-BE01-CF44-86141E3C4F09}"/>
                </a:ext>
              </a:extLst>
            </p:cNvPr>
            <p:cNvSpPr/>
            <p:nvPr/>
          </p:nvSpPr>
          <p:spPr>
            <a:xfrm>
              <a:off x="3443625" y="3127525"/>
              <a:ext cx="130950" cy="125950"/>
            </a:xfrm>
            <a:custGeom>
              <a:avLst/>
              <a:gdLst/>
              <a:ahLst/>
              <a:cxnLst/>
              <a:rect l="l" t="t" r="r" b="b"/>
              <a:pathLst>
                <a:path w="5238" h="5038" extrusionOk="0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1039;p26">
              <a:extLst>
                <a:ext uri="{FF2B5EF4-FFF2-40B4-BE49-F238E27FC236}">
                  <a16:creationId xmlns:a16="http://schemas.microsoft.com/office/drawing/2014/main" id="{9CAE101F-982C-112D-8777-9362764BED30}"/>
                </a:ext>
              </a:extLst>
            </p:cNvPr>
            <p:cNvSpPr/>
            <p:nvPr/>
          </p:nvSpPr>
          <p:spPr>
            <a:xfrm>
              <a:off x="2540475" y="3426900"/>
              <a:ext cx="159300" cy="158475"/>
            </a:xfrm>
            <a:custGeom>
              <a:avLst/>
              <a:gdLst/>
              <a:ahLst/>
              <a:cxnLst/>
              <a:rect l="l" t="t" r="r" b="b"/>
              <a:pathLst>
                <a:path w="6372" h="6339" extrusionOk="0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1040;p26">
              <a:extLst>
                <a:ext uri="{FF2B5EF4-FFF2-40B4-BE49-F238E27FC236}">
                  <a16:creationId xmlns:a16="http://schemas.microsoft.com/office/drawing/2014/main" id="{842BF42C-43BB-7B48-F0A0-680F6F9523F3}"/>
                </a:ext>
              </a:extLst>
            </p:cNvPr>
            <p:cNvSpPr/>
            <p:nvPr/>
          </p:nvSpPr>
          <p:spPr>
            <a:xfrm>
              <a:off x="1917525" y="3857225"/>
              <a:ext cx="83425" cy="88400"/>
            </a:xfrm>
            <a:custGeom>
              <a:avLst/>
              <a:gdLst/>
              <a:ahLst/>
              <a:cxnLst/>
              <a:rect l="l" t="t" r="r" b="b"/>
              <a:pathLst>
                <a:path w="3337" h="3536" extrusionOk="0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1041;p26">
              <a:extLst>
                <a:ext uri="{FF2B5EF4-FFF2-40B4-BE49-F238E27FC236}">
                  <a16:creationId xmlns:a16="http://schemas.microsoft.com/office/drawing/2014/main" id="{9983E4D2-805A-B410-3307-935EEE7634EF}"/>
                </a:ext>
              </a:extLst>
            </p:cNvPr>
            <p:cNvSpPr/>
            <p:nvPr/>
          </p:nvSpPr>
          <p:spPr>
            <a:xfrm>
              <a:off x="2866550" y="5085600"/>
              <a:ext cx="123425" cy="124275"/>
            </a:xfrm>
            <a:custGeom>
              <a:avLst/>
              <a:gdLst/>
              <a:ahLst/>
              <a:cxnLst/>
              <a:rect l="l" t="t" r="r" b="b"/>
              <a:pathLst>
                <a:path w="4937" h="4971" extrusionOk="0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1042;p26">
              <a:extLst>
                <a:ext uri="{FF2B5EF4-FFF2-40B4-BE49-F238E27FC236}">
                  <a16:creationId xmlns:a16="http://schemas.microsoft.com/office/drawing/2014/main" id="{6BA4452F-31C6-73DB-135F-0203D894F641}"/>
                </a:ext>
              </a:extLst>
            </p:cNvPr>
            <p:cNvSpPr/>
            <p:nvPr/>
          </p:nvSpPr>
          <p:spPr>
            <a:xfrm>
              <a:off x="3170100" y="6056300"/>
              <a:ext cx="90900" cy="102575"/>
            </a:xfrm>
            <a:custGeom>
              <a:avLst/>
              <a:gdLst/>
              <a:ahLst/>
              <a:cxnLst/>
              <a:rect l="l" t="t" r="r" b="b"/>
              <a:pathLst>
                <a:path w="3636" h="4103" extrusionOk="0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1043;p26">
              <a:extLst>
                <a:ext uri="{FF2B5EF4-FFF2-40B4-BE49-F238E27FC236}">
                  <a16:creationId xmlns:a16="http://schemas.microsoft.com/office/drawing/2014/main" id="{052F4B23-BA80-6214-1BD9-36CFD33727BA}"/>
                </a:ext>
              </a:extLst>
            </p:cNvPr>
            <p:cNvSpPr/>
            <p:nvPr/>
          </p:nvSpPr>
          <p:spPr>
            <a:xfrm>
              <a:off x="6480775" y="6348175"/>
              <a:ext cx="252725" cy="224325"/>
            </a:xfrm>
            <a:custGeom>
              <a:avLst/>
              <a:gdLst/>
              <a:ahLst/>
              <a:cxnLst/>
              <a:rect l="l" t="t" r="r" b="b"/>
              <a:pathLst>
                <a:path w="10109" h="8973" extrusionOk="0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1044;p26">
              <a:extLst>
                <a:ext uri="{FF2B5EF4-FFF2-40B4-BE49-F238E27FC236}">
                  <a16:creationId xmlns:a16="http://schemas.microsoft.com/office/drawing/2014/main" id="{AC673FAF-0D61-038F-7795-FDCCABE2E41D}"/>
                </a:ext>
              </a:extLst>
            </p:cNvPr>
            <p:cNvSpPr/>
            <p:nvPr/>
          </p:nvSpPr>
          <p:spPr>
            <a:xfrm>
              <a:off x="6333175" y="6022925"/>
              <a:ext cx="147625" cy="147625"/>
            </a:xfrm>
            <a:custGeom>
              <a:avLst/>
              <a:gdLst/>
              <a:ahLst/>
              <a:cxnLst/>
              <a:rect l="l" t="t" r="r" b="b"/>
              <a:pathLst>
                <a:path w="5905" h="5905" extrusionOk="0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1045;p26">
              <a:extLst>
                <a:ext uri="{FF2B5EF4-FFF2-40B4-BE49-F238E27FC236}">
                  <a16:creationId xmlns:a16="http://schemas.microsoft.com/office/drawing/2014/main" id="{FA2A4AD8-F85A-CB52-20C8-591E13FAE7C8}"/>
                </a:ext>
              </a:extLst>
            </p:cNvPr>
            <p:cNvSpPr/>
            <p:nvPr/>
          </p:nvSpPr>
          <p:spPr>
            <a:xfrm>
              <a:off x="5616825" y="6268100"/>
              <a:ext cx="181000" cy="206850"/>
            </a:xfrm>
            <a:custGeom>
              <a:avLst/>
              <a:gdLst/>
              <a:ahLst/>
              <a:cxnLst/>
              <a:rect l="l" t="t" r="r" b="b"/>
              <a:pathLst>
                <a:path w="7240" h="8274" extrusionOk="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1046;p26">
              <a:extLst>
                <a:ext uri="{FF2B5EF4-FFF2-40B4-BE49-F238E27FC236}">
                  <a16:creationId xmlns:a16="http://schemas.microsoft.com/office/drawing/2014/main" id="{87B33969-E6A3-B6F5-6EE0-A9E4A0AF21FD}"/>
                </a:ext>
              </a:extLst>
            </p:cNvPr>
            <p:cNvSpPr/>
            <p:nvPr/>
          </p:nvSpPr>
          <p:spPr>
            <a:xfrm>
              <a:off x="5390000" y="6483000"/>
              <a:ext cx="245200" cy="202300"/>
            </a:xfrm>
            <a:custGeom>
              <a:avLst/>
              <a:gdLst/>
              <a:ahLst/>
              <a:cxnLst/>
              <a:rect l="l" t="t" r="r" b="b"/>
              <a:pathLst>
                <a:path w="9808" h="8092" extrusionOk="0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1047;p26">
              <a:extLst>
                <a:ext uri="{FF2B5EF4-FFF2-40B4-BE49-F238E27FC236}">
                  <a16:creationId xmlns:a16="http://schemas.microsoft.com/office/drawing/2014/main" id="{07D3068B-767D-D61D-2C3D-AEFD0AD358A7}"/>
                </a:ext>
              </a:extLst>
            </p:cNvPr>
            <p:cNvSpPr/>
            <p:nvPr/>
          </p:nvSpPr>
          <p:spPr>
            <a:xfrm>
              <a:off x="5937075" y="6179700"/>
              <a:ext cx="211000" cy="224350"/>
            </a:xfrm>
            <a:custGeom>
              <a:avLst/>
              <a:gdLst/>
              <a:ahLst/>
              <a:cxnLst/>
              <a:rect l="l" t="t" r="r" b="b"/>
              <a:pathLst>
                <a:path w="8440" h="8974" extrusionOk="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1048;p26">
              <a:extLst>
                <a:ext uri="{FF2B5EF4-FFF2-40B4-BE49-F238E27FC236}">
                  <a16:creationId xmlns:a16="http://schemas.microsoft.com/office/drawing/2014/main" id="{19E2FBD5-1711-AF57-09B7-D074F402879E}"/>
                </a:ext>
              </a:extLst>
            </p:cNvPr>
            <p:cNvSpPr/>
            <p:nvPr/>
          </p:nvSpPr>
          <p:spPr>
            <a:xfrm>
              <a:off x="6204750" y="6211300"/>
              <a:ext cx="239375" cy="236125"/>
            </a:xfrm>
            <a:custGeom>
              <a:avLst/>
              <a:gdLst/>
              <a:ahLst/>
              <a:cxnLst/>
              <a:rect l="l" t="t" r="r" b="b"/>
              <a:pathLst>
                <a:path w="9575" h="9445" extrusionOk="0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1049;p26">
              <a:extLst>
                <a:ext uri="{FF2B5EF4-FFF2-40B4-BE49-F238E27FC236}">
                  <a16:creationId xmlns:a16="http://schemas.microsoft.com/office/drawing/2014/main" id="{5E0FE47A-500A-2857-5623-E8C20E4054E7}"/>
                </a:ext>
              </a:extLst>
            </p:cNvPr>
            <p:cNvSpPr/>
            <p:nvPr/>
          </p:nvSpPr>
          <p:spPr>
            <a:xfrm>
              <a:off x="6219775" y="6504950"/>
              <a:ext cx="227675" cy="185150"/>
            </a:xfrm>
            <a:custGeom>
              <a:avLst/>
              <a:gdLst/>
              <a:ahLst/>
              <a:cxnLst/>
              <a:rect l="l" t="t" r="r" b="b"/>
              <a:pathLst>
                <a:path w="9107" h="7406" extrusionOk="0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1050;p26">
              <a:extLst>
                <a:ext uri="{FF2B5EF4-FFF2-40B4-BE49-F238E27FC236}">
                  <a16:creationId xmlns:a16="http://schemas.microsoft.com/office/drawing/2014/main" id="{A0556988-7D67-AFD9-BB30-5EAE19545E00}"/>
                </a:ext>
              </a:extLst>
            </p:cNvPr>
            <p:cNvSpPr/>
            <p:nvPr/>
          </p:nvSpPr>
          <p:spPr>
            <a:xfrm>
              <a:off x="6557500" y="6620850"/>
              <a:ext cx="159325" cy="166825"/>
            </a:xfrm>
            <a:custGeom>
              <a:avLst/>
              <a:gdLst/>
              <a:ahLst/>
              <a:cxnLst/>
              <a:rect l="l" t="t" r="r" b="b"/>
              <a:pathLst>
                <a:path w="6373" h="6673" extrusionOk="0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1051;p26">
              <a:extLst>
                <a:ext uri="{FF2B5EF4-FFF2-40B4-BE49-F238E27FC236}">
                  <a16:creationId xmlns:a16="http://schemas.microsoft.com/office/drawing/2014/main" id="{90A3F40B-363F-A697-1ADA-0A8D47A83F56}"/>
                </a:ext>
              </a:extLst>
            </p:cNvPr>
            <p:cNvSpPr/>
            <p:nvPr/>
          </p:nvSpPr>
          <p:spPr>
            <a:xfrm>
              <a:off x="6267300" y="6654225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1052;p26">
              <a:extLst>
                <a:ext uri="{FF2B5EF4-FFF2-40B4-BE49-F238E27FC236}">
                  <a16:creationId xmlns:a16="http://schemas.microsoft.com/office/drawing/2014/main" id="{C7E4ECB4-2968-11EE-A663-65083065D790}"/>
                </a:ext>
              </a:extLst>
            </p:cNvPr>
            <p:cNvSpPr/>
            <p:nvPr/>
          </p:nvSpPr>
          <p:spPr>
            <a:xfrm>
              <a:off x="5678550" y="6458725"/>
              <a:ext cx="242700" cy="232825"/>
            </a:xfrm>
            <a:custGeom>
              <a:avLst/>
              <a:gdLst/>
              <a:ahLst/>
              <a:cxnLst/>
              <a:rect l="l" t="t" r="r" b="b"/>
              <a:pathLst>
                <a:path w="9708" h="9313" extrusionOk="0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1053;p26">
              <a:extLst>
                <a:ext uri="{FF2B5EF4-FFF2-40B4-BE49-F238E27FC236}">
                  <a16:creationId xmlns:a16="http://schemas.microsoft.com/office/drawing/2014/main" id="{B109B22C-DE68-9713-FA1B-F7311B5558F1}"/>
                </a:ext>
              </a:extLst>
            </p:cNvPr>
            <p:cNvSpPr/>
            <p:nvPr/>
          </p:nvSpPr>
          <p:spPr>
            <a:xfrm>
              <a:off x="5964575" y="6461575"/>
              <a:ext cx="221850" cy="222675"/>
            </a:xfrm>
            <a:custGeom>
              <a:avLst/>
              <a:gdLst/>
              <a:ahLst/>
              <a:cxnLst/>
              <a:rect l="l" t="t" r="r" b="b"/>
              <a:pathLst>
                <a:path w="8874" h="8907" extrusionOk="0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1054;p26">
              <a:extLst>
                <a:ext uri="{FF2B5EF4-FFF2-40B4-BE49-F238E27FC236}">
                  <a16:creationId xmlns:a16="http://schemas.microsoft.com/office/drawing/2014/main" id="{A532AFB3-B9B5-3A26-41C1-367B347EDF28}"/>
                </a:ext>
              </a:extLst>
            </p:cNvPr>
            <p:cNvSpPr/>
            <p:nvPr/>
          </p:nvSpPr>
          <p:spPr>
            <a:xfrm>
              <a:off x="5933725" y="6727600"/>
              <a:ext cx="270225" cy="152625"/>
            </a:xfrm>
            <a:custGeom>
              <a:avLst/>
              <a:gdLst/>
              <a:ahLst/>
              <a:cxnLst/>
              <a:rect l="l" t="t" r="r" b="b"/>
              <a:pathLst>
                <a:path w="10809" h="6105" extrusionOk="0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1055;p26">
              <a:extLst>
                <a:ext uri="{FF2B5EF4-FFF2-40B4-BE49-F238E27FC236}">
                  <a16:creationId xmlns:a16="http://schemas.microsoft.com/office/drawing/2014/main" id="{C2EAAD13-CDAE-F4F9-22A7-9B5A53B10326}"/>
                </a:ext>
              </a:extLst>
            </p:cNvPr>
            <p:cNvSpPr/>
            <p:nvPr/>
          </p:nvSpPr>
          <p:spPr>
            <a:xfrm>
              <a:off x="5681050" y="6727600"/>
              <a:ext cx="187650" cy="152625"/>
            </a:xfrm>
            <a:custGeom>
              <a:avLst/>
              <a:gdLst/>
              <a:ahLst/>
              <a:cxnLst/>
              <a:rect l="l" t="t" r="r" b="b"/>
              <a:pathLst>
                <a:path w="7506" h="6105" extrusionOk="0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1056;p26">
              <a:extLst>
                <a:ext uri="{FF2B5EF4-FFF2-40B4-BE49-F238E27FC236}">
                  <a16:creationId xmlns:a16="http://schemas.microsoft.com/office/drawing/2014/main" id="{4620F756-8615-5525-A576-7EB3F356AA8E}"/>
                </a:ext>
              </a:extLst>
            </p:cNvPr>
            <p:cNvSpPr/>
            <p:nvPr/>
          </p:nvSpPr>
          <p:spPr>
            <a:xfrm>
              <a:off x="5410025" y="6692575"/>
              <a:ext cx="181825" cy="182650"/>
            </a:xfrm>
            <a:custGeom>
              <a:avLst/>
              <a:gdLst/>
              <a:ahLst/>
              <a:cxnLst/>
              <a:rect l="l" t="t" r="r" b="b"/>
              <a:pathLst>
                <a:path w="7273" h="7306" extrusionOk="0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1057;p26">
              <a:extLst>
                <a:ext uri="{FF2B5EF4-FFF2-40B4-BE49-F238E27FC236}">
                  <a16:creationId xmlns:a16="http://schemas.microsoft.com/office/drawing/2014/main" id="{CE25222C-24D1-DC8A-68D1-169E9C7EA8B6}"/>
                </a:ext>
              </a:extLst>
            </p:cNvPr>
            <p:cNvSpPr/>
            <p:nvPr/>
          </p:nvSpPr>
          <p:spPr>
            <a:xfrm>
              <a:off x="2899075" y="3877225"/>
              <a:ext cx="103425" cy="136800"/>
            </a:xfrm>
            <a:custGeom>
              <a:avLst/>
              <a:gdLst/>
              <a:ahLst/>
              <a:cxnLst/>
              <a:rect l="l" t="t" r="r" b="b"/>
              <a:pathLst>
                <a:path w="4137" h="5472" extrusionOk="0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1058;p26">
              <a:extLst>
                <a:ext uri="{FF2B5EF4-FFF2-40B4-BE49-F238E27FC236}">
                  <a16:creationId xmlns:a16="http://schemas.microsoft.com/office/drawing/2014/main" id="{D9A8B3B7-DA94-A102-11D2-44BD52AD7FD9}"/>
                </a:ext>
              </a:extLst>
            </p:cNvPr>
            <p:cNvSpPr/>
            <p:nvPr/>
          </p:nvSpPr>
          <p:spPr>
            <a:xfrm>
              <a:off x="2067625" y="47170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1059;p26">
              <a:extLst>
                <a:ext uri="{FF2B5EF4-FFF2-40B4-BE49-F238E27FC236}">
                  <a16:creationId xmlns:a16="http://schemas.microsoft.com/office/drawing/2014/main" id="{D0F1492F-32AA-71D4-E14A-6D8EA0C8885B}"/>
                </a:ext>
              </a:extLst>
            </p:cNvPr>
            <p:cNvSpPr/>
            <p:nvPr/>
          </p:nvSpPr>
          <p:spPr>
            <a:xfrm>
              <a:off x="2096825" y="2974925"/>
              <a:ext cx="128450" cy="128425"/>
            </a:xfrm>
            <a:custGeom>
              <a:avLst/>
              <a:gdLst/>
              <a:ahLst/>
              <a:cxnLst/>
              <a:rect l="l" t="t" r="r" b="b"/>
              <a:pathLst>
                <a:path w="5138" h="5137" extrusionOk="0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1060;p26">
              <a:extLst>
                <a:ext uri="{FF2B5EF4-FFF2-40B4-BE49-F238E27FC236}">
                  <a16:creationId xmlns:a16="http://schemas.microsoft.com/office/drawing/2014/main" id="{21A7ABBD-2CDF-91CA-E79E-5267BBBC0149}"/>
                </a:ext>
              </a:extLst>
            </p:cNvPr>
            <p:cNvSpPr/>
            <p:nvPr/>
          </p:nvSpPr>
          <p:spPr>
            <a:xfrm>
              <a:off x="2150200" y="6305625"/>
              <a:ext cx="150125" cy="130950"/>
            </a:xfrm>
            <a:custGeom>
              <a:avLst/>
              <a:gdLst/>
              <a:ahLst/>
              <a:cxnLst/>
              <a:rect l="l" t="t" r="r" b="b"/>
              <a:pathLst>
                <a:path w="6005" h="5238" extrusionOk="0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1061;p26">
              <a:extLst>
                <a:ext uri="{FF2B5EF4-FFF2-40B4-BE49-F238E27FC236}">
                  <a16:creationId xmlns:a16="http://schemas.microsoft.com/office/drawing/2014/main" id="{E8EA85AA-4717-FE61-1301-9CF7BD87E49B}"/>
                </a:ext>
              </a:extLst>
            </p:cNvPr>
            <p:cNvSpPr/>
            <p:nvPr/>
          </p:nvSpPr>
          <p:spPr>
            <a:xfrm>
              <a:off x="3979000" y="2755600"/>
              <a:ext cx="97600" cy="97575"/>
            </a:xfrm>
            <a:custGeom>
              <a:avLst/>
              <a:gdLst/>
              <a:ahLst/>
              <a:cxnLst/>
              <a:rect l="l" t="t" r="r" b="b"/>
              <a:pathLst>
                <a:path w="3904" h="3903" extrusionOk="0">
                  <a:moveTo>
                    <a:pt x="234" y="0"/>
                  </a:moveTo>
                  <a:lnTo>
                    <a:pt x="234" y="267"/>
                  </a:lnTo>
                  <a:lnTo>
                    <a:pt x="468" y="267"/>
                  </a:lnTo>
                  <a:lnTo>
                    <a:pt x="468" y="234"/>
                  </a:lnTo>
                  <a:lnTo>
                    <a:pt x="1468" y="234"/>
                  </a:lnTo>
                  <a:lnTo>
                    <a:pt x="1468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  <a:moveTo>
                    <a:pt x="2202" y="0"/>
                  </a:moveTo>
                  <a:lnTo>
                    <a:pt x="2202" y="267"/>
                  </a:lnTo>
                  <a:lnTo>
                    <a:pt x="2436" y="267"/>
                  </a:lnTo>
                  <a:lnTo>
                    <a:pt x="2436" y="234"/>
                  </a:lnTo>
                  <a:lnTo>
                    <a:pt x="3403" y="234"/>
                  </a:lnTo>
                  <a:lnTo>
                    <a:pt x="3403" y="267"/>
                  </a:lnTo>
                  <a:lnTo>
                    <a:pt x="3670" y="267"/>
                  </a:lnTo>
                  <a:lnTo>
                    <a:pt x="3670" y="0"/>
                  </a:lnTo>
                  <a:close/>
                  <a:moveTo>
                    <a:pt x="2069" y="1735"/>
                  </a:moveTo>
                  <a:cubicBezTo>
                    <a:pt x="2135" y="1735"/>
                    <a:pt x="2202" y="1768"/>
                    <a:pt x="2202" y="1835"/>
                  </a:cubicBezTo>
                  <a:cubicBezTo>
                    <a:pt x="2202" y="1902"/>
                    <a:pt x="2135" y="1968"/>
                    <a:pt x="2069" y="1968"/>
                  </a:cubicBezTo>
                  <a:lnTo>
                    <a:pt x="1835" y="1968"/>
                  </a:lnTo>
                  <a:cubicBezTo>
                    <a:pt x="1768" y="1968"/>
                    <a:pt x="1702" y="1902"/>
                    <a:pt x="1702" y="1835"/>
                  </a:cubicBezTo>
                  <a:cubicBezTo>
                    <a:pt x="1702" y="1768"/>
                    <a:pt x="1768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69"/>
                  </a:cubicBezTo>
                  <a:cubicBezTo>
                    <a:pt x="1468" y="3603"/>
                    <a:pt x="1402" y="3669"/>
                    <a:pt x="1335" y="3669"/>
                  </a:cubicBezTo>
                  <a:lnTo>
                    <a:pt x="367" y="3669"/>
                  </a:lnTo>
                  <a:cubicBezTo>
                    <a:pt x="301" y="3669"/>
                    <a:pt x="234" y="3636"/>
                    <a:pt x="234" y="3569"/>
                  </a:cubicBezTo>
                  <a:cubicBezTo>
                    <a:pt x="234" y="3503"/>
                    <a:pt x="301" y="3436"/>
                    <a:pt x="367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69"/>
                  </a:cubicBezTo>
                  <a:cubicBezTo>
                    <a:pt x="3670" y="3603"/>
                    <a:pt x="3603" y="3669"/>
                    <a:pt x="3536" y="3669"/>
                  </a:cubicBezTo>
                  <a:lnTo>
                    <a:pt x="2569" y="3669"/>
                  </a:lnTo>
                  <a:cubicBezTo>
                    <a:pt x="2502" y="3669"/>
                    <a:pt x="2436" y="3636"/>
                    <a:pt x="2436" y="3569"/>
                  </a:cubicBezTo>
                  <a:cubicBezTo>
                    <a:pt x="2436" y="3503"/>
                    <a:pt x="2502" y="3436"/>
                    <a:pt x="2569" y="3436"/>
                  </a:cubicBezTo>
                  <a:close/>
                  <a:moveTo>
                    <a:pt x="468" y="267"/>
                  </a:moveTo>
                  <a:lnTo>
                    <a:pt x="468" y="1234"/>
                  </a:lnTo>
                  <a:lnTo>
                    <a:pt x="267" y="1234"/>
                  </a:lnTo>
                  <a:cubicBezTo>
                    <a:pt x="134" y="1234"/>
                    <a:pt x="1" y="1368"/>
                    <a:pt x="1" y="1501"/>
                  </a:cubicBezTo>
                  <a:lnTo>
                    <a:pt x="1" y="3636"/>
                  </a:lnTo>
                  <a:cubicBezTo>
                    <a:pt x="1" y="3803"/>
                    <a:pt x="101" y="3903"/>
                    <a:pt x="267" y="3903"/>
                  </a:cubicBezTo>
                  <a:lnTo>
                    <a:pt x="1435" y="3903"/>
                  </a:lnTo>
                  <a:cubicBezTo>
                    <a:pt x="1568" y="3903"/>
                    <a:pt x="1702" y="3803"/>
                    <a:pt x="1702" y="3636"/>
                  </a:cubicBezTo>
                  <a:lnTo>
                    <a:pt x="1702" y="2202"/>
                  </a:lnTo>
                  <a:lnTo>
                    <a:pt x="2202" y="2202"/>
                  </a:lnTo>
                  <a:lnTo>
                    <a:pt x="2202" y="3636"/>
                  </a:lnTo>
                  <a:cubicBezTo>
                    <a:pt x="2202" y="3803"/>
                    <a:pt x="2336" y="3903"/>
                    <a:pt x="2469" y="3903"/>
                  </a:cubicBezTo>
                  <a:lnTo>
                    <a:pt x="3636" y="3903"/>
                  </a:lnTo>
                  <a:cubicBezTo>
                    <a:pt x="3770" y="3903"/>
                    <a:pt x="3903" y="3803"/>
                    <a:pt x="3903" y="3636"/>
                  </a:cubicBezTo>
                  <a:lnTo>
                    <a:pt x="3903" y="1501"/>
                  </a:lnTo>
                  <a:cubicBezTo>
                    <a:pt x="3903" y="1368"/>
                    <a:pt x="3770" y="1234"/>
                    <a:pt x="3636" y="1234"/>
                  </a:cubicBezTo>
                  <a:lnTo>
                    <a:pt x="3403" y="1234"/>
                  </a:lnTo>
                  <a:lnTo>
                    <a:pt x="3403" y="267"/>
                  </a:lnTo>
                  <a:lnTo>
                    <a:pt x="2436" y="267"/>
                  </a:lnTo>
                  <a:lnTo>
                    <a:pt x="2436" y="1234"/>
                  </a:lnTo>
                  <a:lnTo>
                    <a:pt x="1468" y="1234"/>
                  </a:lnTo>
                  <a:lnTo>
                    <a:pt x="1468" y="267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1062;p26">
              <a:extLst>
                <a:ext uri="{FF2B5EF4-FFF2-40B4-BE49-F238E27FC236}">
                  <a16:creationId xmlns:a16="http://schemas.microsoft.com/office/drawing/2014/main" id="{02BCC74D-3FF5-7852-A1AF-701CBFFB1562}"/>
                </a:ext>
              </a:extLst>
            </p:cNvPr>
            <p:cNvSpPr/>
            <p:nvPr/>
          </p:nvSpPr>
          <p:spPr>
            <a:xfrm>
              <a:off x="2804825" y="2734750"/>
              <a:ext cx="122625" cy="122600"/>
            </a:xfrm>
            <a:custGeom>
              <a:avLst/>
              <a:gdLst/>
              <a:ahLst/>
              <a:cxnLst/>
              <a:rect l="l" t="t" r="r" b="b"/>
              <a:pathLst>
                <a:path w="4905" h="4904" extrusionOk="0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1063;p26">
              <a:extLst>
                <a:ext uri="{FF2B5EF4-FFF2-40B4-BE49-F238E27FC236}">
                  <a16:creationId xmlns:a16="http://schemas.microsoft.com/office/drawing/2014/main" id="{D2EED003-AF17-721E-4D18-C22A1F0FB6EF}"/>
                </a:ext>
              </a:extLst>
            </p:cNvPr>
            <p:cNvSpPr/>
            <p:nvPr/>
          </p:nvSpPr>
          <p:spPr>
            <a:xfrm>
              <a:off x="1523925" y="5339950"/>
              <a:ext cx="120100" cy="106750"/>
            </a:xfrm>
            <a:custGeom>
              <a:avLst/>
              <a:gdLst/>
              <a:ahLst/>
              <a:cxnLst/>
              <a:rect l="l" t="t" r="r" b="b"/>
              <a:pathLst>
                <a:path w="4804" h="4270" extrusionOk="0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1064;p26">
              <a:extLst>
                <a:ext uri="{FF2B5EF4-FFF2-40B4-BE49-F238E27FC236}">
                  <a16:creationId xmlns:a16="http://schemas.microsoft.com/office/drawing/2014/main" id="{90441962-A6B8-E595-9895-27DC2A860355}"/>
                </a:ext>
              </a:extLst>
            </p:cNvPr>
            <p:cNvSpPr/>
            <p:nvPr/>
          </p:nvSpPr>
          <p:spPr>
            <a:xfrm>
              <a:off x="5206550" y="2481225"/>
              <a:ext cx="151800" cy="151800"/>
            </a:xfrm>
            <a:custGeom>
              <a:avLst/>
              <a:gdLst/>
              <a:ahLst/>
              <a:cxnLst/>
              <a:rect l="l" t="t" r="r" b="b"/>
              <a:pathLst>
                <a:path w="6072" h="6072" extrusionOk="0">
                  <a:moveTo>
                    <a:pt x="2635" y="1"/>
                  </a:moveTo>
                  <a:cubicBezTo>
                    <a:pt x="1601" y="134"/>
                    <a:pt x="701" y="801"/>
                    <a:pt x="267" y="1735"/>
                  </a:cubicBezTo>
                  <a:lnTo>
                    <a:pt x="1368" y="2102"/>
                  </a:lnTo>
                  <a:cubicBezTo>
                    <a:pt x="1635" y="1635"/>
                    <a:pt x="2102" y="1268"/>
                    <a:pt x="2635" y="1168"/>
                  </a:cubicBezTo>
                  <a:lnTo>
                    <a:pt x="2635" y="1"/>
                  </a:lnTo>
                  <a:close/>
                  <a:moveTo>
                    <a:pt x="3403" y="34"/>
                  </a:moveTo>
                  <a:lnTo>
                    <a:pt x="3403" y="1168"/>
                  </a:lnTo>
                  <a:cubicBezTo>
                    <a:pt x="3936" y="1268"/>
                    <a:pt x="4403" y="1635"/>
                    <a:pt x="4670" y="2102"/>
                  </a:cubicBezTo>
                  <a:lnTo>
                    <a:pt x="5771" y="1735"/>
                  </a:lnTo>
                  <a:cubicBezTo>
                    <a:pt x="5337" y="835"/>
                    <a:pt x="4470" y="167"/>
                    <a:pt x="3403" y="34"/>
                  </a:cubicBezTo>
                  <a:close/>
                  <a:moveTo>
                    <a:pt x="34" y="2469"/>
                  </a:moveTo>
                  <a:cubicBezTo>
                    <a:pt x="0" y="2636"/>
                    <a:pt x="0" y="2836"/>
                    <a:pt x="0" y="3036"/>
                  </a:cubicBezTo>
                  <a:cubicBezTo>
                    <a:pt x="0" y="3903"/>
                    <a:pt x="367" y="4704"/>
                    <a:pt x="934" y="5238"/>
                  </a:cubicBezTo>
                  <a:lnTo>
                    <a:pt x="1635" y="4304"/>
                  </a:lnTo>
                  <a:cubicBezTo>
                    <a:pt x="1301" y="3970"/>
                    <a:pt x="1134" y="3537"/>
                    <a:pt x="1134" y="3036"/>
                  </a:cubicBezTo>
                  <a:cubicBezTo>
                    <a:pt x="1134" y="2969"/>
                    <a:pt x="1134" y="2903"/>
                    <a:pt x="1134" y="2803"/>
                  </a:cubicBezTo>
                  <a:lnTo>
                    <a:pt x="34" y="2469"/>
                  </a:lnTo>
                  <a:close/>
                  <a:moveTo>
                    <a:pt x="6005" y="2469"/>
                  </a:moveTo>
                  <a:lnTo>
                    <a:pt x="4904" y="2803"/>
                  </a:lnTo>
                  <a:cubicBezTo>
                    <a:pt x="4904" y="2903"/>
                    <a:pt x="4937" y="2969"/>
                    <a:pt x="4937" y="3036"/>
                  </a:cubicBezTo>
                  <a:cubicBezTo>
                    <a:pt x="4937" y="3537"/>
                    <a:pt x="4737" y="3970"/>
                    <a:pt x="4437" y="4304"/>
                  </a:cubicBezTo>
                  <a:lnTo>
                    <a:pt x="5104" y="5238"/>
                  </a:lnTo>
                  <a:cubicBezTo>
                    <a:pt x="5704" y="4704"/>
                    <a:pt x="6071" y="3903"/>
                    <a:pt x="6071" y="3036"/>
                  </a:cubicBezTo>
                  <a:cubicBezTo>
                    <a:pt x="6071" y="2836"/>
                    <a:pt x="6038" y="2636"/>
                    <a:pt x="6005" y="2469"/>
                  </a:cubicBezTo>
                  <a:close/>
                  <a:moveTo>
                    <a:pt x="2235" y="4771"/>
                  </a:moveTo>
                  <a:lnTo>
                    <a:pt x="1568" y="5705"/>
                  </a:lnTo>
                  <a:cubicBezTo>
                    <a:pt x="2002" y="5938"/>
                    <a:pt x="2502" y="6072"/>
                    <a:pt x="3036" y="6072"/>
                  </a:cubicBezTo>
                  <a:cubicBezTo>
                    <a:pt x="3536" y="6072"/>
                    <a:pt x="4036" y="5938"/>
                    <a:pt x="4470" y="5705"/>
                  </a:cubicBezTo>
                  <a:lnTo>
                    <a:pt x="3803" y="4771"/>
                  </a:lnTo>
                  <a:cubicBezTo>
                    <a:pt x="3569" y="4871"/>
                    <a:pt x="3303" y="4938"/>
                    <a:pt x="3036" y="4938"/>
                  </a:cubicBezTo>
                  <a:cubicBezTo>
                    <a:pt x="2736" y="4938"/>
                    <a:pt x="2469" y="4871"/>
                    <a:pt x="2235" y="477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1065;p26">
              <a:extLst>
                <a:ext uri="{FF2B5EF4-FFF2-40B4-BE49-F238E27FC236}">
                  <a16:creationId xmlns:a16="http://schemas.microsoft.com/office/drawing/2014/main" id="{4C635EAC-CA28-F66F-C0E2-1349F6411B0A}"/>
                </a:ext>
              </a:extLst>
            </p:cNvPr>
            <p:cNvSpPr/>
            <p:nvPr/>
          </p:nvSpPr>
          <p:spPr>
            <a:xfrm>
              <a:off x="4371775" y="2121800"/>
              <a:ext cx="166825" cy="125125"/>
            </a:xfrm>
            <a:custGeom>
              <a:avLst/>
              <a:gdLst/>
              <a:ahLst/>
              <a:cxnLst/>
              <a:rect l="l" t="t" r="r" b="b"/>
              <a:pathLst>
                <a:path w="6673" h="5005" extrusionOk="0">
                  <a:moveTo>
                    <a:pt x="2503" y="1268"/>
                  </a:moveTo>
                  <a:lnTo>
                    <a:pt x="4571" y="2502"/>
                  </a:lnTo>
                  <a:lnTo>
                    <a:pt x="2503" y="3770"/>
                  </a:lnTo>
                  <a:lnTo>
                    <a:pt x="2503" y="1268"/>
                  </a:lnTo>
                  <a:close/>
                  <a:moveTo>
                    <a:pt x="3336" y="1"/>
                  </a:moveTo>
                  <a:cubicBezTo>
                    <a:pt x="2236" y="1"/>
                    <a:pt x="1202" y="67"/>
                    <a:pt x="268" y="201"/>
                  </a:cubicBezTo>
                  <a:cubicBezTo>
                    <a:pt x="101" y="901"/>
                    <a:pt x="1" y="1702"/>
                    <a:pt x="1" y="2502"/>
                  </a:cubicBezTo>
                  <a:cubicBezTo>
                    <a:pt x="1" y="3336"/>
                    <a:pt x="101" y="4104"/>
                    <a:pt x="268" y="4804"/>
                  </a:cubicBezTo>
                  <a:cubicBezTo>
                    <a:pt x="1202" y="4938"/>
                    <a:pt x="2236" y="5004"/>
                    <a:pt x="3336" y="5004"/>
                  </a:cubicBezTo>
                  <a:cubicBezTo>
                    <a:pt x="4404" y="5004"/>
                    <a:pt x="5438" y="4938"/>
                    <a:pt x="6372" y="4804"/>
                  </a:cubicBezTo>
                  <a:cubicBezTo>
                    <a:pt x="6572" y="4104"/>
                    <a:pt x="6672" y="3336"/>
                    <a:pt x="6672" y="2502"/>
                  </a:cubicBezTo>
                  <a:cubicBezTo>
                    <a:pt x="6672" y="1702"/>
                    <a:pt x="6572" y="901"/>
                    <a:pt x="6372" y="201"/>
                  </a:cubicBezTo>
                  <a:cubicBezTo>
                    <a:pt x="5438" y="67"/>
                    <a:pt x="4404" y="1"/>
                    <a:pt x="333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1066;p26">
              <a:extLst>
                <a:ext uri="{FF2B5EF4-FFF2-40B4-BE49-F238E27FC236}">
                  <a16:creationId xmlns:a16="http://schemas.microsoft.com/office/drawing/2014/main" id="{EE2C2330-62A3-96E9-4125-F6162DF8C161}"/>
                </a:ext>
              </a:extLst>
            </p:cNvPr>
            <p:cNvSpPr/>
            <p:nvPr/>
          </p:nvSpPr>
          <p:spPr>
            <a:xfrm>
              <a:off x="5298275" y="2895700"/>
              <a:ext cx="124275" cy="124275"/>
            </a:xfrm>
            <a:custGeom>
              <a:avLst/>
              <a:gdLst/>
              <a:ahLst/>
              <a:cxnLst/>
              <a:rect l="l" t="t" r="r" b="b"/>
              <a:pathLst>
                <a:path w="4971" h="4971" extrusionOk="0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1067;p26">
              <a:extLst>
                <a:ext uri="{FF2B5EF4-FFF2-40B4-BE49-F238E27FC236}">
                  <a16:creationId xmlns:a16="http://schemas.microsoft.com/office/drawing/2014/main" id="{FE387715-3383-ADD0-75AF-207E55E4FF1A}"/>
                </a:ext>
              </a:extLst>
            </p:cNvPr>
            <p:cNvSpPr/>
            <p:nvPr/>
          </p:nvSpPr>
          <p:spPr>
            <a:xfrm>
              <a:off x="3373575" y="2061750"/>
              <a:ext cx="158475" cy="159325"/>
            </a:xfrm>
            <a:custGeom>
              <a:avLst/>
              <a:gdLst/>
              <a:ahLst/>
              <a:cxnLst/>
              <a:rect l="l" t="t" r="r" b="b"/>
              <a:pathLst>
                <a:path w="6339" h="6373" extrusionOk="0">
                  <a:moveTo>
                    <a:pt x="6338" y="1"/>
                  </a:moveTo>
                  <a:lnTo>
                    <a:pt x="1968" y="1202"/>
                  </a:lnTo>
                  <a:lnTo>
                    <a:pt x="1968" y="2403"/>
                  </a:lnTo>
                  <a:lnTo>
                    <a:pt x="1968" y="4471"/>
                  </a:lnTo>
                  <a:cubicBezTo>
                    <a:pt x="1802" y="4404"/>
                    <a:pt x="1601" y="4404"/>
                    <a:pt x="1368" y="4404"/>
                  </a:cubicBezTo>
                  <a:cubicBezTo>
                    <a:pt x="601" y="4404"/>
                    <a:pt x="0" y="4838"/>
                    <a:pt x="0" y="5371"/>
                  </a:cubicBezTo>
                  <a:cubicBezTo>
                    <a:pt x="0" y="5939"/>
                    <a:pt x="601" y="6372"/>
                    <a:pt x="1368" y="6372"/>
                  </a:cubicBezTo>
                  <a:cubicBezTo>
                    <a:pt x="2135" y="6372"/>
                    <a:pt x="2769" y="5939"/>
                    <a:pt x="2769" y="5371"/>
                  </a:cubicBezTo>
                  <a:lnTo>
                    <a:pt x="2769" y="2403"/>
                  </a:lnTo>
                  <a:lnTo>
                    <a:pt x="5538" y="1635"/>
                  </a:lnTo>
                  <a:lnTo>
                    <a:pt x="5538" y="3670"/>
                  </a:lnTo>
                  <a:cubicBezTo>
                    <a:pt x="5371" y="3637"/>
                    <a:pt x="5171" y="3604"/>
                    <a:pt x="4970" y="3604"/>
                  </a:cubicBezTo>
                  <a:cubicBezTo>
                    <a:pt x="4203" y="3604"/>
                    <a:pt x="3569" y="4037"/>
                    <a:pt x="3569" y="4571"/>
                  </a:cubicBezTo>
                  <a:cubicBezTo>
                    <a:pt x="3569" y="5138"/>
                    <a:pt x="4203" y="5572"/>
                    <a:pt x="4970" y="5572"/>
                  </a:cubicBezTo>
                  <a:cubicBezTo>
                    <a:pt x="5738" y="5572"/>
                    <a:pt x="6338" y="5138"/>
                    <a:pt x="6338" y="4571"/>
                  </a:cubicBezTo>
                  <a:lnTo>
                    <a:pt x="6338" y="1202"/>
                  </a:lnTo>
                  <a:lnTo>
                    <a:pt x="6338" y="401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1068;p26">
              <a:extLst>
                <a:ext uri="{FF2B5EF4-FFF2-40B4-BE49-F238E27FC236}">
                  <a16:creationId xmlns:a16="http://schemas.microsoft.com/office/drawing/2014/main" id="{C3E9EA74-79C3-8490-B255-4C8A26DB0A37}"/>
                </a:ext>
              </a:extLst>
            </p:cNvPr>
            <p:cNvSpPr/>
            <p:nvPr/>
          </p:nvSpPr>
          <p:spPr>
            <a:xfrm>
              <a:off x="1413825" y="3305150"/>
              <a:ext cx="116775" cy="116775"/>
            </a:xfrm>
            <a:custGeom>
              <a:avLst/>
              <a:gdLst/>
              <a:ahLst/>
              <a:cxnLst/>
              <a:rect l="l" t="t" r="r" b="b"/>
              <a:pathLst>
                <a:path w="4671" h="4671" extrusionOk="0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1069;p26">
              <a:extLst>
                <a:ext uri="{FF2B5EF4-FFF2-40B4-BE49-F238E27FC236}">
                  <a16:creationId xmlns:a16="http://schemas.microsoft.com/office/drawing/2014/main" id="{583E1C87-8283-7175-4303-79ACE9F4FCF7}"/>
                </a:ext>
              </a:extLst>
            </p:cNvPr>
            <p:cNvSpPr/>
            <p:nvPr/>
          </p:nvSpPr>
          <p:spPr>
            <a:xfrm>
              <a:off x="1746575" y="1325400"/>
              <a:ext cx="109275" cy="95925"/>
            </a:xfrm>
            <a:custGeom>
              <a:avLst/>
              <a:gdLst/>
              <a:ahLst/>
              <a:cxnLst/>
              <a:rect l="l" t="t" r="r" b="b"/>
              <a:pathLst>
                <a:path w="4371" h="3837" extrusionOk="0">
                  <a:moveTo>
                    <a:pt x="3103" y="534"/>
                  </a:moveTo>
                  <a:cubicBezTo>
                    <a:pt x="3503" y="534"/>
                    <a:pt x="3836" y="868"/>
                    <a:pt x="3836" y="1235"/>
                  </a:cubicBezTo>
                  <a:cubicBezTo>
                    <a:pt x="3836" y="1468"/>
                    <a:pt x="3736" y="1635"/>
                    <a:pt x="3603" y="1768"/>
                  </a:cubicBezTo>
                  <a:lnTo>
                    <a:pt x="2202" y="3169"/>
                  </a:lnTo>
                  <a:lnTo>
                    <a:pt x="2169" y="3169"/>
                  </a:lnTo>
                  <a:lnTo>
                    <a:pt x="768" y="1768"/>
                  </a:lnTo>
                  <a:cubicBezTo>
                    <a:pt x="634" y="1635"/>
                    <a:pt x="534" y="1468"/>
                    <a:pt x="534" y="1235"/>
                  </a:cubicBezTo>
                  <a:cubicBezTo>
                    <a:pt x="534" y="868"/>
                    <a:pt x="868" y="534"/>
                    <a:pt x="1268" y="534"/>
                  </a:cubicBezTo>
                  <a:cubicBezTo>
                    <a:pt x="1468" y="534"/>
                    <a:pt x="1635" y="634"/>
                    <a:pt x="1768" y="768"/>
                  </a:cubicBezTo>
                  <a:lnTo>
                    <a:pt x="2169" y="1235"/>
                  </a:lnTo>
                  <a:lnTo>
                    <a:pt x="2602" y="768"/>
                  </a:lnTo>
                  <a:cubicBezTo>
                    <a:pt x="2736" y="634"/>
                    <a:pt x="2902" y="534"/>
                    <a:pt x="3103" y="534"/>
                  </a:cubicBezTo>
                  <a:close/>
                  <a:moveTo>
                    <a:pt x="1268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602"/>
                    <a:pt x="167" y="1935"/>
                    <a:pt x="434" y="2169"/>
                  </a:cubicBezTo>
                  <a:lnTo>
                    <a:pt x="401" y="2169"/>
                  </a:lnTo>
                  <a:lnTo>
                    <a:pt x="1768" y="3536"/>
                  </a:lnTo>
                  <a:cubicBezTo>
                    <a:pt x="1935" y="3670"/>
                    <a:pt x="2069" y="3837"/>
                    <a:pt x="2202" y="3837"/>
                  </a:cubicBezTo>
                  <a:cubicBezTo>
                    <a:pt x="2335" y="3837"/>
                    <a:pt x="2469" y="3670"/>
                    <a:pt x="2602" y="3536"/>
                  </a:cubicBezTo>
                  <a:lnTo>
                    <a:pt x="3970" y="2169"/>
                  </a:lnTo>
                  <a:cubicBezTo>
                    <a:pt x="4203" y="1935"/>
                    <a:pt x="4370" y="1602"/>
                    <a:pt x="4370" y="1235"/>
                  </a:cubicBezTo>
                  <a:cubicBezTo>
                    <a:pt x="4370" y="568"/>
                    <a:pt x="3803" y="1"/>
                    <a:pt x="3136" y="1"/>
                  </a:cubicBezTo>
                  <a:cubicBezTo>
                    <a:pt x="2769" y="1"/>
                    <a:pt x="2435" y="167"/>
                    <a:pt x="2202" y="401"/>
                  </a:cubicBezTo>
                  <a:cubicBezTo>
                    <a:pt x="1968" y="134"/>
                    <a:pt x="1635" y="1"/>
                    <a:pt x="1268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1070;p26">
              <a:extLst>
                <a:ext uri="{FF2B5EF4-FFF2-40B4-BE49-F238E27FC236}">
                  <a16:creationId xmlns:a16="http://schemas.microsoft.com/office/drawing/2014/main" id="{18495ACF-8CBA-AD60-9599-68C2351C8FE0}"/>
                </a:ext>
              </a:extLst>
            </p:cNvPr>
            <p:cNvSpPr/>
            <p:nvPr/>
          </p:nvSpPr>
          <p:spPr>
            <a:xfrm>
              <a:off x="2396200" y="1984200"/>
              <a:ext cx="174325" cy="172375"/>
            </a:xfrm>
            <a:custGeom>
              <a:avLst/>
              <a:gdLst/>
              <a:ahLst/>
              <a:cxnLst/>
              <a:rect l="l" t="t" r="r" b="b"/>
              <a:pathLst>
                <a:path w="6973" h="6895" extrusionOk="0">
                  <a:moveTo>
                    <a:pt x="2569" y="868"/>
                  </a:moveTo>
                  <a:cubicBezTo>
                    <a:pt x="3537" y="868"/>
                    <a:pt x="4304" y="1635"/>
                    <a:pt x="4304" y="2603"/>
                  </a:cubicBezTo>
                  <a:cubicBezTo>
                    <a:pt x="4304" y="3537"/>
                    <a:pt x="3537" y="4304"/>
                    <a:pt x="2569" y="4304"/>
                  </a:cubicBezTo>
                  <a:cubicBezTo>
                    <a:pt x="1635" y="4304"/>
                    <a:pt x="868" y="3537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603" y="1"/>
                  </a:moveTo>
                  <a:cubicBezTo>
                    <a:pt x="1168" y="1"/>
                    <a:pt x="1" y="1168"/>
                    <a:pt x="1" y="2569"/>
                  </a:cubicBezTo>
                  <a:cubicBezTo>
                    <a:pt x="1" y="4004"/>
                    <a:pt x="1168" y="5171"/>
                    <a:pt x="2603" y="5171"/>
                  </a:cubicBezTo>
                  <a:cubicBezTo>
                    <a:pt x="3236" y="5171"/>
                    <a:pt x="3803" y="4938"/>
                    <a:pt x="4270" y="4571"/>
                  </a:cubicBezTo>
                  <a:cubicBezTo>
                    <a:pt x="4270" y="4704"/>
                    <a:pt x="4337" y="4871"/>
                    <a:pt x="4471" y="5038"/>
                  </a:cubicBezTo>
                  <a:lnTo>
                    <a:pt x="5872" y="6672"/>
                  </a:lnTo>
                  <a:cubicBezTo>
                    <a:pt x="6000" y="6819"/>
                    <a:pt x="6179" y="6895"/>
                    <a:pt x="6352" y="6895"/>
                  </a:cubicBezTo>
                  <a:cubicBezTo>
                    <a:pt x="6495" y="6895"/>
                    <a:pt x="6634" y="6844"/>
                    <a:pt x="6739" y="6739"/>
                  </a:cubicBezTo>
                  <a:cubicBezTo>
                    <a:pt x="6972" y="6505"/>
                    <a:pt x="6939" y="6105"/>
                    <a:pt x="6705" y="5872"/>
                  </a:cubicBezTo>
                  <a:lnTo>
                    <a:pt x="5038" y="4471"/>
                  </a:lnTo>
                  <a:cubicBezTo>
                    <a:pt x="4871" y="4337"/>
                    <a:pt x="4704" y="4270"/>
                    <a:pt x="4571" y="4270"/>
                  </a:cubicBezTo>
                  <a:cubicBezTo>
                    <a:pt x="4938" y="3803"/>
                    <a:pt x="5171" y="3236"/>
                    <a:pt x="5171" y="2569"/>
                  </a:cubicBezTo>
                  <a:cubicBezTo>
                    <a:pt x="5171" y="1168"/>
                    <a:pt x="4004" y="1"/>
                    <a:pt x="2603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1071;p26">
              <a:extLst>
                <a:ext uri="{FF2B5EF4-FFF2-40B4-BE49-F238E27FC236}">
                  <a16:creationId xmlns:a16="http://schemas.microsoft.com/office/drawing/2014/main" id="{C45E9DDD-E211-E752-D228-DA30DFA9144A}"/>
                </a:ext>
              </a:extLst>
            </p:cNvPr>
            <p:cNvSpPr/>
            <p:nvPr/>
          </p:nvSpPr>
          <p:spPr>
            <a:xfrm>
              <a:off x="1637325" y="2207700"/>
              <a:ext cx="143475" cy="153475"/>
            </a:xfrm>
            <a:custGeom>
              <a:avLst/>
              <a:gdLst/>
              <a:ahLst/>
              <a:cxnLst/>
              <a:rect l="l" t="t" r="r" b="b"/>
              <a:pathLst>
                <a:path w="5739" h="6139" extrusionOk="0">
                  <a:moveTo>
                    <a:pt x="1535" y="1902"/>
                  </a:moveTo>
                  <a:lnTo>
                    <a:pt x="1535" y="2302"/>
                  </a:lnTo>
                  <a:lnTo>
                    <a:pt x="4204" y="2302"/>
                  </a:lnTo>
                  <a:lnTo>
                    <a:pt x="4204" y="1902"/>
                  </a:lnTo>
                  <a:close/>
                  <a:moveTo>
                    <a:pt x="1535" y="2669"/>
                  </a:moveTo>
                  <a:lnTo>
                    <a:pt x="1535" y="3069"/>
                  </a:lnTo>
                  <a:lnTo>
                    <a:pt x="4204" y="3069"/>
                  </a:lnTo>
                  <a:lnTo>
                    <a:pt x="4204" y="2669"/>
                  </a:lnTo>
                  <a:close/>
                  <a:moveTo>
                    <a:pt x="1535" y="3436"/>
                  </a:moveTo>
                  <a:lnTo>
                    <a:pt x="1535" y="3837"/>
                  </a:lnTo>
                  <a:lnTo>
                    <a:pt x="4204" y="3837"/>
                  </a:lnTo>
                  <a:lnTo>
                    <a:pt x="4204" y="3436"/>
                  </a:lnTo>
                  <a:close/>
                  <a:moveTo>
                    <a:pt x="1535" y="4203"/>
                  </a:moveTo>
                  <a:lnTo>
                    <a:pt x="1535" y="4604"/>
                  </a:lnTo>
                  <a:lnTo>
                    <a:pt x="4204" y="4604"/>
                  </a:lnTo>
                  <a:lnTo>
                    <a:pt x="4204" y="4203"/>
                  </a:lnTo>
                  <a:close/>
                  <a:moveTo>
                    <a:pt x="4971" y="768"/>
                  </a:moveTo>
                  <a:lnTo>
                    <a:pt x="4971" y="5371"/>
                  </a:lnTo>
                  <a:lnTo>
                    <a:pt x="768" y="5371"/>
                  </a:lnTo>
                  <a:lnTo>
                    <a:pt x="768" y="768"/>
                  </a:lnTo>
                  <a:close/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lnTo>
                    <a:pt x="1" y="5571"/>
                  </a:lnTo>
                  <a:cubicBezTo>
                    <a:pt x="1" y="5871"/>
                    <a:pt x="267" y="6138"/>
                    <a:pt x="568" y="6138"/>
                  </a:cubicBezTo>
                  <a:lnTo>
                    <a:pt x="5171" y="6138"/>
                  </a:lnTo>
                  <a:cubicBezTo>
                    <a:pt x="5505" y="6138"/>
                    <a:pt x="5738" y="5871"/>
                    <a:pt x="5738" y="5571"/>
                  </a:cubicBezTo>
                  <a:lnTo>
                    <a:pt x="5738" y="568"/>
                  </a:lnTo>
                  <a:cubicBezTo>
                    <a:pt x="5738" y="267"/>
                    <a:pt x="5471" y="0"/>
                    <a:pt x="5171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1072;p26">
              <a:extLst>
                <a:ext uri="{FF2B5EF4-FFF2-40B4-BE49-F238E27FC236}">
                  <a16:creationId xmlns:a16="http://schemas.microsoft.com/office/drawing/2014/main" id="{CC1F350D-F486-BCDC-4DF6-7B8C4902AD36}"/>
                </a:ext>
              </a:extLst>
            </p:cNvPr>
            <p:cNvSpPr/>
            <p:nvPr/>
          </p:nvSpPr>
          <p:spPr>
            <a:xfrm>
              <a:off x="2798150" y="1462175"/>
              <a:ext cx="114275" cy="114250"/>
            </a:xfrm>
            <a:custGeom>
              <a:avLst/>
              <a:gdLst/>
              <a:ahLst/>
              <a:cxnLst/>
              <a:rect l="l" t="t" r="r" b="b"/>
              <a:pathLst>
                <a:path w="4571" h="4570" extrusionOk="0">
                  <a:moveTo>
                    <a:pt x="3214" y="1386"/>
                  </a:moveTo>
                  <a:cubicBezTo>
                    <a:pt x="3480" y="1386"/>
                    <a:pt x="3699" y="1565"/>
                    <a:pt x="3637" y="1968"/>
                  </a:cubicBezTo>
                  <a:cubicBezTo>
                    <a:pt x="3470" y="2802"/>
                    <a:pt x="2636" y="3536"/>
                    <a:pt x="2369" y="3703"/>
                  </a:cubicBezTo>
                  <a:cubicBezTo>
                    <a:pt x="2304" y="3743"/>
                    <a:pt x="2242" y="3760"/>
                    <a:pt x="2183" y="3760"/>
                  </a:cubicBezTo>
                  <a:cubicBezTo>
                    <a:pt x="1999" y="3760"/>
                    <a:pt x="1853" y="3596"/>
                    <a:pt x="1802" y="3469"/>
                  </a:cubicBezTo>
                  <a:cubicBezTo>
                    <a:pt x="1702" y="3269"/>
                    <a:pt x="1402" y="2168"/>
                    <a:pt x="1335" y="2102"/>
                  </a:cubicBezTo>
                  <a:cubicBezTo>
                    <a:pt x="1320" y="2079"/>
                    <a:pt x="1295" y="2070"/>
                    <a:pt x="1267" y="2070"/>
                  </a:cubicBezTo>
                  <a:cubicBezTo>
                    <a:pt x="1173" y="2070"/>
                    <a:pt x="1035" y="2168"/>
                    <a:pt x="1035" y="2168"/>
                  </a:cubicBezTo>
                  <a:lnTo>
                    <a:pt x="935" y="2035"/>
                  </a:lnTo>
                  <a:cubicBezTo>
                    <a:pt x="935" y="2035"/>
                    <a:pt x="1402" y="1468"/>
                    <a:pt x="1735" y="1401"/>
                  </a:cubicBezTo>
                  <a:cubicBezTo>
                    <a:pt x="1753" y="1398"/>
                    <a:pt x="1771" y="1396"/>
                    <a:pt x="1787" y="1396"/>
                  </a:cubicBezTo>
                  <a:cubicBezTo>
                    <a:pt x="2103" y="1396"/>
                    <a:pt x="2107" y="1986"/>
                    <a:pt x="2202" y="2335"/>
                  </a:cubicBezTo>
                  <a:cubicBezTo>
                    <a:pt x="2302" y="2669"/>
                    <a:pt x="2336" y="2869"/>
                    <a:pt x="2436" y="2869"/>
                  </a:cubicBezTo>
                  <a:cubicBezTo>
                    <a:pt x="2503" y="2869"/>
                    <a:pt x="2636" y="2702"/>
                    <a:pt x="2803" y="2402"/>
                  </a:cubicBezTo>
                  <a:cubicBezTo>
                    <a:pt x="2929" y="2174"/>
                    <a:pt x="2864" y="1966"/>
                    <a:pt x="2679" y="1966"/>
                  </a:cubicBezTo>
                  <a:cubicBezTo>
                    <a:pt x="2621" y="1966"/>
                    <a:pt x="2550" y="1987"/>
                    <a:pt x="2469" y="2035"/>
                  </a:cubicBezTo>
                  <a:cubicBezTo>
                    <a:pt x="2541" y="1624"/>
                    <a:pt x="2908" y="1386"/>
                    <a:pt x="3214" y="1386"/>
                  </a:cubicBezTo>
                  <a:close/>
                  <a:moveTo>
                    <a:pt x="2269" y="0"/>
                  </a:moveTo>
                  <a:cubicBezTo>
                    <a:pt x="1035" y="0"/>
                    <a:pt x="1" y="1034"/>
                    <a:pt x="1" y="2268"/>
                  </a:cubicBezTo>
                  <a:cubicBezTo>
                    <a:pt x="1" y="3536"/>
                    <a:pt x="1002" y="4570"/>
                    <a:pt x="2269" y="4570"/>
                  </a:cubicBezTo>
                  <a:cubicBezTo>
                    <a:pt x="3537" y="4570"/>
                    <a:pt x="4571" y="3536"/>
                    <a:pt x="4571" y="2268"/>
                  </a:cubicBezTo>
                  <a:cubicBezTo>
                    <a:pt x="4571" y="1034"/>
                    <a:pt x="3537" y="0"/>
                    <a:pt x="22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26"/>
          <p:cNvGrpSpPr/>
          <p:nvPr/>
        </p:nvGrpSpPr>
        <p:grpSpPr>
          <a:xfrm>
            <a:off x="-2906539" y="-722028"/>
            <a:ext cx="6649695" cy="5865364"/>
            <a:chOff x="1413825" y="1325400"/>
            <a:chExt cx="6316200" cy="5570675"/>
          </a:xfrm>
        </p:grpSpPr>
        <p:sp>
          <p:nvSpPr>
            <p:cNvPr id="892" name="Google Shape;892;p26"/>
            <p:cNvSpPr/>
            <p:nvPr/>
          </p:nvSpPr>
          <p:spPr>
            <a:xfrm>
              <a:off x="7497350" y="5086425"/>
              <a:ext cx="226025" cy="211850"/>
            </a:xfrm>
            <a:custGeom>
              <a:avLst/>
              <a:gdLst/>
              <a:ahLst/>
              <a:cxnLst/>
              <a:rect l="l" t="t" r="r" b="b"/>
              <a:pathLst>
                <a:path w="9041" h="8474" extrusionOk="0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7340575" y="5203175"/>
              <a:ext cx="141775" cy="141800"/>
            </a:xfrm>
            <a:custGeom>
              <a:avLst/>
              <a:gdLst/>
              <a:ahLst/>
              <a:cxnLst/>
              <a:rect l="l" t="t" r="r" b="b"/>
              <a:pathLst>
                <a:path w="5671" h="5672" extrusionOk="0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7585750" y="4813725"/>
              <a:ext cx="120925" cy="121775"/>
            </a:xfrm>
            <a:custGeom>
              <a:avLst/>
              <a:gdLst/>
              <a:ahLst/>
              <a:cxnLst/>
              <a:rect l="l" t="t" r="r" b="b"/>
              <a:pathLst>
                <a:path w="4837" h="4871" extrusionOk="0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7563225" y="496300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7388100" y="4983850"/>
              <a:ext cx="156800" cy="156800"/>
            </a:xfrm>
            <a:custGeom>
              <a:avLst/>
              <a:gdLst/>
              <a:ahLst/>
              <a:cxnLst/>
              <a:rect l="l" t="t" r="r" b="b"/>
              <a:pathLst>
                <a:path w="6272" h="6272" extrusionOk="0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7569075" y="4632775"/>
              <a:ext cx="131775" cy="131775"/>
            </a:xfrm>
            <a:custGeom>
              <a:avLst/>
              <a:gdLst/>
              <a:ahLst/>
              <a:cxnLst/>
              <a:rect l="l" t="t" r="r" b="b"/>
              <a:pathLst>
                <a:path w="5271" h="5271" extrusionOk="0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7438150" y="4831250"/>
              <a:ext cx="125100" cy="110100"/>
            </a:xfrm>
            <a:custGeom>
              <a:avLst/>
              <a:gdLst/>
              <a:ahLst/>
              <a:cxnLst/>
              <a:rect l="l" t="t" r="r" b="b"/>
              <a:pathLst>
                <a:path w="5004" h="4404" extrusionOk="0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7170450" y="5043900"/>
              <a:ext cx="200175" cy="174975"/>
            </a:xfrm>
            <a:custGeom>
              <a:avLst/>
              <a:gdLst/>
              <a:ahLst/>
              <a:cxnLst/>
              <a:rect l="l" t="t" r="r" b="b"/>
              <a:pathLst>
                <a:path w="8007" h="6999" extrusionOk="0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7517350" y="4772025"/>
              <a:ext cx="105100" cy="40900"/>
            </a:xfrm>
            <a:custGeom>
              <a:avLst/>
              <a:gdLst/>
              <a:ahLst/>
              <a:cxnLst/>
              <a:rect l="l" t="t" r="r" b="b"/>
              <a:pathLst>
                <a:path w="4204" h="1636" extrusionOk="0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7616600" y="4316700"/>
              <a:ext cx="113425" cy="112600"/>
            </a:xfrm>
            <a:custGeom>
              <a:avLst/>
              <a:gdLst/>
              <a:ahLst/>
              <a:cxnLst/>
              <a:rect l="l" t="t" r="r" b="b"/>
              <a:pathLst>
                <a:path w="4537" h="4504" extrusionOk="0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7600750" y="4441800"/>
              <a:ext cx="100100" cy="79250"/>
            </a:xfrm>
            <a:custGeom>
              <a:avLst/>
              <a:gdLst/>
              <a:ahLst/>
              <a:cxnLst/>
              <a:rect l="l" t="t" r="r" b="b"/>
              <a:pathLst>
                <a:path w="4004" h="3170" extrusionOk="0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7432300" y="4598575"/>
              <a:ext cx="117600" cy="156800"/>
            </a:xfrm>
            <a:custGeom>
              <a:avLst/>
              <a:gdLst/>
              <a:ahLst/>
              <a:cxnLst/>
              <a:rect l="l" t="t" r="r" b="b"/>
              <a:pathLst>
                <a:path w="4704" h="6272" extrusionOk="0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7002000" y="4783700"/>
              <a:ext cx="401125" cy="226025"/>
            </a:xfrm>
            <a:custGeom>
              <a:avLst/>
              <a:gdLst/>
              <a:ahLst/>
              <a:cxnLst/>
              <a:rect l="l" t="t" r="r" b="b"/>
              <a:pathLst>
                <a:path w="16045" h="9041" extrusionOk="0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7427300" y="4196900"/>
              <a:ext cx="193500" cy="204900"/>
            </a:xfrm>
            <a:custGeom>
              <a:avLst/>
              <a:gdLst/>
              <a:ahLst/>
              <a:cxnLst/>
              <a:rect l="l" t="t" r="r" b="b"/>
              <a:pathLst>
                <a:path w="7740" h="8196" extrusionOk="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7313050" y="4694475"/>
              <a:ext cx="98425" cy="102600"/>
            </a:xfrm>
            <a:custGeom>
              <a:avLst/>
              <a:gdLst/>
              <a:ahLst/>
              <a:cxnLst/>
              <a:rect l="l" t="t" r="r" b="b"/>
              <a:pathLst>
                <a:path w="3937" h="4104" extrusionOk="0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7396450" y="4429300"/>
              <a:ext cx="148450" cy="146775"/>
            </a:xfrm>
            <a:custGeom>
              <a:avLst/>
              <a:gdLst/>
              <a:ahLst/>
              <a:cxnLst/>
              <a:rect l="l" t="t" r="r" b="b"/>
              <a:pathLst>
                <a:path w="5938" h="5871" extrusionOk="0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7578250" y="4524675"/>
              <a:ext cx="50875" cy="92525"/>
            </a:xfrm>
            <a:custGeom>
              <a:avLst/>
              <a:gdLst/>
              <a:ahLst/>
              <a:cxnLst/>
              <a:rect l="l" t="t" r="r" b="b"/>
              <a:pathLst>
                <a:path w="2035" h="3701" extrusionOk="0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7176275" y="4499350"/>
              <a:ext cx="194350" cy="194325"/>
            </a:xfrm>
            <a:custGeom>
              <a:avLst/>
              <a:gdLst/>
              <a:ahLst/>
              <a:cxnLst/>
              <a:rect l="l" t="t" r="r" b="b"/>
              <a:pathLst>
                <a:path w="7774" h="7773" extrusionOk="0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7333900" y="4071525"/>
              <a:ext cx="136775" cy="192675"/>
            </a:xfrm>
            <a:custGeom>
              <a:avLst/>
              <a:gdLst/>
              <a:ahLst/>
              <a:cxnLst/>
              <a:rect l="l" t="t" r="r" b="b"/>
              <a:pathLst>
                <a:path w="5471" h="7707" extrusionOk="0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7283025" y="4279175"/>
              <a:ext cx="131775" cy="132625"/>
            </a:xfrm>
            <a:custGeom>
              <a:avLst/>
              <a:gdLst/>
              <a:ahLst/>
              <a:cxnLst/>
              <a:rect l="l" t="t" r="r" b="b"/>
              <a:pathLst>
                <a:path w="5271" h="5305" extrusionOk="0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7110400" y="5236425"/>
              <a:ext cx="216025" cy="180000"/>
            </a:xfrm>
            <a:custGeom>
              <a:avLst/>
              <a:gdLst/>
              <a:ahLst/>
              <a:cxnLst/>
              <a:rect l="l" t="t" r="r" b="b"/>
              <a:pathLst>
                <a:path w="8641" h="7200" extrusionOk="0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7191300" y="3897250"/>
              <a:ext cx="192775" cy="202650"/>
            </a:xfrm>
            <a:custGeom>
              <a:avLst/>
              <a:gdLst/>
              <a:ahLst/>
              <a:cxnLst/>
              <a:rect l="l" t="t" r="r" b="b"/>
              <a:pathLst>
                <a:path w="7711" h="8106" extrusionOk="0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7135425" y="4051525"/>
              <a:ext cx="180150" cy="127300"/>
            </a:xfrm>
            <a:custGeom>
              <a:avLst/>
              <a:gdLst/>
              <a:ahLst/>
              <a:cxnLst/>
              <a:rect l="l" t="t" r="r" b="b"/>
              <a:pathLst>
                <a:path w="7206" h="5092" extrusionOk="0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7007000" y="5122275"/>
              <a:ext cx="145125" cy="126800"/>
            </a:xfrm>
            <a:custGeom>
              <a:avLst/>
              <a:gdLst/>
              <a:ahLst/>
              <a:cxnLst/>
              <a:rect l="l" t="t" r="r" b="b"/>
              <a:pathLst>
                <a:path w="5805" h="5072" extrusionOk="0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7209650" y="3717125"/>
              <a:ext cx="121775" cy="163450"/>
            </a:xfrm>
            <a:custGeom>
              <a:avLst/>
              <a:gdLst/>
              <a:ahLst/>
              <a:cxnLst/>
              <a:rect l="l" t="t" r="r" b="b"/>
              <a:pathLst>
                <a:path w="4871" h="6538" extrusionOk="0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7082050" y="3601150"/>
              <a:ext cx="186825" cy="175250"/>
            </a:xfrm>
            <a:custGeom>
              <a:avLst/>
              <a:gdLst/>
              <a:ahLst/>
              <a:cxnLst/>
              <a:rect l="l" t="t" r="r" b="b"/>
              <a:pathLst>
                <a:path w="7473" h="7010" extrusionOk="0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7007825" y="3495300"/>
              <a:ext cx="144300" cy="145125"/>
            </a:xfrm>
            <a:custGeom>
              <a:avLst/>
              <a:gdLst/>
              <a:ahLst/>
              <a:cxnLst/>
              <a:rect l="l" t="t" r="r" b="b"/>
              <a:pathLst>
                <a:path w="5772" h="5805" extrusionOk="0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7072875" y="3803850"/>
              <a:ext cx="113450" cy="130100"/>
            </a:xfrm>
            <a:custGeom>
              <a:avLst/>
              <a:gdLst/>
              <a:ahLst/>
              <a:cxnLst/>
              <a:rect l="l" t="t" r="r" b="b"/>
              <a:pathLst>
                <a:path w="4538" h="5204" extrusionOk="0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7064525" y="4196625"/>
              <a:ext cx="183500" cy="196000"/>
            </a:xfrm>
            <a:custGeom>
              <a:avLst/>
              <a:gdLst/>
              <a:ahLst/>
              <a:cxnLst/>
              <a:rect l="l" t="t" r="r" b="b"/>
              <a:pathLst>
                <a:path w="7340" h="7840" extrusionOk="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7030350" y="4431800"/>
              <a:ext cx="174300" cy="130100"/>
            </a:xfrm>
            <a:custGeom>
              <a:avLst/>
              <a:gdLst/>
              <a:ahLst/>
              <a:cxnLst/>
              <a:rect l="l" t="t" r="r" b="b"/>
              <a:pathLst>
                <a:path w="6972" h="5204" extrusionOk="0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7229650" y="4392600"/>
              <a:ext cx="103425" cy="98425"/>
            </a:xfrm>
            <a:custGeom>
              <a:avLst/>
              <a:gdLst/>
              <a:ahLst/>
              <a:cxnLst/>
              <a:rect l="l" t="t" r="r" b="b"/>
              <a:pathLst>
                <a:path w="4137" h="3937" extrusionOk="0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6887750" y="3401050"/>
              <a:ext cx="129275" cy="136800"/>
            </a:xfrm>
            <a:custGeom>
              <a:avLst/>
              <a:gdLst/>
              <a:ahLst/>
              <a:cxnLst/>
              <a:rect l="l" t="t" r="r" b="b"/>
              <a:pathLst>
                <a:path w="5171" h="5472" extrusionOk="0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6727625" y="3335175"/>
              <a:ext cx="136800" cy="136775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6995325" y="4591900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6947775" y="5384975"/>
              <a:ext cx="163475" cy="132625"/>
            </a:xfrm>
            <a:custGeom>
              <a:avLst/>
              <a:gdLst/>
              <a:ahLst/>
              <a:cxnLst/>
              <a:rect l="l" t="t" r="r" b="b"/>
              <a:pathLst>
                <a:path w="6539" h="5305" extrusionOk="0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6781825" y="3649575"/>
              <a:ext cx="263550" cy="263525"/>
            </a:xfrm>
            <a:custGeom>
              <a:avLst/>
              <a:gdLst/>
              <a:ahLst/>
              <a:cxnLst/>
              <a:rect l="l" t="t" r="r" b="b"/>
              <a:pathLst>
                <a:path w="10542" h="10541" extrusionOk="0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6729300" y="3509475"/>
              <a:ext cx="125950" cy="125100"/>
            </a:xfrm>
            <a:custGeom>
              <a:avLst/>
              <a:gdLst/>
              <a:ahLst/>
              <a:cxnLst/>
              <a:rect l="l" t="t" r="r" b="b"/>
              <a:pathLst>
                <a:path w="5038" h="5004" extrusionOk="0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6871900" y="3536150"/>
              <a:ext cx="115950" cy="91750"/>
            </a:xfrm>
            <a:custGeom>
              <a:avLst/>
              <a:gdLst/>
              <a:ahLst/>
              <a:cxnLst/>
              <a:rect l="l" t="t" r="r" b="b"/>
              <a:pathLst>
                <a:path w="4638" h="3670" extrusionOk="0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868575" y="5525775"/>
              <a:ext cx="169300" cy="168900"/>
            </a:xfrm>
            <a:custGeom>
              <a:avLst/>
              <a:gdLst/>
              <a:ahLst/>
              <a:cxnLst/>
              <a:rect l="l" t="t" r="r" b="b"/>
              <a:pathLst>
                <a:path w="6772" h="6756" extrusionOk="0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6991975" y="5271550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772650" y="4935300"/>
              <a:ext cx="251875" cy="240375"/>
            </a:xfrm>
            <a:custGeom>
              <a:avLst/>
              <a:gdLst/>
              <a:ahLst/>
              <a:cxnLst/>
              <a:rect l="l" t="t" r="r" b="b"/>
              <a:pathLst>
                <a:path w="10075" h="9615" extrusionOk="0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675100" y="5188175"/>
              <a:ext cx="304400" cy="266025"/>
            </a:xfrm>
            <a:custGeom>
              <a:avLst/>
              <a:gdLst/>
              <a:ahLst/>
              <a:cxnLst/>
              <a:rect l="l" t="t" r="r" b="b"/>
              <a:pathLst>
                <a:path w="12176" h="10641" extrusionOk="0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6717625" y="5475050"/>
              <a:ext cx="129275" cy="128425"/>
            </a:xfrm>
            <a:custGeom>
              <a:avLst/>
              <a:gdLst/>
              <a:ahLst/>
              <a:cxnLst/>
              <a:rect l="l" t="t" r="r" b="b"/>
              <a:pathLst>
                <a:path w="5171" h="5137" extrusionOk="0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6749300" y="5693625"/>
              <a:ext cx="199350" cy="193375"/>
            </a:xfrm>
            <a:custGeom>
              <a:avLst/>
              <a:gdLst/>
              <a:ahLst/>
              <a:cxnLst/>
              <a:rect l="l" t="t" r="r" b="b"/>
              <a:pathLst>
                <a:path w="7974" h="7735" extrusionOk="0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6871900" y="4790375"/>
              <a:ext cx="112600" cy="111775"/>
            </a:xfrm>
            <a:custGeom>
              <a:avLst/>
              <a:gdLst/>
              <a:ahLst/>
              <a:cxnLst/>
              <a:rect l="l" t="t" r="r" b="b"/>
              <a:pathLst>
                <a:path w="4504" h="4471" extrusionOk="0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6773500" y="4636100"/>
              <a:ext cx="206000" cy="128450"/>
            </a:xfrm>
            <a:custGeom>
              <a:avLst/>
              <a:gdLst/>
              <a:ahLst/>
              <a:cxnLst/>
              <a:rect l="l" t="t" r="r" b="b"/>
              <a:pathLst>
                <a:path w="8240" h="5138" extrusionOk="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6949450" y="3957275"/>
              <a:ext cx="212675" cy="210525"/>
            </a:xfrm>
            <a:custGeom>
              <a:avLst/>
              <a:gdLst/>
              <a:ahLst/>
              <a:cxnLst/>
              <a:rect l="l" t="t" r="r" b="b"/>
              <a:pathLst>
                <a:path w="8507" h="8421" extrusionOk="0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6732625" y="3932275"/>
              <a:ext cx="262725" cy="253525"/>
            </a:xfrm>
            <a:custGeom>
              <a:avLst/>
              <a:gdLst/>
              <a:ahLst/>
              <a:cxnLst/>
              <a:rect l="l" t="t" r="r" b="b"/>
              <a:pathLst>
                <a:path w="10509" h="10141" extrusionOk="0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783500" y="5897000"/>
              <a:ext cx="87600" cy="139300"/>
            </a:xfrm>
            <a:custGeom>
              <a:avLst/>
              <a:gdLst/>
              <a:ahLst/>
              <a:cxnLst/>
              <a:rect l="l" t="t" r="r" b="b"/>
              <a:pathLst>
                <a:path w="3504" h="5572" extrusionOk="0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6687600" y="6048475"/>
              <a:ext cx="135125" cy="178275"/>
            </a:xfrm>
            <a:custGeom>
              <a:avLst/>
              <a:gdLst/>
              <a:ahLst/>
              <a:cxnLst/>
              <a:rect l="l" t="t" r="r" b="b"/>
              <a:pathLst>
                <a:path w="5405" h="7131" extrusionOk="0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6657575" y="4797050"/>
              <a:ext cx="182650" cy="136800"/>
            </a:xfrm>
            <a:custGeom>
              <a:avLst/>
              <a:gdLst/>
              <a:ahLst/>
              <a:cxnLst/>
              <a:rect l="l" t="t" r="r" b="b"/>
              <a:pathLst>
                <a:path w="7306" h="5472" extrusionOk="0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6852725" y="4221650"/>
              <a:ext cx="169300" cy="169300"/>
            </a:xfrm>
            <a:custGeom>
              <a:avLst/>
              <a:gdLst/>
              <a:ahLst/>
              <a:cxnLst/>
              <a:rect l="l" t="t" r="r" b="b"/>
              <a:pathLst>
                <a:path w="6772" h="6772" extrusionOk="0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6817700" y="4429300"/>
              <a:ext cx="180150" cy="180150"/>
            </a:xfrm>
            <a:custGeom>
              <a:avLst/>
              <a:gdLst/>
              <a:ahLst/>
              <a:cxnLst/>
              <a:rect l="l" t="t" r="r" b="b"/>
              <a:pathLst>
                <a:path w="7206" h="7206" extrusionOk="0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6656750" y="4214975"/>
              <a:ext cx="162625" cy="162625"/>
            </a:xfrm>
            <a:custGeom>
              <a:avLst/>
              <a:gdLst/>
              <a:ahLst/>
              <a:cxnLst/>
              <a:rect l="l" t="t" r="r" b="b"/>
              <a:pathLst>
                <a:path w="6505" h="6505" extrusionOk="0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6654250" y="4406775"/>
              <a:ext cx="150950" cy="123450"/>
            </a:xfrm>
            <a:custGeom>
              <a:avLst/>
              <a:gdLst/>
              <a:ahLst/>
              <a:cxnLst/>
              <a:rect l="l" t="t" r="r" b="b"/>
              <a:pathLst>
                <a:path w="6038" h="4938" extrusionOk="0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6592525" y="457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549175" y="3942275"/>
              <a:ext cx="216850" cy="162650"/>
            </a:xfrm>
            <a:custGeom>
              <a:avLst/>
              <a:gdLst/>
              <a:ahLst/>
              <a:cxnLst/>
              <a:rect l="l" t="t" r="r" b="b"/>
              <a:pathLst>
                <a:path w="8674" h="6506" extrusionOk="0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6531650" y="4989700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6490800" y="5284900"/>
              <a:ext cx="180975" cy="206850"/>
            </a:xfrm>
            <a:custGeom>
              <a:avLst/>
              <a:gdLst/>
              <a:ahLst/>
              <a:cxnLst/>
              <a:rect l="l" t="t" r="r" b="b"/>
              <a:pathLst>
                <a:path w="7239" h="8274" extrusionOk="0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511650" y="4798725"/>
              <a:ext cx="98425" cy="168475"/>
            </a:xfrm>
            <a:custGeom>
              <a:avLst/>
              <a:gdLst/>
              <a:ahLst/>
              <a:cxnLst/>
              <a:rect l="l" t="t" r="r" b="b"/>
              <a:pathLst>
                <a:path w="3937" h="6739" extrusionOk="0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450775" y="4146575"/>
              <a:ext cx="186825" cy="163475"/>
            </a:xfrm>
            <a:custGeom>
              <a:avLst/>
              <a:gdLst/>
              <a:ahLst/>
              <a:cxnLst/>
              <a:rect l="l" t="t" r="r" b="b"/>
              <a:pathLst>
                <a:path w="7473" h="6539" extrusionOk="0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458275" y="4344225"/>
              <a:ext cx="160125" cy="170975"/>
            </a:xfrm>
            <a:custGeom>
              <a:avLst/>
              <a:gdLst/>
              <a:ahLst/>
              <a:cxnLst/>
              <a:rect l="l" t="t" r="r" b="b"/>
              <a:pathLst>
                <a:path w="6405" h="6839" extrusionOk="0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600875" y="3750475"/>
              <a:ext cx="164300" cy="164300"/>
            </a:xfrm>
            <a:custGeom>
              <a:avLst/>
              <a:gdLst/>
              <a:ahLst/>
              <a:cxnLst/>
              <a:rect l="l" t="t" r="r" b="b"/>
              <a:pathLst>
                <a:path w="6572" h="6572" extrusionOk="0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530000" y="3295150"/>
              <a:ext cx="162625" cy="111775"/>
            </a:xfrm>
            <a:custGeom>
              <a:avLst/>
              <a:gdLst/>
              <a:ahLst/>
              <a:cxnLst/>
              <a:rect l="l" t="t" r="r" b="b"/>
              <a:pathLst>
                <a:path w="6505" h="4471" extrusionOk="0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494475" y="3571175"/>
              <a:ext cx="249025" cy="240200"/>
            </a:xfrm>
            <a:custGeom>
              <a:avLst/>
              <a:gdLst/>
              <a:ahLst/>
              <a:cxnLst/>
              <a:rect l="l" t="t" r="r" b="b"/>
              <a:pathLst>
                <a:path w="9961" h="9608" extrusionOk="0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544175" y="3421900"/>
              <a:ext cx="159300" cy="166800"/>
            </a:xfrm>
            <a:custGeom>
              <a:avLst/>
              <a:gdLst/>
              <a:ahLst/>
              <a:cxnLst/>
              <a:rect l="l" t="t" r="r" b="b"/>
              <a:pathLst>
                <a:path w="6372" h="6672" extrusionOk="0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382375" y="4559375"/>
              <a:ext cx="200175" cy="200175"/>
            </a:xfrm>
            <a:custGeom>
              <a:avLst/>
              <a:gdLst/>
              <a:ahLst/>
              <a:cxnLst/>
              <a:rect l="l" t="t" r="r" b="b"/>
              <a:pathLst>
                <a:path w="8007" h="8007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289825" y="3898900"/>
              <a:ext cx="220175" cy="220200"/>
            </a:xfrm>
            <a:custGeom>
              <a:avLst/>
              <a:gdLst/>
              <a:ahLst/>
              <a:cxnLst/>
              <a:rect l="l" t="t" r="r" b="b"/>
              <a:pathLst>
                <a:path w="8807" h="8808" extrusionOk="0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272300" y="4757850"/>
              <a:ext cx="201000" cy="215175"/>
            </a:xfrm>
            <a:custGeom>
              <a:avLst/>
              <a:gdLst/>
              <a:ahLst/>
              <a:cxnLst/>
              <a:rect l="l" t="t" r="r" b="b"/>
              <a:pathLst>
                <a:path w="8040" h="8607" extrusionOk="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6191425" y="4163275"/>
              <a:ext cx="226850" cy="226000"/>
            </a:xfrm>
            <a:custGeom>
              <a:avLst/>
              <a:gdLst/>
              <a:ahLst/>
              <a:cxnLst/>
              <a:rect l="l" t="t" r="r" b="b"/>
              <a:pathLst>
                <a:path w="9074" h="9040" extrusionOk="0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6264800" y="3632050"/>
              <a:ext cx="216850" cy="231850"/>
            </a:xfrm>
            <a:custGeom>
              <a:avLst/>
              <a:gdLst/>
              <a:ahLst/>
              <a:cxnLst/>
              <a:rect l="l" t="t" r="r" b="b"/>
              <a:pathLst>
                <a:path w="8674" h="9274" extrusionOk="0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6324850" y="3449425"/>
              <a:ext cx="180975" cy="178475"/>
            </a:xfrm>
            <a:custGeom>
              <a:avLst/>
              <a:gdLst/>
              <a:ahLst/>
              <a:cxnLst/>
              <a:rect l="l" t="t" r="r" b="b"/>
              <a:pathLst>
                <a:path w="7239" h="7139" extrusionOk="0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6403225" y="3295975"/>
              <a:ext cx="100100" cy="133450"/>
            </a:xfrm>
            <a:custGeom>
              <a:avLst/>
              <a:gdLst/>
              <a:ahLst/>
              <a:cxnLst/>
              <a:rect l="l" t="t" r="r" b="b"/>
              <a:pathLst>
                <a:path w="4004" h="5338" extrusionOk="0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6106350" y="4376750"/>
              <a:ext cx="275225" cy="275225"/>
            </a:xfrm>
            <a:custGeom>
              <a:avLst/>
              <a:gdLst/>
              <a:ahLst/>
              <a:cxnLst/>
              <a:rect l="l" t="t" r="r" b="b"/>
              <a:pathLst>
                <a:path w="11009" h="11009" extrusionOk="0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5906200" y="3219250"/>
              <a:ext cx="456200" cy="200175"/>
            </a:xfrm>
            <a:custGeom>
              <a:avLst/>
              <a:gdLst/>
              <a:ahLst/>
              <a:cxnLst/>
              <a:rect l="l" t="t" r="r" b="b"/>
              <a:pathLst>
                <a:path w="18248" h="8007" extrusionOk="0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5992950" y="3457750"/>
              <a:ext cx="252700" cy="224350"/>
            </a:xfrm>
            <a:custGeom>
              <a:avLst/>
              <a:gdLst/>
              <a:ahLst/>
              <a:cxnLst/>
              <a:rect l="l" t="t" r="r" b="b"/>
              <a:pathLst>
                <a:path w="10108" h="8974" extrusionOk="0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6018800" y="3708775"/>
              <a:ext cx="221850" cy="221850"/>
            </a:xfrm>
            <a:custGeom>
              <a:avLst/>
              <a:gdLst/>
              <a:ahLst/>
              <a:cxnLst/>
              <a:rect l="l" t="t" r="r" b="b"/>
              <a:pathLst>
                <a:path w="8874" h="8874" extrusionOk="0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6032975" y="3977300"/>
              <a:ext cx="207675" cy="221850"/>
            </a:xfrm>
            <a:custGeom>
              <a:avLst/>
              <a:gdLst/>
              <a:ahLst/>
              <a:cxnLst/>
              <a:rect l="l" t="t" r="r" b="b"/>
              <a:pathLst>
                <a:path w="8307" h="8874" extrusionOk="0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6364025" y="4998875"/>
              <a:ext cx="179325" cy="179300"/>
            </a:xfrm>
            <a:custGeom>
              <a:avLst/>
              <a:gdLst/>
              <a:ahLst/>
              <a:cxnLst/>
              <a:rect l="l" t="t" r="r" b="b"/>
              <a:pathLst>
                <a:path w="7173" h="7172" extrusionOk="0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107175" y="4973850"/>
              <a:ext cx="308600" cy="306200"/>
            </a:xfrm>
            <a:custGeom>
              <a:avLst/>
              <a:gdLst/>
              <a:ahLst/>
              <a:cxnLst/>
              <a:rect l="l" t="t" r="r" b="b"/>
              <a:pathLst>
                <a:path w="12344" h="12248" extrusionOk="0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511650" y="5529250"/>
              <a:ext cx="181825" cy="180975"/>
            </a:xfrm>
            <a:custGeom>
              <a:avLst/>
              <a:gdLst/>
              <a:ahLst/>
              <a:cxnLst/>
              <a:rect l="l" t="t" r="r" b="b"/>
              <a:pathLst>
                <a:path w="7273" h="7239" extrusionOk="0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239775" y="5304925"/>
              <a:ext cx="220200" cy="221000"/>
            </a:xfrm>
            <a:custGeom>
              <a:avLst/>
              <a:gdLst/>
              <a:ahLst/>
              <a:cxnLst/>
              <a:rect l="l" t="t" r="r" b="b"/>
              <a:pathLst>
                <a:path w="8808" h="8840" extrusionOk="0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6304825" y="5571775"/>
              <a:ext cx="254375" cy="254775"/>
            </a:xfrm>
            <a:custGeom>
              <a:avLst/>
              <a:gdLst/>
              <a:ahLst/>
              <a:cxnLst/>
              <a:rect l="l" t="t" r="r" b="b"/>
              <a:pathLst>
                <a:path w="10175" h="10191" extrusionOk="0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968750" y="4736175"/>
              <a:ext cx="266050" cy="216000"/>
            </a:xfrm>
            <a:custGeom>
              <a:avLst/>
              <a:gdLst/>
              <a:ahLst/>
              <a:cxnLst/>
              <a:rect l="l" t="t" r="r" b="b"/>
              <a:pathLst>
                <a:path w="10642" h="8640" extrusionOk="0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5852850" y="4481000"/>
              <a:ext cx="222675" cy="22267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868675" y="4226650"/>
              <a:ext cx="281900" cy="229350"/>
            </a:xfrm>
            <a:custGeom>
              <a:avLst/>
              <a:gdLst/>
              <a:ahLst/>
              <a:cxnLst/>
              <a:rect l="l" t="t" r="r" b="b"/>
              <a:pathLst>
                <a:path w="11276" h="9174" extrusionOk="0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994600" y="5405825"/>
              <a:ext cx="274400" cy="257700"/>
            </a:xfrm>
            <a:custGeom>
              <a:avLst/>
              <a:gdLst/>
              <a:ahLst/>
              <a:cxnLst/>
              <a:rect l="l" t="t" r="r" b="b"/>
              <a:pathLst>
                <a:path w="10976" h="10308" extrusionOk="0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982100" y="5685200"/>
              <a:ext cx="209325" cy="156800"/>
            </a:xfrm>
            <a:custGeom>
              <a:avLst/>
              <a:gdLst/>
              <a:ahLst/>
              <a:cxnLst/>
              <a:rect l="l" t="t" r="r" b="b"/>
              <a:pathLst>
                <a:path w="8373" h="6272" extrusionOk="0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32900" y="5168975"/>
              <a:ext cx="222675" cy="222700"/>
            </a:xfrm>
            <a:custGeom>
              <a:avLst/>
              <a:gdLst/>
              <a:ahLst/>
              <a:cxnLst/>
              <a:rect l="l" t="t" r="r" b="b"/>
              <a:pathLst>
                <a:path w="8907" h="8908" extrusionOk="0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863675" y="4972650"/>
              <a:ext cx="216850" cy="178425"/>
            </a:xfrm>
            <a:custGeom>
              <a:avLst/>
              <a:gdLst/>
              <a:ahLst/>
              <a:cxnLst/>
              <a:rect l="l" t="t" r="r" b="b"/>
              <a:pathLst>
                <a:path w="8674" h="7137" extrusionOk="0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676875" y="4734500"/>
              <a:ext cx="246875" cy="216850"/>
            </a:xfrm>
            <a:custGeom>
              <a:avLst/>
              <a:gdLst/>
              <a:ahLst/>
              <a:cxnLst/>
              <a:rect l="l" t="t" r="r" b="b"/>
              <a:pathLst>
                <a:path w="9875" h="8674" extrusionOk="0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5737750" y="3928100"/>
              <a:ext cx="270225" cy="269375"/>
            </a:xfrm>
            <a:custGeom>
              <a:avLst/>
              <a:gdLst/>
              <a:ahLst/>
              <a:cxnLst/>
              <a:rect l="l" t="t" r="r" b="b"/>
              <a:pathLst>
                <a:path w="10809" h="10775" extrusionOk="0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6519150" y="5821950"/>
              <a:ext cx="203500" cy="203500"/>
            </a:xfrm>
            <a:custGeom>
              <a:avLst/>
              <a:gdLst/>
              <a:ahLst/>
              <a:cxnLst/>
              <a:rect l="l" t="t" r="r" b="b"/>
              <a:pathLst>
                <a:path w="8140" h="8140" extrusionOk="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6298150" y="5777750"/>
              <a:ext cx="179325" cy="179325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6519150" y="6107150"/>
              <a:ext cx="240200" cy="238650"/>
            </a:xfrm>
            <a:custGeom>
              <a:avLst/>
              <a:gdLst/>
              <a:ahLst/>
              <a:cxnLst/>
              <a:rect l="l" t="t" r="r" b="b"/>
              <a:pathLst>
                <a:path w="9608" h="9546" extrusionOk="0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792800" y="5882975"/>
              <a:ext cx="237700" cy="359300"/>
            </a:xfrm>
            <a:custGeom>
              <a:avLst/>
              <a:gdLst/>
              <a:ahLst/>
              <a:cxnLst/>
              <a:rect l="l" t="t" r="r" b="b"/>
              <a:pathLst>
                <a:path w="9508" h="14372" extrusionOk="0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6076325" y="589200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5706900" y="3677925"/>
              <a:ext cx="263550" cy="197650"/>
            </a:xfrm>
            <a:custGeom>
              <a:avLst/>
              <a:gdLst/>
              <a:ahLst/>
              <a:cxnLst/>
              <a:rect l="l" t="t" r="r" b="b"/>
              <a:pathLst>
                <a:path w="10542" h="7906" extrusionOk="0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378325" y="52749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614325" y="5110600"/>
              <a:ext cx="186000" cy="179325"/>
            </a:xfrm>
            <a:custGeom>
              <a:avLst/>
              <a:gdLst/>
              <a:ahLst/>
              <a:cxnLst/>
              <a:rect l="l" t="t" r="r" b="b"/>
              <a:pathLst>
                <a:path w="7440" h="7173" extrusionOk="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051425" y="5419175"/>
              <a:ext cx="174325" cy="174300"/>
            </a:xfrm>
            <a:custGeom>
              <a:avLst/>
              <a:gdLst/>
              <a:ahLst/>
              <a:cxnLst/>
              <a:rect l="l" t="t" r="r" b="b"/>
              <a:pathLst>
                <a:path w="6973" h="6972" extrusionOk="0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568475" y="4329225"/>
              <a:ext cx="145125" cy="155125"/>
            </a:xfrm>
            <a:custGeom>
              <a:avLst/>
              <a:gdLst/>
              <a:ahLst/>
              <a:cxnLst/>
              <a:rect l="l" t="t" r="r" b="b"/>
              <a:pathLst>
                <a:path w="5805" h="6205" extrusionOk="0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686875" y="340772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478400" y="461775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197375" y="5055575"/>
              <a:ext cx="151800" cy="132625"/>
            </a:xfrm>
            <a:custGeom>
              <a:avLst/>
              <a:gdLst/>
              <a:ahLst/>
              <a:cxnLst/>
              <a:rect l="l" t="t" r="r" b="b"/>
              <a:pathLst>
                <a:path w="6072" h="5305" extrusionOk="0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430025" y="493297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739425" y="31083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253250" y="4433450"/>
              <a:ext cx="159300" cy="167650"/>
            </a:xfrm>
            <a:custGeom>
              <a:avLst/>
              <a:gdLst/>
              <a:ahLst/>
              <a:cxnLst/>
              <a:rect l="l" t="t" r="r" b="b"/>
              <a:pathLst>
                <a:path w="6372" h="6706" extrusionOk="0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407525" y="3848875"/>
              <a:ext cx="168475" cy="169300"/>
            </a:xfrm>
            <a:custGeom>
              <a:avLst/>
              <a:gdLst/>
              <a:ahLst/>
              <a:cxnLst/>
              <a:rect l="l" t="t" r="r" b="b"/>
              <a:pathLst>
                <a:path w="6739" h="6772" extrusionOk="0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480075" y="4134900"/>
              <a:ext cx="98425" cy="101775"/>
            </a:xfrm>
            <a:custGeom>
              <a:avLst/>
              <a:gdLst/>
              <a:ahLst/>
              <a:cxnLst/>
              <a:rect l="l" t="t" r="r" b="b"/>
              <a:pathLst>
                <a:path w="3937" h="4071" extrusionOk="0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153175" y="4124075"/>
              <a:ext cx="155975" cy="175975"/>
            </a:xfrm>
            <a:custGeom>
              <a:avLst/>
              <a:gdLst/>
              <a:ahLst/>
              <a:cxnLst/>
              <a:rect l="l" t="t" r="r" b="b"/>
              <a:pathLst>
                <a:path w="6239" h="7039" extrusionOk="0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5270750" y="4753275"/>
              <a:ext cx="73425" cy="132875"/>
            </a:xfrm>
            <a:custGeom>
              <a:avLst/>
              <a:gdLst/>
              <a:ahLst/>
              <a:cxnLst/>
              <a:rect l="l" t="t" r="r" b="b"/>
              <a:pathLst>
                <a:path w="2937" h="5315" extrusionOk="0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323300" y="3432750"/>
              <a:ext cx="194325" cy="195150"/>
            </a:xfrm>
            <a:custGeom>
              <a:avLst/>
              <a:gdLst/>
              <a:ahLst/>
              <a:cxnLst/>
              <a:rect l="l" t="t" r="r" b="b"/>
              <a:pathLst>
                <a:path w="7773" h="7806" extrusionOk="0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4870475" y="5106450"/>
              <a:ext cx="150125" cy="133450"/>
            </a:xfrm>
            <a:custGeom>
              <a:avLst/>
              <a:gdLst/>
              <a:ahLst/>
              <a:cxnLst/>
              <a:rect l="l" t="t" r="r" b="b"/>
              <a:pathLst>
                <a:path w="6005" h="5338" extrusionOk="0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4991400" y="4823750"/>
              <a:ext cx="136775" cy="136775"/>
            </a:xfrm>
            <a:custGeom>
              <a:avLst/>
              <a:gdLst/>
              <a:ahLst/>
              <a:cxnLst/>
              <a:rect l="l" t="t" r="r" b="b"/>
              <a:pathLst>
                <a:path w="5471" h="5471" extrusionOk="0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082300" y="3740475"/>
              <a:ext cx="200150" cy="174950"/>
            </a:xfrm>
            <a:custGeom>
              <a:avLst/>
              <a:gdLst/>
              <a:ahLst/>
              <a:cxnLst/>
              <a:rect l="l" t="t" r="r" b="b"/>
              <a:pathLst>
                <a:path w="8006" h="6998" extrusionOk="0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491750" y="3170050"/>
              <a:ext cx="112600" cy="113450"/>
            </a:xfrm>
            <a:custGeom>
              <a:avLst/>
              <a:gdLst/>
              <a:ahLst/>
              <a:cxnLst/>
              <a:rect l="l" t="t" r="r" b="b"/>
              <a:pathLst>
                <a:path w="4504" h="4538" extrusionOk="0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4538575" y="2597150"/>
              <a:ext cx="507050" cy="1963400"/>
            </a:xfrm>
            <a:custGeom>
              <a:avLst/>
              <a:gdLst/>
              <a:ahLst/>
              <a:cxnLst/>
              <a:rect l="l" t="t" r="r" b="b"/>
              <a:pathLst>
                <a:path w="20282" h="78536" extrusionOk="0">
                  <a:moveTo>
                    <a:pt x="6338" y="0"/>
                  </a:moveTo>
                  <a:lnTo>
                    <a:pt x="1968" y="1168"/>
                  </a:lnTo>
                  <a:lnTo>
                    <a:pt x="1968" y="2369"/>
                  </a:lnTo>
                  <a:lnTo>
                    <a:pt x="1968" y="4470"/>
                  </a:lnTo>
                  <a:cubicBezTo>
                    <a:pt x="1801" y="4403"/>
                    <a:pt x="1601" y="4370"/>
                    <a:pt x="1401" y="4370"/>
                  </a:cubicBezTo>
                  <a:cubicBezTo>
                    <a:pt x="634" y="4370"/>
                    <a:pt x="0" y="4804"/>
                    <a:pt x="0" y="5337"/>
                  </a:cubicBezTo>
                  <a:cubicBezTo>
                    <a:pt x="0" y="5905"/>
                    <a:pt x="634" y="6338"/>
                    <a:pt x="1401" y="6338"/>
                  </a:cubicBezTo>
                  <a:cubicBezTo>
                    <a:pt x="2135" y="6338"/>
                    <a:pt x="2769" y="5905"/>
                    <a:pt x="2769" y="5337"/>
                  </a:cubicBezTo>
                  <a:lnTo>
                    <a:pt x="2769" y="2369"/>
                  </a:lnTo>
                  <a:lnTo>
                    <a:pt x="5571" y="1601"/>
                  </a:lnTo>
                  <a:lnTo>
                    <a:pt x="5571" y="3670"/>
                  </a:lnTo>
                  <a:cubicBezTo>
                    <a:pt x="5371" y="3603"/>
                    <a:pt x="5171" y="3570"/>
                    <a:pt x="4970" y="3570"/>
                  </a:cubicBezTo>
                  <a:cubicBezTo>
                    <a:pt x="4203" y="3570"/>
                    <a:pt x="3569" y="4003"/>
                    <a:pt x="3569" y="4570"/>
                  </a:cubicBezTo>
                  <a:cubicBezTo>
                    <a:pt x="3569" y="5104"/>
                    <a:pt x="4203" y="5538"/>
                    <a:pt x="4970" y="5538"/>
                  </a:cubicBezTo>
                  <a:cubicBezTo>
                    <a:pt x="5738" y="5538"/>
                    <a:pt x="6338" y="5104"/>
                    <a:pt x="6338" y="4570"/>
                  </a:cubicBezTo>
                  <a:lnTo>
                    <a:pt x="6338" y="1168"/>
                  </a:lnTo>
                  <a:lnTo>
                    <a:pt x="6338" y="367"/>
                  </a:lnTo>
                  <a:lnTo>
                    <a:pt x="6338" y="0"/>
                  </a:lnTo>
                  <a:close/>
                  <a:moveTo>
                    <a:pt x="19314" y="77122"/>
                  </a:moveTo>
                  <a:cubicBezTo>
                    <a:pt x="19481" y="77122"/>
                    <a:pt x="19581" y="77256"/>
                    <a:pt x="19581" y="77389"/>
                  </a:cubicBezTo>
                  <a:cubicBezTo>
                    <a:pt x="19581" y="77556"/>
                    <a:pt x="19447" y="77656"/>
                    <a:pt x="19314" y="77656"/>
                  </a:cubicBezTo>
                  <a:cubicBezTo>
                    <a:pt x="19181" y="77656"/>
                    <a:pt x="19047" y="77522"/>
                    <a:pt x="19047" y="77389"/>
                  </a:cubicBezTo>
                  <a:cubicBezTo>
                    <a:pt x="19080" y="77222"/>
                    <a:pt x="19181" y="77122"/>
                    <a:pt x="19314" y="77122"/>
                  </a:cubicBezTo>
                  <a:close/>
                  <a:moveTo>
                    <a:pt x="16687" y="71448"/>
                  </a:moveTo>
                  <a:cubicBezTo>
                    <a:pt x="16707" y="71448"/>
                    <a:pt x="16726" y="71449"/>
                    <a:pt x="16745" y="71451"/>
                  </a:cubicBezTo>
                  <a:cubicBezTo>
                    <a:pt x="17012" y="71451"/>
                    <a:pt x="17246" y="71685"/>
                    <a:pt x="17212" y="71918"/>
                  </a:cubicBezTo>
                  <a:cubicBezTo>
                    <a:pt x="17179" y="72953"/>
                    <a:pt x="17579" y="73553"/>
                    <a:pt x="18313" y="74120"/>
                  </a:cubicBezTo>
                  <a:cubicBezTo>
                    <a:pt x="18447" y="74220"/>
                    <a:pt x="18547" y="74287"/>
                    <a:pt x="18680" y="74354"/>
                  </a:cubicBezTo>
                  <a:lnTo>
                    <a:pt x="18580" y="77055"/>
                  </a:lnTo>
                  <a:cubicBezTo>
                    <a:pt x="17813" y="77089"/>
                    <a:pt x="17546" y="77322"/>
                    <a:pt x="17313" y="77556"/>
                  </a:cubicBezTo>
                  <a:cubicBezTo>
                    <a:pt x="17123" y="77746"/>
                    <a:pt x="16903" y="78025"/>
                    <a:pt x="16027" y="78025"/>
                  </a:cubicBezTo>
                  <a:cubicBezTo>
                    <a:pt x="15980" y="78025"/>
                    <a:pt x="15930" y="78025"/>
                    <a:pt x="15878" y="78023"/>
                  </a:cubicBezTo>
                  <a:lnTo>
                    <a:pt x="15478" y="78023"/>
                  </a:lnTo>
                  <a:lnTo>
                    <a:pt x="15344" y="77989"/>
                  </a:lnTo>
                  <a:cubicBezTo>
                    <a:pt x="15111" y="77989"/>
                    <a:pt x="14944" y="77789"/>
                    <a:pt x="14978" y="77589"/>
                  </a:cubicBezTo>
                  <a:cubicBezTo>
                    <a:pt x="14978" y="77522"/>
                    <a:pt x="14978" y="77422"/>
                    <a:pt x="15011" y="77389"/>
                  </a:cubicBezTo>
                  <a:lnTo>
                    <a:pt x="15144" y="77189"/>
                  </a:lnTo>
                  <a:lnTo>
                    <a:pt x="14944" y="77022"/>
                  </a:lnTo>
                  <a:cubicBezTo>
                    <a:pt x="14844" y="76955"/>
                    <a:pt x="14777" y="76822"/>
                    <a:pt x="14777" y="76689"/>
                  </a:cubicBezTo>
                  <a:cubicBezTo>
                    <a:pt x="14777" y="76622"/>
                    <a:pt x="14811" y="76555"/>
                    <a:pt x="14844" y="76488"/>
                  </a:cubicBezTo>
                  <a:lnTo>
                    <a:pt x="14978" y="76288"/>
                  </a:lnTo>
                  <a:lnTo>
                    <a:pt x="14777" y="76155"/>
                  </a:lnTo>
                  <a:cubicBezTo>
                    <a:pt x="14677" y="76055"/>
                    <a:pt x="14611" y="75955"/>
                    <a:pt x="14611" y="75788"/>
                  </a:cubicBezTo>
                  <a:cubicBezTo>
                    <a:pt x="14611" y="75603"/>
                    <a:pt x="14782" y="75417"/>
                    <a:pt x="14966" y="75417"/>
                  </a:cubicBezTo>
                  <a:cubicBezTo>
                    <a:pt x="14981" y="75417"/>
                    <a:pt x="14996" y="75418"/>
                    <a:pt x="15011" y="75421"/>
                  </a:cubicBezTo>
                  <a:lnTo>
                    <a:pt x="15078" y="75421"/>
                  </a:lnTo>
                  <a:lnTo>
                    <a:pt x="15078" y="74887"/>
                  </a:lnTo>
                  <a:lnTo>
                    <a:pt x="15044" y="74887"/>
                  </a:lnTo>
                  <a:lnTo>
                    <a:pt x="13009" y="74821"/>
                  </a:lnTo>
                  <a:cubicBezTo>
                    <a:pt x="12743" y="74787"/>
                    <a:pt x="12509" y="74554"/>
                    <a:pt x="12542" y="74287"/>
                  </a:cubicBezTo>
                  <a:cubicBezTo>
                    <a:pt x="12542" y="74006"/>
                    <a:pt x="12747" y="73783"/>
                    <a:pt x="13019" y="73783"/>
                  </a:cubicBezTo>
                  <a:cubicBezTo>
                    <a:pt x="13038" y="73783"/>
                    <a:pt x="13057" y="73784"/>
                    <a:pt x="13076" y="73786"/>
                  </a:cubicBezTo>
                  <a:lnTo>
                    <a:pt x="16579" y="73920"/>
                  </a:lnTo>
                  <a:cubicBezTo>
                    <a:pt x="16545" y="73753"/>
                    <a:pt x="16512" y="73586"/>
                    <a:pt x="16479" y="73386"/>
                  </a:cubicBezTo>
                  <a:cubicBezTo>
                    <a:pt x="16312" y="72752"/>
                    <a:pt x="16212" y="72586"/>
                    <a:pt x="16245" y="71885"/>
                  </a:cubicBezTo>
                  <a:cubicBezTo>
                    <a:pt x="16245" y="71638"/>
                    <a:pt x="16446" y="71448"/>
                    <a:pt x="16687" y="71448"/>
                  </a:cubicBezTo>
                  <a:close/>
                  <a:moveTo>
                    <a:pt x="16745" y="70818"/>
                  </a:moveTo>
                  <a:cubicBezTo>
                    <a:pt x="16145" y="70818"/>
                    <a:pt x="15645" y="71285"/>
                    <a:pt x="15611" y="71852"/>
                  </a:cubicBezTo>
                  <a:cubicBezTo>
                    <a:pt x="15611" y="72552"/>
                    <a:pt x="15678" y="72719"/>
                    <a:pt x="15845" y="73386"/>
                  </a:cubicBezTo>
                  <a:lnTo>
                    <a:pt x="13043" y="73253"/>
                  </a:lnTo>
                  <a:cubicBezTo>
                    <a:pt x="12476" y="73253"/>
                    <a:pt x="11975" y="73686"/>
                    <a:pt x="11975" y="74253"/>
                  </a:cubicBezTo>
                  <a:cubicBezTo>
                    <a:pt x="11942" y="74821"/>
                    <a:pt x="12376" y="75288"/>
                    <a:pt x="12943" y="75321"/>
                  </a:cubicBezTo>
                  <a:lnTo>
                    <a:pt x="14144" y="75354"/>
                  </a:lnTo>
                  <a:cubicBezTo>
                    <a:pt x="14077" y="75488"/>
                    <a:pt x="14044" y="75621"/>
                    <a:pt x="14044" y="75755"/>
                  </a:cubicBezTo>
                  <a:cubicBezTo>
                    <a:pt x="14010" y="76021"/>
                    <a:pt x="14110" y="76222"/>
                    <a:pt x="14244" y="76422"/>
                  </a:cubicBezTo>
                  <a:cubicBezTo>
                    <a:pt x="14244" y="76488"/>
                    <a:pt x="14210" y="76588"/>
                    <a:pt x="14210" y="76655"/>
                  </a:cubicBezTo>
                  <a:cubicBezTo>
                    <a:pt x="14210" y="76889"/>
                    <a:pt x="14277" y="77122"/>
                    <a:pt x="14444" y="77289"/>
                  </a:cubicBezTo>
                  <a:cubicBezTo>
                    <a:pt x="14410" y="77389"/>
                    <a:pt x="14410" y="77456"/>
                    <a:pt x="14410" y="77556"/>
                  </a:cubicBezTo>
                  <a:cubicBezTo>
                    <a:pt x="14377" y="78056"/>
                    <a:pt x="14744" y="78490"/>
                    <a:pt x="15244" y="78523"/>
                  </a:cubicBezTo>
                  <a:lnTo>
                    <a:pt x="15778" y="78523"/>
                  </a:lnTo>
                  <a:cubicBezTo>
                    <a:pt x="15912" y="78531"/>
                    <a:pt x="16037" y="78535"/>
                    <a:pt x="16153" y="78535"/>
                  </a:cubicBezTo>
                  <a:cubicBezTo>
                    <a:pt x="16530" y="78535"/>
                    <a:pt x="16824" y="78492"/>
                    <a:pt x="17079" y="78390"/>
                  </a:cubicBezTo>
                  <a:cubicBezTo>
                    <a:pt x="17379" y="78290"/>
                    <a:pt x="17546" y="78123"/>
                    <a:pt x="17679" y="77989"/>
                  </a:cubicBezTo>
                  <a:cubicBezTo>
                    <a:pt x="17880" y="77823"/>
                    <a:pt x="18013" y="77689"/>
                    <a:pt x="18513" y="77656"/>
                  </a:cubicBezTo>
                  <a:lnTo>
                    <a:pt x="18513" y="78123"/>
                  </a:lnTo>
                  <a:lnTo>
                    <a:pt x="20048" y="78190"/>
                  </a:lnTo>
                  <a:lnTo>
                    <a:pt x="20281" y="73053"/>
                  </a:lnTo>
                  <a:lnTo>
                    <a:pt x="18714" y="72986"/>
                  </a:lnTo>
                  <a:lnTo>
                    <a:pt x="18680" y="73686"/>
                  </a:lnTo>
                  <a:cubicBezTo>
                    <a:pt x="18680" y="73686"/>
                    <a:pt x="18647" y="73653"/>
                    <a:pt x="18647" y="73653"/>
                  </a:cubicBezTo>
                  <a:cubicBezTo>
                    <a:pt x="18046" y="73186"/>
                    <a:pt x="17746" y="72786"/>
                    <a:pt x="17780" y="71952"/>
                  </a:cubicBezTo>
                  <a:cubicBezTo>
                    <a:pt x="17813" y="71351"/>
                    <a:pt x="17346" y="70851"/>
                    <a:pt x="16745" y="7081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4861300" y="4007325"/>
              <a:ext cx="157625" cy="157625"/>
            </a:xfrm>
            <a:custGeom>
              <a:avLst/>
              <a:gdLst/>
              <a:ahLst/>
              <a:cxnLst/>
              <a:rect l="l" t="t" r="r" b="b"/>
              <a:pathLst>
                <a:path w="6305" h="6305" extrusionOk="0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4688675" y="4701975"/>
              <a:ext cx="131775" cy="131800"/>
            </a:xfrm>
            <a:custGeom>
              <a:avLst/>
              <a:gdLst/>
              <a:ahLst/>
              <a:cxnLst/>
              <a:rect l="l" t="t" r="r" b="b"/>
              <a:pathLst>
                <a:path w="5271" h="5272" extrusionOk="0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645300" y="540247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512725" y="5020550"/>
              <a:ext cx="135100" cy="100925"/>
            </a:xfrm>
            <a:custGeom>
              <a:avLst/>
              <a:gdLst/>
              <a:ahLst/>
              <a:cxnLst/>
              <a:rect l="l" t="t" r="r" b="b"/>
              <a:pathLst>
                <a:path w="5404" h="4037" extrusionOk="0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4845450" y="5678525"/>
              <a:ext cx="98425" cy="101750"/>
            </a:xfrm>
            <a:custGeom>
              <a:avLst/>
              <a:gdLst/>
              <a:ahLst/>
              <a:cxnLst/>
              <a:rect l="l" t="t" r="r" b="b"/>
              <a:pathLst>
                <a:path w="3937" h="4070" extrusionOk="0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4290050" y="5649325"/>
              <a:ext cx="165150" cy="164300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4277550" y="5270725"/>
              <a:ext cx="120950" cy="120950"/>
            </a:xfrm>
            <a:custGeom>
              <a:avLst/>
              <a:gdLst/>
              <a:ahLst/>
              <a:cxnLst/>
              <a:rect l="l" t="t" r="r" b="b"/>
              <a:pathLst>
                <a:path w="4838" h="4838" extrusionOk="0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063100" y="3291800"/>
              <a:ext cx="162650" cy="162650"/>
            </a:xfrm>
            <a:custGeom>
              <a:avLst/>
              <a:gdLst/>
              <a:ahLst/>
              <a:cxnLst/>
              <a:rect l="l" t="t" r="r" b="b"/>
              <a:pathLst>
                <a:path w="6506" h="6506" extrusionOk="0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4757050" y="3533650"/>
              <a:ext cx="166825" cy="125100"/>
            </a:xfrm>
            <a:custGeom>
              <a:avLst/>
              <a:gdLst/>
              <a:ahLst/>
              <a:cxnLst/>
              <a:rect l="l" t="t" r="r" b="b"/>
              <a:pathLst>
                <a:path w="6673" h="5004" extrusionOk="0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4373450" y="3260950"/>
              <a:ext cx="162650" cy="132625"/>
            </a:xfrm>
            <a:custGeom>
              <a:avLst/>
              <a:gdLst/>
              <a:ahLst/>
              <a:cxnLst/>
              <a:rect l="l" t="t" r="r" b="b"/>
              <a:pathLst>
                <a:path w="6506" h="5305" extrusionOk="0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586925" y="4179100"/>
              <a:ext cx="143475" cy="143475"/>
            </a:xfrm>
            <a:custGeom>
              <a:avLst/>
              <a:gdLst/>
              <a:ahLst/>
              <a:cxnLst/>
              <a:rect l="l" t="t" r="r" b="b"/>
              <a:pathLst>
                <a:path w="5739" h="5739" extrusionOk="0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4526900" y="3767150"/>
              <a:ext cx="163475" cy="163475"/>
            </a:xfrm>
            <a:custGeom>
              <a:avLst/>
              <a:gdLst/>
              <a:ahLst/>
              <a:cxnLst/>
              <a:rect l="l" t="t" r="r" b="b"/>
              <a:pathLst>
                <a:path w="6539" h="6539" extrusionOk="0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338425" y="4547550"/>
              <a:ext cx="189325" cy="106100"/>
            </a:xfrm>
            <a:custGeom>
              <a:avLst/>
              <a:gdLst/>
              <a:ahLst/>
              <a:cxnLst/>
              <a:rect l="l" t="t" r="r" b="b"/>
              <a:pathLst>
                <a:path w="7573" h="4244" extrusionOk="0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4826275" y="2944050"/>
              <a:ext cx="135950" cy="135950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11600" y="3900575"/>
              <a:ext cx="140125" cy="113450"/>
            </a:xfrm>
            <a:custGeom>
              <a:avLst/>
              <a:gdLst/>
              <a:ahLst/>
              <a:cxnLst/>
              <a:rect l="l" t="t" r="r" b="b"/>
              <a:pathLst>
                <a:path w="5605" h="4538" extrusionOk="0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4084075" y="4770375"/>
              <a:ext cx="151800" cy="151800"/>
            </a:xfrm>
            <a:custGeom>
              <a:avLst/>
              <a:gdLst/>
              <a:ahLst/>
              <a:cxnLst/>
              <a:rect l="l" t="t" r="r" b="b"/>
              <a:pathLst>
                <a:path w="6072" h="6072" extrusionOk="0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3850575" y="6012925"/>
              <a:ext cx="100100" cy="100100"/>
            </a:xfrm>
            <a:custGeom>
              <a:avLst/>
              <a:gdLst/>
              <a:ahLst/>
              <a:cxnLst/>
              <a:rect l="l" t="t" r="r" b="b"/>
              <a:pathLst>
                <a:path w="4004" h="4004" extrusionOk="0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3889775" y="5491725"/>
              <a:ext cx="140950" cy="132600"/>
            </a:xfrm>
            <a:custGeom>
              <a:avLst/>
              <a:gdLst/>
              <a:ahLst/>
              <a:cxnLst/>
              <a:rect l="l" t="t" r="r" b="b"/>
              <a:pathLst>
                <a:path w="5638" h="5304" extrusionOk="0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3910625" y="4300025"/>
              <a:ext cx="137625" cy="135950"/>
            </a:xfrm>
            <a:custGeom>
              <a:avLst/>
              <a:gdLst/>
              <a:ahLst/>
              <a:cxnLst/>
              <a:rect l="l" t="t" r="r" b="b"/>
              <a:pathLst>
                <a:path w="5505" h="5438" extrusionOk="0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613750" y="4992200"/>
              <a:ext cx="139275" cy="138450"/>
            </a:xfrm>
            <a:custGeom>
              <a:avLst/>
              <a:gdLst/>
              <a:ahLst/>
              <a:cxnLst/>
              <a:rect l="l" t="t" r="r" b="b"/>
              <a:pathLst>
                <a:path w="5571" h="5538" extrusionOk="0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443625" y="4579400"/>
              <a:ext cx="80075" cy="106750"/>
            </a:xfrm>
            <a:custGeom>
              <a:avLst/>
              <a:gdLst/>
              <a:ahLst/>
              <a:cxnLst/>
              <a:rect l="l" t="t" r="r" b="b"/>
              <a:pathLst>
                <a:path w="3203" h="4270" extrusionOk="0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5169025" y="5729375"/>
              <a:ext cx="129275" cy="128450"/>
            </a:xfrm>
            <a:custGeom>
              <a:avLst/>
              <a:gdLst/>
              <a:ahLst/>
              <a:cxnLst/>
              <a:rect l="l" t="t" r="r" b="b"/>
              <a:pathLst>
                <a:path w="5171" h="5138" extrusionOk="0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397750" y="5519675"/>
              <a:ext cx="171825" cy="180950"/>
            </a:xfrm>
            <a:custGeom>
              <a:avLst/>
              <a:gdLst/>
              <a:ahLst/>
              <a:cxnLst/>
              <a:rect l="l" t="t" r="r" b="b"/>
              <a:pathLst>
                <a:path w="6873" h="7238" extrusionOk="0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4422650" y="6011250"/>
              <a:ext cx="145125" cy="145125"/>
            </a:xfrm>
            <a:custGeom>
              <a:avLst/>
              <a:gdLst/>
              <a:ahLst/>
              <a:cxnLst/>
              <a:rect l="l" t="t" r="r" b="b"/>
              <a:pathLst>
                <a:path w="5805" h="5805" extrusionOk="0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863075" y="3469425"/>
              <a:ext cx="139300" cy="121775"/>
            </a:xfrm>
            <a:custGeom>
              <a:avLst/>
              <a:gdLst/>
              <a:ahLst/>
              <a:cxnLst/>
              <a:rect l="l" t="t" r="r" b="b"/>
              <a:pathLst>
                <a:path w="5572" h="4871" extrusionOk="0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3444450" y="3846375"/>
              <a:ext cx="160150" cy="175150"/>
            </a:xfrm>
            <a:custGeom>
              <a:avLst/>
              <a:gdLst/>
              <a:ahLst/>
              <a:cxnLst/>
              <a:rect l="l" t="t" r="r" b="b"/>
              <a:pathLst>
                <a:path w="6406" h="7006" extrusionOk="0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452900" y="5656825"/>
              <a:ext cx="107600" cy="106775"/>
            </a:xfrm>
            <a:custGeom>
              <a:avLst/>
              <a:gdLst/>
              <a:ahLst/>
              <a:cxnLst/>
              <a:rect l="l" t="t" r="r" b="b"/>
              <a:pathLst>
                <a:path w="4304" h="4271" extrusionOk="0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813175" y="4377575"/>
              <a:ext cx="174300" cy="173100"/>
            </a:xfrm>
            <a:custGeom>
              <a:avLst/>
              <a:gdLst/>
              <a:ahLst/>
              <a:cxnLst/>
              <a:rect l="l" t="t" r="r" b="b"/>
              <a:pathLst>
                <a:path w="6972" h="6924" extrusionOk="0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443625" y="3127525"/>
              <a:ext cx="130950" cy="125950"/>
            </a:xfrm>
            <a:custGeom>
              <a:avLst/>
              <a:gdLst/>
              <a:ahLst/>
              <a:cxnLst/>
              <a:rect l="l" t="t" r="r" b="b"/>
              <a:pathLst>
                <a:path w="5238" h="5038" extrusionOk="0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2540475" y="3426900"/>
              <a:ext cx="159300" cy="158475"/>
            </a:xfrm>
            <a:custGeom>
              <a:avLst/>
              <a:gdLst/>
              <a:ahLst/>
              <a:cxnLst/>
              <a:rect l="l" t="t" r="r" b="b"/>
              <a:pathLst>
                <a:path w="6372" h="6339" extrusionOk="0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917525" y="3857225"/>
              <a:ext cx="83425" cy="88400"/>
            </a:xfrm>
            <a:custGeom>
              <a:avLst/>
              <a:gdLst/>
              <a:ahLst/>
              <a:cxnLst/>
              <a:rect l="l" t="t" r="r" b="b"/>
              <a:pathLst>
                <a:path w="3337" h="3536" extrusionOk="0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866550" y="5085600"/>
              <a:ext cx="123425" cy="124275"/>
            </a:xfrm>
            <a:custGeom>
              <a:avLst/>
              <a:gdLst/>
              <a:ahLst/>
              <a:cxnLst/>
              <a:rect l="l" t="t" r="r" b="b"/>
              <a:pathLst>
                <a:path w="4937" h="4971" extrusionOk="0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3170100" y="6056300"/>
              <a:ext cx="90900" cy="102575"/>
            </a:xfrm>
            <a:custGeom>
              <a:avLst/>
              <a:gdLst/>
              <a:ahLst/>
              <a:cxnLst/>
              <a:rect l="l" t="t" r="r" b="b"/>
              <a:pathLst>
                <a:path w="3636" h="4103" extrusionOk="0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6480775" y="6348175"/>
              <a:ext cx="252725" cy="224325"/>
            </a:xfrm>
            <a:custGeom>
              <a:avLst/>
              <a:gdLst/>
              <a:ahLst/>
              <a:cxnLst/>
              <a:rect l="l" t="t" r="r" b="b"/>
              <a:pathLst>
                <a:path w="10109" h="8973" extrusionOk="0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6333175" y="6022925"/>
              <a:ext cx="147625" cy="147625"/>
            </a:xfrm>
            <a:custGeom>
              <a:avLst/>
              <a:gdLst/>
              <a:ahLst/>
              <a:cxnLst/>
              <a:rect l="l" t="t" r="r" b="b"/>
              <a:pathLst>
                <a:path w="5905" h="5905" extrusionOk="0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616825" y="6268100"/>
              <a:ext cx="181000" cy="206850"/>
            </a:xfrm>
            <a:custGeom>
              <a:avLst/>
              <a:gdLst/>
              <a:ahLst/>
              <a:cxnLst/>
              <a:rect l="l" t="t" r="r" b="b"/>
              <a:pathLst>
                <a:path w="7240" h="8274" extrusionOk="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390000" y="6483000"/>
              <a:ext cx="245200" cy="202300"/>
            </a:xfrm>
            <a:custGeom>
              <a:avLst/>
              <a:gdLst/>
              <a:ahLst/>
              <a:cxnLst/>
              <a:rect l="l" t="t" r="r" b="b"/>
              <a:pathLst>
                <a:path w="9808" h="8092" extrusionOk="0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937075" y="6179700"/>
              <a:ext cx="211000" cy="224350"/>
            </a:xfrm>
            <a:custGeom>
              <a:avLst/>
              <a:gdLst/>
              <a:ahLst/>
              <a:cxnLst/>
              <a:rect l="l" t="t" r="r" b="b"/>
              <a:pathLst>
                <a:path w="8440" h="8974" extrusionOk="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6204750" y="6211300"/>
              <a:ext cx="239375" cy="236125"/>
            </a:xfrm>
            <a:custGeom>
              <a:avLst/>
              <a:gdLst/>
              <a:ahLst/>
              <a:cxnLst/>
              <a:rect l="l" t="t" r="r" b="b"/>
              <a:pathLst>
                <a:path w="9575" h="9445" extrusionOk="0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6219775" y="6504950"/>
              <a:ext cx="227675" cy="185150"/>
            </a:xfrm>
            <a:custGeom>
              <a:avLst/>
              <a:gdLst/>
              <a:ahLst/>
              <a:cxnLst/>
              <a:rect l="l" t="t" r="r" b="b"/>
              <a:pathLst>
                <a:path w="9107" h="7406" extrusionOk="0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6557500" y="6620850"/>
              <a:ext cx="159325" cy="166825"/>
            </a:xfrm>
            <a:custGeom>
              <a:avLst/>
              <a:gdLst/>
              <a:ahLst/>
              <a:cxnLst/>
              <a:rect l="l" t="t" r="r" b="b"/>
              <a:pathLst>
                <a:path w="6373" h="6673" extrusionOk="0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6267300" y="6654225"/>
              <a:ext cx="241875" cy="241850"/>
            </a:xfrm>
            <a:custGeom>
              <a:avLst/>
              <a:gdLst/>
              <a:ahLst/>
              <a:cxnLst/>
              <a:rect l="l" t="t" r="r" b="b"/>
              <a:pathLst>
                <a:path w="9675" h="9674" extrusionOk="0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678550" y="6458725"/>
              <a:ext cx="242700" cy="232825"/>
            </a:xfrm>
            <a:custGeom>
              <a:avLst/>
              <a:gdLst/>
              <a:ahLst/>
              <a:cxnLst/>
              <a:rect l="l" t="t" r="r" b="b"/>
              <a:pathLst>
                <a:path w="9708" h="9313" extrusionOk="0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64575" y="6461575"/>
              <a:ext cx="221850" cy="222675"/>
            </a:xfrm>
            <a:custGeom>
              <a:avLst/>
              <a:gdLst/>
              <a:ahLst/>
              <a:cxnLst/>
              <a:rect l="l" t="t" r="r" b="b"/>
              <a:pathLst>
                <a:path w="8874" h="8907" extrusionOk="0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933725" y="6727600"/>
              <a:ext cx="270225" cy="152625"/>
            </a:xfrm>
            <a:custGeom>
              <a:avLst/>
              <a:gdLst/>
              <a:ahLst/>
              <a:cxnLst/>
              <a:rect l="l" t="t" r="r" b="b"/>
              <a:pathLst>
                <a:path w="10809" h="6105" extrusionOk="0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681050" y="6727600"/>
              <a:ext cx="187650" cy="152625"/>
            </a:xfrm>
            <a:custGeom>
              <a:avLst/>
              <a:gdLst/>
              <a:ahLst/>
              <a:cxnLst/>
              <a:rect l="l" t="t" r="r" b="b"/>
              <a:pathLst>
                <a:path w="7506" h="6105" extrusionOk="0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10025" y="6692575"/>
              <a:ext cx="181825" cy="182650"/>
            </a:xfrm>
            <a:custGeom>
              <a:avLst/>
              <a:gdLst/>
              <a:ahLst/>
              <a:cxnLst/>
              <a:rect l="l" t="t" r="r" b="b"/>
              <a:pathLst>
                <a:path w="7273" h="7306" extrusionOk="0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899075" y="3877225"/>
              <a:ext cx="103425" cy="136800"/>
            </a:xfrm>
            <a:custGeom>
              <a:avLst/>
              <a:gdLst/>
              <a:ahLst/>
              <a:cxnLst/>
              <a:rect l="l" t="t" r="r" b="b"/>
              <a:pathLst>
                <a:path w="4137" h="5472" extrusionOk="0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2067625" y="4717000"/>
              <a:ext cx="139300" cy="139275"/>
            </a:xfrm>
            <a:custGeom>
              <a:avLst/>
              <a:gdLst/>
              <a:ahLst/>
              <a:cxnLst/>
              <a:rect l="l" t="t" r="r" b="b"/>
              <a:pathLst>
                <a:path w="5572" h="5571" extrusionOk="0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096825" y="2974925"/>
              <a:ext cx="128450" cy="128425"/>
            </a:xfrm>
            <a:custGeom>
              <a:avLst/>
              <a:gdLst/>
              <a:ahLst/>
              <a:cxnLst/>
              <a:rect l="l" t="t" r="r" b="b"/>
              <a:pathLst>
                <a:path w="5138" h="5137" extrusionOk="0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150200" y="6305625"/>
              <a:ext cx="150125" cy="130950"/>
            </a:xfrm>
            <a:custGeom>
              <a:avLst/>
              <a:gdLst/>
              <a:ahLst/>
              <a:cxnLst/>
              <a:rect l="l" t="t" r="r" b="b"/>
              <a:pathLst>
                <a:path w="6005" h="5238" extrusionOk="0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3979000" y="2755600"/>
              <a:ext cx="97600" cy="97575"/>
            </a:xfrm>
            <a:custGeom>
              <a:avLst/>
              <a:gdLst/>
              <a:ahLst/>
              <a:cxnLst/>
              <a:rect l="l" t="t" r="r" b="b"/>
              <a:pathLst>
                <a:path w="3904" h="3903" extrusionOk="0">
                  <a:moveTo>
                    <a:pt x="234" y="0"/>
                  </a:moveTo>
                  <a:lnTo>
                    <a:pt x="234" y="267"/>
                  </a:lnTo>
                  <a:lnTo>
                    <a:pt x="468" y="267"/>
                  </a:lnTo>
                  <a:lnTo>
                    <a:pt x="468" y="234"/>
                  </a:lnTo>
                  <a:lnTo>
                    <a:pt x="1468" y="234"/>
                  </a:lnTo>
                  <a:lnTo>
                    <a:pt x="1468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  <a:moveTo>
                    <a:pt x="2202" y="0"/>
                  </a:moveTo>
                  <a:lnTo>
                    <a:pt x="2202" y="267"/>
                  </a:lnTo>
                  <a:lnTo>
                    <a:pt x="2436" y="267"/>
                  </a:lnTo>
                  <a:lnTo>
                    <a:pt x="2436" y="234"/>
                  </a:lnTo>
                  <a:lnTo>
                    <a:pt x="3403" y="234"/>
                  </a:lnTo>
                  <a:lnTo>
                    <a:pt x="3403" y="267"/>
                  </a:lnTo>
                  <a:lnTo>
                    <a:pt x="3670" y="267"/>
                  </a:lnTo>
                  <a:lnTo>
                    <a:pt x="3670" y="0"/>
                  </a:lnTo>
                  <a:close/>
                  <a:moveTo>
                    <a:pt x="2069" y="1735"/>
                  </a:moveTo>
                  <a:cubicBezTo>
                    <a:pt x="2135" y="1735"/>
                    <a:pt x="2202" y="1768"/>
                    <a:pt x="2202" y="1835"/>
                  </a:cubicBezTo>
                  <a:cubicBezTo>
                    <a:pt x="2202" y="1902"/>
                    <a:pt x="2135" y="1968"/>
                    <a:pt x="2069" y="1968"/>
                  </a:cubicBezTo>
                  <a:lnTo>
                    <a:pt x="1835" y="1968"/>
                  </a:lnTo>
                  <a:cubicBezTo>
                    <a:pt x="1768" y="1968"/>
                    <a:pt x="1702" y="1902"/>
                    <a:pt x="1702" y="1835"/>
                  </a:cubicBezTo>
                  <a:cubicBezTo>
                    <a:pt x="1702" y="1768"/>
                    <a:pt x="1768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69"/>
                  </a:cubicBezTo>
                  <a:cubicBezTo>
                    <a:pt x="1468" y="3603"/>
                    <a:pt x="1402" y="3669"/>
                    <a:pt x="1335" y="3669"/>
                  </a:cubicBezTo>
                  <a:lnTo>
                    <a:pt x="367" y="3669"/>
                  </a:lnTo>
                  <a:cubicBezTo>
                    <a:pt x="301" y="3669"/>
                    <a:pt x="234" y="3636"/>
                    <a:pt x="234" y="3569"/>
                  </a:cubicBezTo>
                  <a:cubicBezTo>
                    <a:pt x="234" y="3503"/>
                    <a:pt x="301" y="3436"/>
                    <a:pt x="367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69"/>
                  </a:cubicBezTo>
                  <a:cubicBezTo>
                    <a:pt x="3670" y="3603"/>
                    <a:pt x="3603" y="3669"/>
                    <a:pt x="3536" y="3669"/>
                  </a:cubicBezTo>
                  <a:lnTo>
                    <a:pt x="2569" y="3669"/>
                  </a:lnTo>
                  <a:cubicBezTo>
                    <a:pt x="2502" y="3669"/>
                    <a:pt x="2436" y="3636"/>
                    <a:pt x="2436" y="3569"/>
                  </a:cubicBezTo>
                  <a:cubicBezTo>
                    <a:pt x="2436" y="3503"/>
                    <a:pt x="2502" y="3436"/>
                    <a:pt x="2569" y="3436"/>
                  </a:cubicBezTo>
                  <a:close/>
                  <a:moveTo>
                    <a:pt x="468" y="267"/>
                  </a:moveTo>
                  <a:lnTo>
                    <a:pt x="468" y="1234"/>
                  </a:lnTo>
                  <a:lnTo>
                    <a:pt x="267" y="1234"/>
                  </a:lnTo>
                  <a:cubicBezTo>
                    <a:pt x="134" y="1234"/>
                    <a:pt x="1" y="1368"/>
                    <a:pt x="1" y="1501"/>
                  </a:cubicBezTo>
                  <a:lnTo>
                    <a:pt x="1" y="3636"/>
                  </a:lnTo>
                  <a:cubicBezTo>
                    <a:pt x="1" y="3803"/>
                    <a:pt x="101" y="3903"/>
                    <a:pt x="267" y="3903"/>
                  </a:cubicBezTo>
                  <a:lnTo>
                    <a:pt x="1435" y="3903"/>
                  </a:lnTo>
                  <a:cubicBezTo>
                    <a:pt x="1568" y="3903"/>
                    <a:pt x="1702" y="3803"/>
                    <a:pt x="1702" y="3636"/>
                  </a:cubicBezTo>
                  <a:lnTo>
                    <a:pt x="1702" y="2202"/>
                  </a:lnTo>
                  <a:lnTo>
                    <a:pt x="2202" y="2202"/>
                  </a:lnTo>
                  <a:lnTo>
                    <a:pt x="2202" y="3636"/>
                  </a:lnTo>
                  <a:cubicBezTo>
                    <a:pt x="2202" y="3803"/>
                    <a:pt x="2336" y="3903"/>
                    <a:pt x="2469" y="3903"/>
                  </a:cubicBezTo>
                  <a:lnTo>
                    <a:pt x="3636" y="3903"/>
                  </a:lnTo>
                  <a:cubicBezTo>
                    <a:pt x="3770" y="3903"/>
                    <a:pt x="3903" y="3803"/>
                    <a:pt x="3903" y="3636"/>
                  </a:cubicBezTo>
                  <a:lnTo>
                    <a:pt x="3903" y="1501"/>
                  </a:lnTo>
                  <a:cubicBezTo>
                    <a:pt x="3903" y="1368"/>
                    <a:pt x="3770" y="1234"/>
                    <a:pt x="3636" y="1234"/>
                  </a:cubicBezTo>
                  <a:lnTo>
                    <a:pt x="3403" y="1234"/>
                  </a:lnTo>
                  <a:lnTo>
                    <a:pt x="3403" y="267"/>
                  </a:lnTo>
                  <a:lnTo>
                    <a:pt x="2436" y="267"/>
                  </a:lnTo>
                  <a:lnTo>
                    <a:pt x="2436" y="1234"/>
                  </a:lnTo>
                  <a:lnTo>
                    <a:pt x="1468" y="1234"/>
                  </a:lnTo>
                  <a:lnTo>
                    <a:pt x="1468" y="267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804825" y="2734750"/>
              <a:ext cx="122625" cy="122600"/>
            </a:xfrm>
            <a:custGeom>
              <a:avLst/>
              <a:gdLst/>
              <a:ahLst/>
              <a:cxnLst/>
              <a:rect l="l" t="t" r="r" b="b"/>
              <a:pathLst>
                <a:path w="4905" h="4904" extrusionOk="0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1523925" y="5339950"/>
              <a:ext cx="120100" cy="106750"/>
            </a:xfrm>
            <a:custGeom>
              <a:avLst/>
              <a:gdLst/>
              <a:ahLst/>
              <a:cxnLst/>
              <a:rect l="l" t="t" r="r" b="b"/>
              <a:pathLst>
                <a:path w="4804" h="4270" extrusionOk="0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5206550" y="2481225"/>
              <a:ext cx="151800" cy="151800"/>
            </a:xfrm>
            <a:custGeom>
              <a:avLst/>
              <a:gdLst/>
              <a:ahLst/>
              <a:cxnLst/>
              <a:rect l="l" t="t" r="r" b="b"/>
              <a:pathLst>
                <a:path w="6072" h="6072" extrusionOk="0">
                  <a:moveTo>
                    <a:pt x="2635" y="1"/>
                  </a:moveTo>
                  <a:cubicBezTo>
                    <a:pt x="1601" y="134"/>
                    <a:pt x="701" y="801"/>
                    <a:pt x="267" y="1735"/>
                  </a:cubicBezTo>
                  <a:lnTo>
                    <a:pt x="1368" y="2102"/>
                  </a:lnTo>
                  <a:cubicBezTo>
                    <a:pt x="1635" y="1635"/>
                    <a:pt x="2102" y="1268"/>
                    <a:pt x="2635" y="1168"/>
                  </a:cubicBezTo>
                  <a:lnTo>
                    <a:pt x="2635" y="1"/>
                  </a:lnTo>
                  <a:close/>
                  <a:moveTo>
                    <a:pt x="3403" y="34"/>
                  </a:moveTo>
                  <a:lnTo>
                    <a:pt x="3403" y="1168"/>
                  </a:lnTo>
                  <a:cubicBezTo>
                    <a:pt x="3936" y="1268"/>
                    <a:pt x="4403" y="1635"/>
                    <a:pt x="4670" y="2102"/>
                  </a:cubicBezTo>
                  <a:lnTo>
                    <a:pt x="5771" y="1735"/>
                  </a:lnTo>
                  <a:cubicBezTo>
                    <a:pt x="5337" y="835"/>
                    <a:pt x="4470" y="167"/>
                    <a:pt x="3403" y="34"/>
                  </a:cubicBezTo>
                  <a:close/>
                  <a:moveTo>
                    <a:pt x="34" y="2469"/>
                  </a:moveTo>
                  <a:cubicBezTo>
                    <a:pt x="0" y="2636"/>
                    <a:pt x="0" y="2836"/>
                    <a:pt x="0" y="3036"/>
                  </a:cubicBezTo>
                  <a:cubicBezTo>
                    <a:pt x="0" y="3903"/>
                    <a:pt x="367" y="4704"/>
                    <a:pt x="934" y="5238"/>
                  </a:cubicBezTo>
                  <a:lnTo>
                    <a:pt x="1635" y="4304"/>
                  </a:lnTo>
                  <a:cubicBezTo>
                    <a:pt x="1301" y="3970"/>
                    <a:pt x="1134" y="3537"/>
                    <a:pt x="1134" y="3036"/>
                  </a:cubicBezTo>
                  <a:cubicBezTo>
                    <a:pt x="1134" y="2969"/>
                    <a:pt x="1134" y="2903"/>
                    <a:pt x="1134" y="2803"/>
                  </a:cubicBezTo>
                  <a:lnTo>
                    <a:pt x="34" y="2469"/>
                  </a:lnTo>
                  <a:close/>
                  <a:moveTo>
                    <a:pt x="6005" y="2469"/>
                  </a:moveTo>
                  <a:lnTo>
                    <a:pt x="4904" y="2803"/>
                  </a:lnTo>
                  <a:cubicBezTo>
                    <a:pt x="4904" y="2903"/>
                    <a:pt x="4937" y="2969"/>
                    <a:pt x="4937" y="3036"/>
                  </a:cubicBezTo>
                  <a:cubicBezTo>
                    <a:pt x="4937" y="3537"/>
                    <a:pt x="4737" y="3970"/>
                    <a:pt x="4437" y="4304"/>
                  </a:cubicBezTo>
                  <a:lnTo>
                    <a:pt x="5104" y="5238"/>
                  </a:lnTo>
                  <a:cubicBezTo>
                    <a:pt x="5704" y="4704"/>
                    <a:pt x="6071" y="3903"/>
                    <a:pt x="6071" y="3036"/>
                  </a:cubicBezTo>
                  <a:cubicBezTo>
                    <a:pt x="6071" y="2836"/>
                    <a:pt x="6038" y="2636"/>
                    <a:pt x="6005" y="2469"/>
                  </a:cubicBezTo>
                  <a:close/>
                  <a:moveTo>
                    <a:pt x="2235" y="4771"/>
                  </a:moveTo>
                  <a:lnTo>
                    <a:pt x="1568" y="5705"/>
                  </a:lnTo>
                  <a:cubicBezTo>
                    <a:pt x="2002" y="5938"/>
                    <a:pt x="2502" y="6072"/>
                    <a:pt x="3036" y="6072"/>
                  </a:cubicBezTo>
                  <a:cubicBezTo>
                    <a:pt x="3536" y="6072"/>
                    <a:pt x="4036" y="5938"/>
                    <a:pt x="4470" y="5705"/>
                  </a:cubicBezTo>
                  <a:lnTo>
                    <a:pt x="3803" y="4771"/>
                  </a:lnTo>
                  <a:cubicBezTo>
                    <a:pt x="3569" y="4871"/>
                    <a:pt x="3303" y="4938"/>
                    <a:pt x="3036" y="4938"/>
                  </a:cubicBezTo>
                  <a:cubicBezTo>
                    <a:pt x="2736" y="4938"/>
                    <a:pt x="2469" y="4871"/>
                    <a:pt x="2235" y="477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371775" y="2121800"/>
              <a:ext cx="166825" cy="125125"/>
            </a:xfrm>
            <a:custGeom>
              <a:avLst/>
              <a:gdLst/>
              <a:ahLst/>
              <a:cxnLst/>
              <a:rect l="l" t="t" r="r" b="b"/>
              <a:pathLst>
                <a:path w="6673" h="5005" extrusionOk="0">
                  <a:moveTo>
                    <a:pt x="2503" y="1268"/>
                  </a:moveTo>
                  <a:lnTo>
                    <a:pt x="4571" y="2502"/>
                  </a:lnTo>
                  <a:lnTo>
                    <a:pt x="2503" y="3770"/>
                  </a:lnTo>
                  <a:lnTo>
                    <a:pt x="2503" y="1268"/>
                  </a:lnTo>
                  <a:close/>
                  <a:moveTo>
                    <a:pt x="3336" y="1"/>
                  </a:moveTo>
                  <a:cubicBezTo>
                    <a:pt x="2236" y="1"/>
                    <a:pt x="1202" y="67"/>
                    <a:pt x="268" y="201"/>
                  </a:cubicBezTo>
                  <a:cubicBezTo>
                    <a:pt x="101" y="901"/>
                    <a:pt x="1" y="1702"/>
                    <a:pt x="1" y="2502"/>
                  </a:cubicBezTo>
                  <a:cubicBezTo>
                    <a:pt x="1" y="3336"/>
                    <a:pt x="101" y="4104"/>
                    <a:pt x="268" y="4804"/>
                  </a:cubicBezTo>
                  <a:cubicBezTo>
                    <a:pt x="1202" y="4938"/>
                    <a:pt x="2236" y="5004"/>
                    <a:pt x="3336" y="5004"/>
                  </a:cubicBezTo>
                  <a:cubicBezTo>
                    <a:pt x="4404" y="5004"/>
                    <a:pt x="5438" y="4938"/>
                    <a:pt x="6372" y="4804"/>
                  </a:cubicBezTo>
                  <a:cubicBezTo>
                    <a:pt x="6572" y="4104"/>
                    <a:pt x="6672" y="3336"/>
                    <a:pt x="6672" y="2502"/>
                  </a:cubicBezTo>
                  <a:cubicBezTo>
                    <a:pt x="6672" y="1702"/>
                    <a:pt x="6572" y="901"/>
                    <a:pt x="6372" y="201"/>
                  </a:cubicBezTo>
                  <a:cubicBezTo>
                    <a:pt x="5438" y="67"/>
                    <a:pt x="4404" y="1"/>
                    <a:pt x="333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5298275" y="2895700"/>
              <a:ext cx="124275" cy="124275"/>
            </a:xfrm>
            <a:custGeom>
              <a:avLst/>
              <a:gdLst/>
              <a:ahLst/>
              <a:cxnLst/>
              <a:rect l="l" t="t" r="r" b="b"/>
              <a:pathLst>
                <a:path w="4971" h="4971" extrusionOk="0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3373575" y="2061750"/>
              <a:ext cx="158475" cy="159325"/>
            </a:xfrm>
            <a:custGeom>
              <a:avLst/>
              <a:gdLst/>
              <a:ahLst/>
              <a:cxnLst/>
              <a:rect l="l" t="t" r="r" b="b"/>
              <a:pathLst>
                <a:path w="6339" h="6373" extrusionOk="0">
                  <a:moveTo>
                    <a:pt x="6338" y="1"/>
                  </a:moveTo>
                  <a:lnTo>
                    <a:pt x="1968" y="1202"/>
                  </a:lnTo>
                  <a:lnTo>
                    <a:pt x="1968" y="2403"/>
                  </a:lnTo>
                  <a:lnTo>
                    <a:pt x="1968" y="4471"/>
                  </a:lnTo>
                  <a:cubicBezTo>
                    <a:pt x="1802" y="4404"/>
                    <a:pt x="1601" y="4404"/>
                    <a:pt x="1368" y="4404"/>
                  </a:cubicBezTo>
                  <a:cubicBezTo>
                    <a:pt x="601" y="4404"/>
                    <a:pt x="0" y="4838"/>
                    <a:pt x="0" y="5371"/>
                  </a:cubicBezTo>
                  <a:cubicBezTo>
                    <a:pt x="0" y="5939"/>
                    <a:pt x="601" y="6372"/>
                    <a:pt x="1368" y="6372"/>
                  </a:cubicBezTo>
                  <a:cubicBezTo>
                    <a:pt x="2135" y="6372"/>
                    <a:pt x="2769" y="5939"/>
                    <a:pt x="2769" y="5371"/>
                  </a:cubicBezTo>
                  <a:lnTo>
                    <a:pt x="2769" y="2403"/>
                  </a:lnTo>
                  <a:lnTo>
                    <a:pt x="5538" y="1635"/>
                  </a:lnTo>
                  <a:lnTo>
                    <a:pt x="5538" y="3670"/>
                  </a:lnTo>
                  <a:cubicBezTo>
                    <a:pt x="5371" y="3637"/>
                    <a:pt x="5171" y="3604"/>
                    <a:pt x="4970" y="3604"/>
                  </a:cubicBezTo>
                  <a:cubicBezTo>
                    <a:pt x="4203" y="3604"/>
                    <a:pt x="3569" y="4037"/>
                    <a:pt x="3569" y="4571"/>
                  </a:cubicBezTo>
                  <a:cubicBezTo>
                    <a:pt x="3569" y="5138"/>
                    <a:pt x="4203" y="5572"/>
                    <a:pt x="4970" y="5572"/>
                  </a:cubicBezTo>
                  <a:cubicBezTo>
                    <a:pt x="5738" y="5572"/>
                    <a:pt x="6338" y="5138"/>
                    <a:pt x="6338" y="4571"/>
                  </a:cubicBezTo>
                  <a:lnTo>
                    <a:pt x="6338" y="1202"/>
                  </a:lnTo>
                  <a:lnTo>
                    <a:pt x="6338" y="401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1413825" y="3305150"/>
              <a:ext cx="116775" cy="116775"/>
            </a:xfrm>
            <a:custGeom>
              <a:avLst/>
              <a:gdLst/>
              <a:ahLst/>
              <a:cxnLst/>
              <a:rect l="l" t="t" r="r" b="b"/>
              <a:pathLst>
                <a:path w="4671" h="4671" extrusionOk="0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1746575" y="1325400"/>
              <a:ext cx="109275" cy="95925"/>
            </a:xfrm>
            <a:custGeom>
              <a:avLst/>
              <a:gdLst/>
              <a:ahLst/>
              <a:cxnLst/>
              <a:rect l="l" t="t" r="r" b="b"/>
              <a:pathLst>
                <a:path w="4371" h="3837" extrusionOk="0">
                  <a:moveTo>
                    <a:pt x="3103" y="534"/>
                  </a:moveTo>
                  <a:cubicBezTo>
                    <a:pt x="3503" y="534"/>
                    <a:pt x="3836" y="868"/>
                    <a:pt x="3836" y="1235"/>
                  </a:cubicBezTo>
                  <a:cubicBezTo>
                    <a:pt x="3836" y="1468"/>
                    <a:pt x="3736" y="1635"/>
                    <a:pt x="3603" y="1768"/>
                  </a:cubicBezTo>
                  <a:lnTo>
                    <a:pt x="2202" y="3169"/>
                  </a:lnTo>
                  <a:lnTo>
                    <a:pt x="2169" y="3169"/>
                  </a:lnTo>
                  <a:lnTo>
                    <a:pt x="768" y="1768"/>
                  </a:lnTo>
                  <a:cubicBezTo>
                    <a:pt x="634" y="1635"/>
                    <a:pt x="534" y="1468"/>
                    <a:pt x="534" y="1235"/>
                  </a:cubicBezTo>
                  <a:cubicBezTo>
                    <a:pt x="534" y="868"/>
                    <a:pt x="868" y="534"/>
                    <a:pt x="1268" y="534"/>
                  </a:cubicBezTo>
                  <a:cubicBezTo>
                    <a:pt x="1468" y="534"/>
                    <a:pt x="1635" y="634"/>
                    <a:pt x="1768" y="768"/>
                  </a:cubicBezTo>
                  <a:lnTo>
                    <a:pt x="2169" y="1235"/>
                  </a:lnTo>
                  <a:lnTo>
                    <a:pt x="2602" y="768"/>
                  </a:lnTo>
                  <a:cubicBezTo>
                    <a:pt x="2736" y="634"/>
                    <a:pt x="2902" y="534"/>
                    <a:pt x="3103" y="534"/>
                  </a:cubicBezTo>
                  <a:close/>
                  <a:moveTo>
                    <a:pt x="1268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602"/>
                    <a:pt x="167" y="1935"/>
                    <a:pt x="434" y="2169"/>
                  </a:cubicBezTo>
                  <a:lnTo>
                    <a:pt x="401" y="2169"/>
                  </a:lnTo>
                  <a:lnTo>
                    <a:pt x="1768" y="3536"/>
                  </a:lnTo>
                  <a:cubicBezTo>
                    <a:pt x="1935" y="3670"/>
                    <a:pt x="2069" y="3837"/>
                    <a:pt x="2202" y="3837"/>
                  </a:cubicBezTo>
                  <a:cubicBezTo>
                    <a:pt x="2335" y="3837"/>
                    <a:pt x="2469" y="3670"/>
                    <a:pt x="2602" y="3536"/>
                  </a:cubicBezTo>
                  <a:lnTo>
                    <a:pt x="3970" y="2169"/>
                  </a:lnTo>
                  <a:cubicBezTo>
                    <a:pt x="4203" y="1935"/>
                    <a:pt x="4370" y="1602"/>
                    <a:pt x="4370" y="1235"/>
                  </a:cubicBezTo>
                  <a:cubicBezTo>
                    <a:pt x="4370" y="568"/>
                    <a:pt x="3803" y="1"/>
                    <a:pt x="3136" y="1"/>
                  </a:cubicBezTo>
                  <a:cubicBezTo>
                    <a:pt x="2769" y="1"/>
                    <a:pt x="2435" y="167"/>
                    <a:pt x="2202" y="401"/>
                  </a:cubicBezTo>
                  <a:cubicBezTo>
                    <a:pt x="1968" y="134"/>
                    <a:pt x="1635" y="1"/>
                    <a:pt x="1268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396200" y="1984200"/>
              <a:ext cx="174325" cy="172375"/>
            </a:xfrm>
            <a:custGeom>
              <a:avLst/>
              <a:gdLst/>
              <a:ahLst/>
              <a:cxnLst/>
              <a:rect l="l" t="t" r="r" b="b"/>
              <a:pathLst>
                <a:path w="6973" h="6895" extrusionOk="0">
                  <a:moveTo>
                    <a:pt x="2569" y="868"/>
                  </a:moveTo>
                  <a:cubicBezTo>
                    <a:pt x="3537" y="868"/>
                    <a:pt x="4304" y="1635"/>
                    <a:pt x="4304" y="2603"/>
                  </a:cubicBezTo>
                  <a:cubicBezTo>
                    <a:pt x="4304" y="3537"/>
                    <a:pt x="3537" y="4304"/>
                    <a:pt x="2569" y="4304"/>
                  </a:cubicBezTo>
                  <a:cubicBezTo>
                    <a:pt x="1635" y="4304"/>
                    <a:pt x="868" y="3537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603" y="1"/>
                  </a:moveTo>
                  <a:cubicBezTo>
                    <a:pt x="1168" y="1"/>
                    <a:pt x="1" y="1168"/>
                    <a:pt x="1" y="2569"/>
                  </a:cubicBezTo>
                  <a:cubicBezTo>
                    <a:pt x="1" y="4004"/>
                    <a:pt x="1168" y="5171"/>
                    <a:pt x="2603" y="5171"/>
                  </a:cubicBezTo>
                  <a:cubicBezTo>
                    <a:pt x="3236" y="5171"/>
                    <a:pt x="3803" y="4938"/>
                    <a:pt x="4270" y="4571"/>
                  </a:cubicBezTo>
                  <a:cubicBezTo>
                    <a:pt x="4270" y="4704"/>
                    <a:pt x="4337" y="4871"/>
                    <a:pt x="4471" y="5038"/>
                  </a:cubicBezTo>
                  <a:lnTo>
                    <a:pt x="5872" y="6672"/>
                  </a:lnTo>
                  <a:cubicBezTo>
                    <a:pt x="6000" y="6819"/>
                    <a:pt x="6179" y="6895"/>
                    <a:pt x="6352" y="6895"/>
                  </a:cubicBezTo>
                  <a:cubicBezTo>
                    <a:pt x="6495" y="6895"/>
                    <a:pt x="6634" y="6844"/>
                    <a:pt x="6739" y="6739"/>
                  </a:cubicBezTo>
                  <a:cubicBezTo>
                    <a:pt x="6972" y="6505"/>
                    <a:pt x="6939" y="6105"/>
                    <a:pt x="6705" y="5872"/>
                  </a:cubicBezTo>
                  <a:lnTo>
                    <a:pt x="5038" y="4471"/>
                  </a:lnTo>
                  <a:cubicBezTo>
                    <a:pt x="4871" y="4337"/>
                    <a:pt x="4704" y="4270"/>
                    <a:pt x="4571" y="4270"/>
                  </a:cubicBezTo>
                  <a:cubicBezTo>
                    <a:pt x="4938" y="3803"/>
                    <a:pt x="5171" y="3236"/>
                    <a:pt x="5171" y="2569"/>
                  </a:cubicBezTo>
                  <a:cubicBezTo>
                    <a:pt x="5171" y="1168"/>
                    <a:pt x="4004" y="1"/>
                    <a:pt x="2603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637325" y="2207700"/>
              <a:ext cx="143475" cy="153475"/>
            </a:xfrm>
            <a:custGeom>
              <a:avLst/>
              <a:gdLst/>
              <a:ahLst/>
              <a:cxnLst/>
              <a:rect l="l" t="t" r="r" b="b"/>
              <a:pathLst>
                <a:path w="5739" h="6139" extrusionOk="0">
                  <a:moveTo>
                    <a:pt x="1535" y="1902"/>
                  </a:moveTo>
                  <a:lnTo>
                    <a:pt x="1535" y="2302"/>
                  </a:lnTo>
                  <a:lnTo>
                    <a:pt x="4204" y="2302"/>
                  </a:lnTo>
                  <a:lnTo>
                    <a:pt x="4204" y="1902"/>
                  </a:lnTo>
                  <a:close/>
                  <a:moveTo>
                    <a:pt x="1535" y="2669"/>
                  </a:moveTo>
                  <a:lnTo>
                    <a:pt x="1535" y="3069"/>
                  </a:lnTo>
                  <a:lnTo>
                    <a:pt x="4204" y="3069"/>
                  </a:lnTo>
                  <a:lnTo>
                    <a:pt x="4204" y="2669"/>
                  </a:lnTo>
                  <a:close/>
                  <a:moveTo>
                    <a:pt x="1535" y="3436"/>
                  </a:moveTo>
                  <a:lnTo>
                    <a:pt x="1535" y="3837"/>
                  </a:lnTo>
                  <a:lnTo>
                    <a:pt x="4204" y="3837"/>
                  </a:lnTo>
                  <a:lnTo>
                    <a:pt x="4204" y="3436"/>
                  </a:lnTo>
                  <a:close/>
                  <a:moveTo>
                    <a:pt x="1535" y="4203"/>
                  </a:moveTo>
                  <a:lnTo>
                    <a:pt x="1535" y="4604"/>
                  </a:lnTo>
                  <a:lnTo>
                    <a:pt x="4204" y="4604"/>
                  </a:lnTo>
                  <a:lnTo>
                    <a:pt x="4204" y="4203"/>
                  </a:lnTo>
                  <a:close/>
                  <a:moveTo>
                    <a:pt x="4971" y="768"/>
                  </a:moveTo>
                  <a:lnTo>
                    <a:pt x="4971" y="5371"/>
                  </a:lnTo>
                  <a:lnTo>
                    <a:pt x="768" y="5371"/>
                  </a:lnTo>
                  <a:lnTo>
                    <a:pt x="768" y="768"/>
                  </a:lnTo>
                  <a:close/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lnTo>
                    <a:pt x="1" y="5571"/>
                  </a:lnTo>
                  <a:cubicBezTo>
                    <a:pt x="1" y="5871"/>
                    <a:pt x="267" y="6138"/>
                    <a:pt x="568" y="6138"/>
                  </a:cubicBezTo>
                  <a:lnTo>
                    <a:pt x="5171" y="6138"/>
                  </a:lnTo>
                  <a:cubicBezTo>
                    <a:pt x="5505" y="6138"/>
                    <a:pt x="5738" y="5871"/>
                    <a:pt x="5738" y="5571"/>
                  </a:cubicBezTo>
                  <a:lnTo>
                    <a:pt x="5738" y="568"/>
                  </a:lnTo>
                  <a:cubicBezTo>
                    <a:pt x="5738" y="267"/>
                    <a:pt x="5471" y="0"/>
                    <a:pt x="5171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798150" y="1462175"/>
              <a:ext cx="114275" cy="114250"/>
            </a:xfrm>
            <a:custGeom>
              <a:avLst/>
              <a:gdLst/>
              <a:ahLst/>
              <a:cxnLst/>
              <a:rect l="l" t="t" r="r" b="b"/>
              <a:pathLst>
                <a:path w="4571" h="4570" extrusionOk="0">
                  <a:moveTo>
                    <a:pt x="3214" y="1386"/>
                  </a:moveTo>
                  <a:cubicBezTo>
                    <a:pt x="3480" y="1386"/>
                    <a:pt x="3699" y="1565"/>
                    <a:pt x="3637" y="1968"/>
                  </a:cubicBezTo>
                  <a:cubicBezTo>
                    <a:pt x="3470" y="2802"/>
                    <a:pt x="2636" y="3536"/>
                    <a:pt x="2369" y="3703"/>
                  </a:cubicBezTo>
                  <a:cubicBezTo>
                    <a:pt x="2304" y="3743"/>
                    <a:pt x="2242" y="3760"/>
                    <a:pt x="2183" y="3760"/>
                  </a:cubicBezTo>
                  <a:cubicBezTo>
                    <a:pt x="1999" y="3760"/>
                    <a:pt x="1853" y="3596"/>
                    <a:pt x="1802" y="3469"/>
                  </a:cubicBezTo>
                  <a:cubicBezTo>
                    <a:pt x="1702" y="3269"/>
                    <a:pt x="1402" y="2168"/>
                    <a:pt x="1335" y="2102"/>
                  </a:cubicBezTo>
                  <a:cubicBezTo>
                    <a:pt x="1320" y="2079"/>
                    <a:pt x="1295" y="2070"/>
                    <a:pt x="1267" y="2070"/>
                  </a:cubicBezTo>
                  <a:cubicBezTo>
                    <a:pt x="1173" y="2070"/>
                    <a:pt x="1035" y="2168"/>
                    <a:pt x="1035" y="2168"/>
                  </a:cubicBezTo>
                  <a:lnTo>
                    <a:pt x="935" y="2035"/>
                  </a:lnTo>
                  <a:cubicBezTo>
                    <a:pt x="935" y="2035"/>
                    <a:pt x="1402" y="1468"/>
                    <a:pt x="1735" y="1401"/>
                  </a:cubicBezTo>
                  <a:cubicBezTo>
                    <a:pt x="1753" y="1398"/>
                    <a:pt x="1771" y="1396"/>
                    <a:pt x="1787" y="1396"/>
                  </a:cubicBezTo>
                  <a:cubicBezTo>
                    <a:pt x="2103" y="1396"/>
                    <a:pt x="2107" y="1986"/>
                    <a:pt x="2202" y="2335"/>
                  </a:cubicBezTo>
                  <a:cubicBezTo>
                    <a:pt x="2302" y="2669"/>
                    <a:pt x="2336" y="2869"/>
                    <a:pt x="2436" y="2869"/>
                  </a:cubicBezTo>
                  <a:cubicBezTo>
                    <a:pt x="2503" y="2869"/>
                    <a:pt x="2636" y="2702"/>
                    <a:pt x="2803" y="2402"/>
                  </a:cubicBezTo>
                  <a:cubicBezTo>
                    <a:pt x="2929" y="2174"/>
                    <a:pt x="2864" y="1966"/>
                    <a:pt x="2679" y="1966"/>
                  </a:cubicBezTo>
                  <a:cubicBezTo>
                    <a:pt x="2621" y="1966"/>
                    <a:pt x="2550" y="1987"/>
                    <a:pt x="2469" y="2035"/>
                  </a:cubicBezTo>
                  <a:cubicBezTo>
                    <a:pt x="2541" y="1624"/>
                    <a:pt x="2908" y="1386"/>
                    <a:pt x="3214" y="1386"/>
                  </a:cubicBezTo>
                  <a:close/>
                  <a:moveTo>
                    <a:pt x="2269" y="0"/>
                  </a:moveTo>
                  <a:cubicBezTo>
                    <a:pt x="1035" y="0"/>
                    <a:pt x="1" y="1034"/>
                    <a:pt x="1" y="2268"/>
                  </a:cubicBezTo>
                  <a:cubicBezTo>
                    <a:pt x="1" y="3536"/>
                    <a:pt x="1002" y="4570"/>
                    <a:pt x="2269" y="4570"/>
                  </a:cubicBezTo>
                  <a:cubicBezTo>
                    <a:pt x="3537" y="4570"/>
                    <a:pt x="4571" y="3536"/>
                    <a:pt x="4571" y="2268"/>
                  </a:cubicBezTo>
                  <a:cubicBezTo>
                    <a:pt x="4571" y="1034"/>
                    <a:pt x="3537" y="0"/>
                    <a:pt x="22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26"/>
          <p:cNvSpPr txBox="1">
            <a:spLocks noGrp="1"/>
          </p:cNvSpPr>
          <p:nvPr>
            <p:ph type="title"/>
          </p:nvPr>
        </p:nvSpPr>
        <p:spPr>
          <a:xfrm>
            <a:off x="4581350" y="294450"/>
            <a:ext cx="4105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Twitter</a:t>
            </a:r>
            <a:endParaRPr dirty="0"/>
          </a:p>
        </p:txBody>
      </p:sp>
      <p:sp>
        <p:nvSpPr>
          <p:cNvPr id="1074" name="Google Shape;1074;p26"/>
          <p:cNvSpPr txBox="1"/>
          <p:nvPr/>
        </p:nvSpPr>
        <p:spPr>
          <a:xfrm>
            <a:off x="5910000" y="1319450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26"/>
          <p:cNvSpPr txBox="1"/>
          <p:nvPr/>
        </p:nvSpPr>
        <p:spPr>
          <a:xfrm>
            <a:off x="5910000" y="2168698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26"/>
          <p:cNvSpPr txBox="1"/>
          <p:nvPr/>
        </p:nvSpPr>
        <p:spPr>
          <a:xfrm>
            <a:off x="5915137" y="2593322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6"/>
          <p:cNvSpPr txBox="1"/>
          <p:nvPr/>
        </p:nvSpPr>
        <p:spPr>
          <a:xfrm>
            <a:off x="5910000" y="1744074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6"/>
          <p:cNvSpPr txBox="1"/>
          <p:nvPr/>
        </p:nvSpPr>
        <p:spPr>
          <a:xfrm>
            <a:off x="5915137" y="3442571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6"/>
          <p:cNvSpPr txBox="1"/>
          <p:nvPr/>
        </p:nvSpPr>
        <p:spPr>
          <a:xfrm>
            <a:off x="5915137" y="3017947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26"/>
          <p:cNvSpPr txBox="1"/>
          <p:nvPr/>
        </p:nvSpPr>
        <p:spPr>
          <a:xfrm>
            <a:off x="5915137" y="3867195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6"/>
          <p:cNvSpPr/>
          <p:nvPr/>
        </p:nvSpPr>
        <p:spPr>
          <a:xfrm>
            <a:off x="4581338" y="1418900"/>
            <a:ext cx="242400" cy="24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6"/>
          <p:cNvSpPr/>
          <p:nvPr/>
        </p:nvSpPr>
        <p:spPr>
          <a:xfrm>
            <a:off x="4581338" y="1914296"/>
            <a:ext cx="242400" cy="24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6"/>
          <p:cNvSpPr/>
          <p:nvPr/>
        </p:nvSpPr>
        <p:spPr>
          <a:xfrm>
            <a:off x="4581338" y="2409692"/>
            <a:ext cx="242400" cy="24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6"/>
          <p:cNvSpPr/>
          <p:nvPr/>
        </p:nvSpPr>
        <p:spPr>
          <a:xfrm>
            <a:off x="4581338" y="2905088"/>
            <a:ext cx="242400" cy="24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6"/>
          <p:cNvSpPr/>
          <p:nvPr/>
        </p:nvSpPr>
        <p:spPr>
          <a:xfrm>
            <a:off x="4581338" y="3400483"/>
            <a:ext cx="242400" cy="24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26"/>
          <p:cNvSpPr/>
          <p:nvPr/>
        </p:nvSpPr>
        <p:spPr>
          <a:xfrm>
            <a:off x="4581338" y="3895879"/>
            <a:ext cx="242400" cy="24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26"/>
          <p:cNvSpPr/>
          <p:nvPr/>
        </p:nvSpPr>
        <p:spPr>
          <a:xfrm>
            <a:off x="4581338" y="4391275"/>
            <a:ext cx="242400" cy="24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26"/>
          <p:cNvSpPr txBox="1"/>
          <p:nvPr/>
        </p:nvSpPr>
        <p:spPr>
          <a:xfrm>
            <a:off x="5915137" y="4291828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6"/>
          <p:cNvSpPr txBox="1"/>
          <p:nvPr/>
        </p:nvSpPr>
        <p:spPr>
          <a:xfrm>
            <a:off x="5116750" y="1319450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6"/>
          <p:cNvSpPr txBox="1"/>
          <p:nvPr/>
        </p:nvSpPr>
        <p:spPr>
          <a:xfrm>
            <a:off x="5116750" y="216396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6"/>
          <p:cNvSpPr txBox="1"/>
          <p:nvPr/>
        </p:nvSpPr>
        <p:spPr>
          <a:xfrm>
            <a:off x="5118379" y="258622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6"/>
          <p:cNvSpPr txBox="1"/>
          <p:nvPr/>
        </p:nvSpPr>
        <p:spPr>
          <a:xfrm>
            <a:off x="5116750" y="1741710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6"/>
          <p:cNvSpPr txBox="1"/>
          <p:nvPr/>
        </p:nvSpPr>
        <p:spPr>
          <a:xfrm>
            <a:off x="5118379" y="343074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6"/>
          <p:cNvSpPr txBox="1"/>
          <p:nvPr/>
        </p:nvSpPr>
        <p:spPr>
          <a:xfrm>
            <a:off x="5118379" y="300848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26"/>
          <p:cNvSpPr txBox="1"/>
          <p:nvPr/>
        </p:nvSpPr>
        <p:spPr>
          <a:xfrm>
            <a:off x="5118379" y="3853008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26"/>
          <p:cNvSpPr txBox="1"/>
          <p:nvPr/>
        </p:nvSpPr>
        <p:spPr>
          <a:xfrm>
            <a:off x="5118379" y="4265783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7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102" name="Google Shape;1102;p27"/>
          <p:cNvGrpSpPr/>
          <p:nvPr/>
        </p:nvGrpSpPr>
        <p:grpSpPr>
          <a:xfrm>
            <a:off x="457175" y="1329263"/>
            <a:ext cx="8229634" cy="3508612"/>
            <a:chOff x="329539" y="1115600"/>
            <a:chExt cx="8485034" cy="3617499"/>
          </a:xfrm>
        </p:grpSpPr>
        <p:sp>
          <p:nvSpPr>
            <p:cNvPr id="1103" name="Google Shape;1103;p27"/>
            <p:cNvSpPr/>
            <p:nvPr/>
          </p:nvSpPr>
          <p:spPr>
            <a:xfrm>
              <a:off x="5595133" y="1394172"/>
              <a:ext cx="3219439" cy="413583"/>
            </a:xfrm>
            <a:custGeom>
              <a:avLst/>
              <a:gdLst/>
              <a:ahLst/>
              <a:cxnLst/>
              <a:rect l="l" t="t" r="r" b="b"/>
              <a:pathLst>
                <a:path w="28688" h="25853" extrusionOk="0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29564" y="1806663"/>
              <a:ext cx="3282983" cy="413583"/>
            </a:xfrm>
            <a:custGeom>
              <a:avLst/>
              <a:gdLst/>
              <a:ahLst/>
              <a:cxnLst/>
              <a:rect l="l" t="t" r="r" b="b"/>
              <a:pathLst>
                <a:path w="28688" h="25853" extrusionOk="0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5595133" y="2224567"/>
              <a:ext cx="3219439" cy="413583"/>
            </a:xfrm>
            <a:custGeom>
              <a:avLst/>
              <a:gdLst/>
              <a:ahLst/>
              <a:cxnLst/>
              <a:rect l="l" t="t" r="r" b="b"/>
              <a:pathLst>
                <a:path w="28688" h="25853" extrusionOk="0">
                  <a:moveTo>
                    <a:pt x="1" y="1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29539" y="2634944"/>
              <a:ext cx="3282983" cy="413583"/>
            </a:xfrm>
            <a:custGeom>
              <a:avLst/>
              <a:gdLst/>
              <a:ahLst/>
              <a:cxnLst/>
              <a:rect l="l" t="t" r="r" b="b"/>
              <a:pathLst>
                <a:path w="28688" h="25853" extrusionOk="0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595133" y="3043723"/>
              <a:ext cx="3219439" cy="413583"/>
            </a:xfrm>
            <a:custGeom>
              <a:avLst/>
              <a:gdLst/>
              <a:ahLst/>
              <a:cxnLst/>
              <a:rect l="l" t="t" r="r" b="b"/>
              <a:pathLst>
                <a:path w="28688" h="25853" extrusionOk="0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329539" y="3463741"/>
              <a:ext cx="3282983" cy="413567"/>
            </a:xfrm>
            <a:custGeom>
              <a:avLst/>
              <a:gdLst/>
              <a:ahLst/>
              <a:cxnLst/>
              <a:rect l="l" t="t" r="r" b="b"/>
              <a:pathLst>
                <a:path w="28688" h="25852" extrusionOk="0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5595133" y="3874659"/>
              <a:ext cx="3219439" cy="413567"/>
            </a:xfrm>
            <a:custGeom>
              <a:avLst/>
              <a:gdLst/>
              <a:ahLst/>
              <a:cxnLst/>
              <a:rect l="l" t="t" r="r" b="b"/>
              <a:pathLst>
                <a:path w="28688" h="25852" extrusionOk="0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3611046" y="1115600"/>
              <a:ext cx="1983002" cy="3617499"/>
            </a:xfrm>
            <a:custGeom>
              <a:avLst/>
              <a:gdLst/>
              <a:ahLst/>
              <a:cxnLst/>
              <a:rect l="l" t="t" r="r" b="b"/>
              <a:pathLst>
                <a:path w="123957" h="226129" extrusionOk="0">
                  <a:moveTo>
                    <a:pt x="15345" y="0"/>
                  </a:moveTo>
                  <a:cubicBezTo>
                    <a:pt x="6872" y="0"/>
                    <a:pt x="1" y="6805"/>
                    <a:pt x="1" y="15245"/>
                  </a:cubicBezTo>
                  <a:lnTo>
                    <a:pt x="1" y="210885"/>
                  </a:lnTo>
                  <a:cubicBezTo>
                    <a:pt x="1" y="219291"/>
                    <a:pt x="6872" y="226129"/>
                    <a:pt x="15345" y="226129"/>
                  </a:cubicBezTo>
                  <a:lnTo>
                    <a:pt x="108612" y="226129"/>
                  </a:lnTo>
                  <a:cubicBezTo>
                    <a:pt x="117084" y="226129"/>
                    <a:pt x="123956" y="219291"/>
                    <a:pt x="123956" y="210885"/>
                  </a:cubicBezTo>
                  <a:lnTo>
                    <a:pt x="123956" y="15245"/>
                  </a:lnTo>
                  <a:cubicBezTo>
                    <a:pt x="123956" y="6805"/>
                    <a:pt x="117084" y="0"/>
                    <a:pt x="1086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74391" y="1241012"/>
              <a:ext cx="656921" cy="40570"/>
            </a:xfrm>
            <a:custGeom>
              <a:avLst/>
              <a:gdLst/>
              <a:ahLst/>
              <a:cxnLst/>
              <a:rect l="l" t="t" r="r" b="b"/>
              <a:pathLst>
                <a:path w="41064" h="2536" extrusionOk="0">
                  <a:moveTo>
                    <a:pt x="768" y="0"/>
                  </a:moveTo>
                  <a:cubicBezTo>
                    <a:pt x="334" y="0"/>
                    <a:pt x="1" y="367"/>
                    <a:pt x="1" y="801"/>
                  </a:cubicBezTo>
                  <a:lnTo>
                    <a:pt x="1" y="1735"/>
                  </a:lnTo>
                  <a:cubicBezTo>
                    <a:pt x="1" y="2168"/>
                    <a:pt x="334" y="2535"/>
                    <a:pt x="768" y="2535"/>
                  </a:cubicBezTo>
                  <a:lnTo>
                    <a:pt x="40263" y="2535"/>
                  </a:lnTo>
                  <a:cubicBezTo>
                    <a:pt x="40697" y="2535"/>
                    <a:pt x="41063" y="2168"/>
                    <a:pt x="41063" y="1735"/>
                  </a:cubicBezTo>
                  <a:lnTo>
                    <a:pt x="41063" y="801"/>
                  </a:lnTo>
                  <a:cubicBezTo>
                    <a:pt x="41063" y="367"/>
                    <a:pt x="40697" y="0"/>
                    <a:pt x="40263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192207" y="1243140"/>
              <a:ext cx="35770" cy="3577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02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02" y="2236"/>
                  </a:cubicBezTo>
                  <a:cubicBezTo>
                    <a:pt x="1735" y="2236"/>
                    <a:pt x="2236" y="1735"/>
                    <a:pt x="2236" y="1135"/>
                  </a:cubicBezTo>
                  <a:cubicBezTo>
                    <a:pt x="2236" y="501"/>
                    <a:pt x="1735" y="1"/>
                    <a:pt x="1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991108" y="1220726"/>
              <a:ext cx="80067" cy="80595"/>
            </a:xfrm>
            <a:custGeom>
              <a:avLst/>
              <a:gdLst/>
              <a:ahLst/>
              <a:cxnLst/>
              <a:rect l="l" t="t" r="r" b="b"/>
              <a:pathLst>
                <a:path w="5005" h="5038" extrusionOk="0">
                  <a:moveTo>
                    <a:pt x="2502" y="1"/>
                  </a:moveTo>
                  <a:cubicBezTo>
                    <a:pt x="1101" y="1"/>
                    <a:pt x="0" y="1135"/>
                    <a:pt x="0" y="2536"/>
                  </a:cubicBezTo>
                  <a:cubicBezTo>
                    <a:pt x="0" y="3903"/>
                    <a:pt x="1101" y="5038"/>
                    <a:pt x="2502" y="5038"/>
                  </a:cubicBezTo>
                  <a:cubicBezTo>
                    <a:pt x="3870" y="5038"/>
                    <a:pt x="5004" y="3903"/>
                    <a:pt x="5004" y="2536"/>
                  </a:cubicBezTo>
                  <a:cubicBezTo>
                    <a:pt x="5004" y="1135"/>
                    <a:pt x="3870" y="1"/>
                    <a:pt x="2502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455302" y="4376286"/>
              <a:ext cx="289251" cy="289251"/>
            </a:xfrm>
            <a:custGeom>
              <a:avLst/>
              <a:gdLst/>
              <a:ahLst/>
              <a:cxnLst/>
              <a:rect l="l" t="t" r="r" b="b"/>
              <a:pathLst>
                <a:path w="18081" h="18081" extrusionOk="0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455302" y="4376286"/>
              <a:ext cx="289251" cy="289251"/>
            </a:xfrm>
            <a:custGeom>
              <a:avLst/>
              <a:gdLst/>
              <a:ahLst/>
              <a:cxnLst/>
              <a:rect l="l" t="t" r="r" b="b"/>
              <a:pathLst>
                <a:path w="18081" h="18081" extrusionOk="0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547629" y="4467014"/>
              <a:ext cx="104080" cy="107279"/>
            </a:xfrm>
            <a:custGeom>
              <a:avLst/>
              <a:gdLst/>
              <a:ahLst/>
              <a:cxnLst/>
              <a:rect l="l" t="t" r="r" b="b"/>
              <a:pathLst>
                <a:path w="6506" h="6706" fill="none" extrusionOk="0">
                  <a:moveTo>
                    <a:pt x="6505" y="6105"/>
                  </a:moveTo>
                  <a:cubicBezTo>
                    <a:pt x="6505" y="6439"/>
                    <a:pt x="6238" y="6705"/>
                    <a:pt x="5905" y="6705"/>
                  </a:cubicBezTo>
                  <a:lnTo>
                    <a:pt x="601" y="6705"/>
                  </a:lnTo>
                  <a:cubicBezTo>
                    <a:pt x="268" y="6705"/>
                    <a:pt x="1" y="6439"/>
                    <a:pt x="1" y="6105"/>
                  </a:cubicBezTo>
                  <a:lnTo>
                    <a:pt x="1" y="601"/>
                  </a:lnTo>
                  <a:cubicBezTo>
                    <a:pt x="1" y="267"/>
                    <a:pt x="268" y="1"/>
                    <a:pt x="601" y="1"/>
                  </a:cubicBezTo>
                  <a:lnTo>
                    <a:pt x="5905" y="1"/>
                  </a:lnTo>
                  <a:cubicBezTo>
                    <a:pt x="6238" y="1"/>
                    <a:pt x="6505" y="267"/>
                    <a:pt x="6505" y="601"/>
                  </a:cubicBezTo>
                  <a:lnTo>
                    <a:pt x="6505" y="6105"/>
                  </a:lnTo>
                  <a:close/>
                </a:path>
              </a:pathLst>
            </a:custGeom>
            <a:noFill/>
            <a:ln w="241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455302" y="4376286"/>
              <a:ext cx="289251" cy="289251"/>
            </a:xfrm>
            <a:custGeom>
              <a:avLst/>
              <a:gdLst/>
              <a:ahLst/>
              <a:cxnLst/>
              <a:rect l="l" t="t" r="r" b="b"/>
              <a:pathLst>
                <a:path w="18081" h="18081" extrusionOk="0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3714588" y="1385095"/>
              <a:ext cx="1782345" cy="2912041"/>
            </a:xfrm>
            <a:custGeom>
              <a:avLst/>
              <a:gdLst/>
              <a:ahLst/>
              <a:cxnLst/>
              <a:rect l="l" t="t" r="r" b="b"/>
              <a:pathLst>
                <a:path w="111414" h="182031" extrusionOk="0">
                  <a:moveTo>
                    <a:pt x="0" y="1"/>
                  </a:moveTo>
                  <a:lnTo>
                    <a:pt x="0" y="182031"/>
                  </a:lnTo>
                  <a:lnTo>
                    <a:pt x="111413" y="182031"/>
                  </a:lnTo>
                  <a:lnTo>
                    <a:pt x="111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714588" y="1385095"/>
              <a:ext cx="1782345" cy="2912041"/>
            </a:xfrm>
            <a:custGeom>
              <a:avLst/>
              <a:gdLst/>
              <a:ahLst/>
              <a:cxnLst/>
              <a:rect l="l" t="t" r="r" b="b"/>
              <a:pathLst>
                <a:path w="111414" h="182031" extrusionOk="0">
                  <a:moveTo>
                    <a:pt x="0" y="1"/>
                  </a:moveTo>
                  <a:lnTo>
                    <a:pt x="0" y="182031"/>
                  </a:lnTo>
                  <a:lnTo>
                    <a:pt x="111413" y="182031"/>
                  </a:lnTo>
                  <a:lnTo>
                    <a:pt x="111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723659" y="1395238"/>
              <a:ext cx="1762061" cy="412512"/>
            </a:xfrm>
            <a:custGeom>
              <a:avLst/>
              <a:gdLst/>
              <a:ahLst/>
              <a:cxnLst/>
              <a:rect l="l" t="t" r="r" b="b"/>
              <a:pathLst>
                <a:path w="110146" h="25786" extrusionOk="0">
                  <a:moveTo>
                    <a:pt x="0" y="0"/>
                  </a:moveTo>
                  <a:lnTo>
                    <a:pt x="0" y="25786"/>
                  </a:lnTo>
                  <a:lnTo>
                    <a:pt x="110146" y="25786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723659" y="1807759"/>
              <a:ext cx="1762061" cy="413039"/>
            </a:xfrm>
            <a:custGeom>
              <a:avLst/>
              <a:gdLst/>
              <a:ahLst/>
              <a:cxnLst/>
              <a:rect l="l" t="t" r="r" b="b"/>
              <a:pathLst>
                <a:path w="110146" h="25819" extrusionOk="0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723659" y="2220280"/>
              <a:ext cx="1762061" cy="413055"/>
            </a:xfrm>
            <a:custGeom>
              <a:avLst/>
              <a:gdLst/>
              <a:ahLst/>
              <a:cxnLst/>
              <a:rect l="l" t="t" r="r" b="b"/>
              <a:pathLst>
                <a:path w="110146" h="25820" extrusionOk="0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3723659" y="2633346"/>
              <a:ext cx="1762061" cy="412512"/>
            </a:xfrm>
            <a:custGeom>
              <a:avLst/>
              <a:gdLst/>
              <a:ahLst/>
              <a:cxnLst/>
              <a:rect l="l" t="t" r="r" b="b"/>
              <a:pathLst>
                <a:path w="110146" h="25786" extrusionOk="0">
                  <a:moveTo>
                    <a:pt x="0" y="0"/>
                  </a:moveTo>
                  <a:lnTo>
                    <a:pt x="0" y="25785"/>
                  </a:lnTo>
                  <a:lnTo>
                    <a:pt x="110146" y="25785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3723659" y="3045867"/>
              <a:ext cx="1762061" cy="412512"/>
            </a:xfrm>
            <a:custGeom>
              <a:avLst/>
              <a:gdLst/>
              <a:ahLst/>
              <a:cxnLst/>
              <a:rect l="l" t="t" r="r" b="b"/>
              <a:pathLst>
                <a:path w="110146" h="25786" extrusionOk="0">
                  <a:moveTo>
                    <a:pt x="0" y="0"/>
                  </a:moveTo>
                  <a:lnTo>
                    <a:pt x="0" y="25785"/>
                  </a:lnTo>
                  <a:lnTo>
                    <a:pt x="110146" y="25785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3723659" y="3458388"/>
              <a:ext cx="1762061" cy="413039"/>
            </a:xfrm>
            <a:custGeom>
              <a:avLst/>
              <a:gdLst/>
              <a:ahLst/>
              <a:cxnLst/>
              <a:rect l="l" t="t" r="r" b="b"/>
              <a:pathLst>
                <a:path w="110146" h="25819" extrusionOk="0">
                  <a:moveTo>
                    <a:pt x="0" y="0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3723659" y="3870910"/>
              <a:ext cx="1762061" cy="413039"/>
            </a:xfrm>
            <a:custGeom>
              <a:avLst/>
              <a:gdLst/>
              <a:ahLst/>
              <a:cxnLst/>
              <a:rect l="l" t="t" r="r" b="b"/>
              <a:pathLst>
                <a:path w="110146" h="25819" extrusionOk="0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>
            <a:off x="3317349" y="2904153"/>
            <a:ext cx="246363" cy="197971"/>
          </a:xfrm>
          <a:custGeom>
            <a:avLst/>
            <a:gdLst/>
            <a:ahLst/>
            <a:cxnLst/>
            <a:rect l="l" t="t" r="r" b="b"/>
            <a:pathLst>
              <a:path w="15879" h="12760" extrusionOk="0">
                <a:moveTo>
                  <a:pt x="12773" y="1050"/>
                </a:moveTo>
                <a:cubicBezTo>
                  <a:pt x="13341" y="1050"/>
                  <a:pt x="14333" y="1587"/>
                  <a:pt x="14477" y="4817"/>
                </a:cubicBezTo>
                <a:cubicBezTo>
                  <a:pt x="14615" y="7849"/>
                  <a:pt x="13568" y="8763"/>
                  <a:pt x="12711" y="8763"/>
                </a:cubicBezTo>
                <a:cubicBezTo>
                  <a:pt x="12531" y="8763"/>
                  <a:pt x="12359" y="8722"/>
                  <a:pt x="12209" y="8653"/>
                </a:cubicBezTo>
                <a:cubicBezTo>
                  <a:pt x="11008" y="8086"/>
                  <a:pt x="11108" y="6351"/>
                  <a:pt x="11108" y="6351"/>
                </a:cubicBezTo>
                <a:cubicBezTo>
                  <a:pt x="11408" y="6318"/>
                  <a:pt x="12943" y="6118"/>
                  <a:pt x="12776" y="4750"/>
                </a:cubicBezTo>
                <a:cubicBezTo>
                  <a:pt x="12691" y="3926"/>
                  <a:pt x="12121" y="3586"/>
                  <a:pt x="11438" y="3586"/>
                </a:cubicBezTo>
                <a:cubicBezTo>
                  <a:pt x="11320" y="3586"/>
                  <a:pt x="11198" y="3596"/>
                  <a:pt x="11075" y="3616"/>
                </a:cubicBezTo>
                <a:cubicBezTo>
                  <a:pt x="11141" y="2282"/>
                  <a:pt x="11842" y="1281"/>
                  <a:pt x="12542" y="1081"/>
                </a:cubicBezTo>
                <a:cubicBezTo>
                  <a:pt x="12606" y="1063"/>
                  <a:pt x="12684" y="1050"/>
                  <a:pt x="12773" y="1050"/>
                </a:cubicBezTo>
                <a:close/>
                <a:moveTo>
                  <a:pt x="12558" y="0"/>
                </a:moveTo>
                <a:cubicBezTo>
                  <a:pt x="11811" y="0"/>
                  <a:pt x="11115" y="458"/>
                  <a:pt x="10908" y="947"/>
                </a:cubicBezTo>
                <a:cubicBezTo>
                  <a:pt x="8681" y="1885"/>
                  <a:pt x="5142" y="2128"/>
                  <a:pt x="3342" y="2128"/>
                </a:cubicBezTo>
                <a:cubicBezTo>
                  <a:pt x="3093" y="2128"/>
                  <a:pt x="2877" y="2123"/>
                  <a:pt x="2702" y="2115"/>
                </a:cubicBezTo>
                <a:cubicBezTo>
                  <a:pt x="2661" y="2113"/>
                  <a:pt x="2620" y="2112"/>
                  <a:pt x="2580" y="2112"/>
                </a:cubicBezTo>
                <a:cubicBezTo>
                  <a:pt x="743" y="2112"/>
                  <a:pt x="200" y="4316"/>
                  <a:pt x="200" y="4316"/>
                </a:cubicBezTo>
                <a:cubicBezTo>
                  <a:pt x="200" y="4316"/>
                  <a:pt x="0" y="5084"/>
                  <a:pt x="334" y="6018"/>
                </a:cubicBezTo>
                <a:cubicBezTo>
                  <a:pt x="1101" y="7652"/>
                  <a:pt x="3036" y="7685"/>
                  <a:pt x="3036" y="7685"/>
                </a:cubicBezTo>
                <a:lnTo>
                  <a:pt x="4603" y="7886"/>
                </a:lnTo>
                <a:cubicBezTo>
                  <a:pt x="4603" y="7886"/>
                  <a:pt x="4803" y="8753"/>
                  <a:pt x="4937" y="9587"/>
                </a:cubicBezTo>
                <a:lnTo>
                  <a:pt x="5371" y="11722"/>
                </a:lnTo>
                <a:cubicBezTo>
                  <a:pt x="5371" y="11722"/>
                  <a:pt x="5507" y="12759"/>
                  <a:pt x="6595" y="12759"/>
                </a:cubicBezTo>
                <a:cubicBezTo>
                  <a:pt x="6710" y="12759"/>
                  <a:pt x="6835" y="12748"/>
                  <a:pt x="6972" y="12722"/>
                </a:cubicBezTo>
                <a:cubicBezTo>
                  <a:pt x="9107" y="12356"/>
                  <a:pt x="8539" y="11121"/>
                  <a:pt x="8539" y="11121"/>
                </a:cubicBezTo>
                <a:lnTo>
                  <a:pt x="7739" y="7819"/>
                </a:lnTo>
                <a:cubicBezTo>
                  <a:pt x="7739" y="7819"/>
                  <a:pt x="7748" y="7819"/>
                  <a:pt x="7765" y="7819"/>
                </a:cubicBezTo>
                <a:cubicBezTo>
                  <a:pt x="7977" y="7819"/>
                  <a:pt x="9445" y="7847"/>
                  <a:pt x="10341" y="8619"/>
                </a:cubicBezTo>
                <a:cubicBezTo>
                  <a:pt x="10795" y="9008"/>
                  <a:pt x="11563" y="9555"/>
                  <a:pt x="12800" y="9555"/>
                </a:cubicBezTo>
                <a:cubicBezTo>
                  <a:pt x="12836" y="9555"/>
                  <a:pt x="12872" y="9554"/>
                  <a:pt x="12909" y="9553"/>
                </a:cubicBezTo>
                <a:cubicBezTo>
                  <a:pt x="15878" y="9453"/>
                  <a:pt x="15211" y="2749"/>
                  <a:pt x="14177" y="1014"/>
                </a:cubicBezTo>
                <a:cubicBezTo>
                  <a:pt x="13741" y="273"/>
                  <a:pt x="13134" y="0"/>
                  <a:pt x="12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27"/>
          <p:cNvGrpSpPr/>
          <p:nvPr/>
        </p:nvGrpSpPr>
        <p:grpSpPr>
          <a:xfrm>
            <a:off x="5642805" y="1722633"/>
            <a:ext cx="243796" cy="155284"/>
            <a:chOff x="-813275" y="1521178"/>
            <a:chExt cx="251362" cy="160103"/>
          </a:xfrm>
        </p:grpSpPr>
        <p:sp>
          <p:nvSpPr>
            <p:cNvPr id="1129" name="Google Shape;1129;p27"/>
            <p:cNvSpPr/>
            <p:nvPr/>
          </p:nvSpPr>
          <p:spPr>
            <a:xfrm>
              <a:off x="-813275" y="1521178"/>
              <a:ext cx="164374" cy="160103"/>
            </a:xfrm>
            <a:custGeom>
              <a:avLst/>
              <a:gdLst/>
              <a:ahLst/>
              <a:cxnLst/>
              <a:rect l="l" t="t" r="r" b="b"/>
              <a:pathLst>
                <a:path w="10275" h="10008" extrusionOk="0">
                  <a:moveTo>
                    <a:pt x="5237" y="1"/>
                  </a:moveTo>
                  <a:cubicBezTo>
                    <a:pt x="3603" y="1"/>
                    <a:pt x="2569" y="1168"/>
                    <a:pt x="2569" y="3136"/>
                  </a:cubicBezTo>
                  <a:cubicBezTo>
                    <a:pt x="2569" y="5305"/>
                    <a:pt x="3869" y="5905"/>
                    <a:pt x="3869" y="5905"/>
                  </a:cubicBezTo>
                  <a:cubicBezTo>
                    <a:pt x="3869" y="7373"/>
                    <a:pt x="2569" y="7806"/>
                    <a:pt x="1268" y="8207"/>
                  </a:cubicBezTo>
                  <a:cubicBezTo>
                    <a:pt x="0" y="8607"/>
                    <a:pt x="500" y="9975"/>
                    <a:pt x="500" y="9975"/>
                  </a:cubicBezTo>
                  <a:lnTo>
                    <a:pt x="500" y="10008"/>
                  </a:lnTo>
                  <a:lnTo>
                    <a:pt x="10274" y="10008"/>
                  </a:lnTo>
                  <a:cubicBezTo>
                    <a:pt x="10274" y="9041"/>
                    <a:pt x="10241" y="8173"/>
                    <a:pt x="9340" y="8073"/>
                  </a:cubicBezTo>
                  <a:cubicBezTo>
                    <a:pt x="6405" y="7640"/>
                    <a:pt x="6638" y="6339"/>
                    <a:pt x="6571" y="5972"/>
                  </a:cubicBezTo>
                  <a:cubicBezTo>
                    <a:pt x="7505" y="5471"/>
                    <a:pt x="7839" y="3403"/>
                    <a:pt x="7839" y="3403"/>
                  </a:cubicBezTo>
                  <a:cubicBezTo>
                    <a:pt x="7839" y="1235"/>
                    <a:pt x="6905" y="1"/>
                    <a:pt x="5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-668121" y="1542536"/>
              <a:ext cx="106207" cy="137690"/>
            </a:xfrm>
            <a:custGeom>
              <a:avLst/>
              <a:gdLst/>
              <a:ahLst/>
              <a:cxnLst/>
              <a:rect l="l" t="t" r="r" b="b"/>
              <a:pathLst>
                <a:path w="6639" h="8607" extrusionOk="0">
                  <a:moveTo>
                    <a:pt x="2302" y="0"/>
                  </a:moveTo>
                  <a:cubicBezTo>
                    <a:pt x="901" y="0"/>
                    <a:pt x="0" y="1001"/>
                    <a:pt x="0" y="2702"/>
                  </a:cubicBezTo>
                  <a:cubicBezTo>
                    <a:pt x="0" y="4603"/>
                    <a:pt x="1134" y="5104"/>
                    <a:pt x="1134" y="5104"/>
                  </a:cubicBezTo>
                  <a:cubicBezTo>
                    <a:pt x="1134" y="5671"/>
                    <a:pt x="901" y="6004"/>
                    <a:pt x="667" y="6138"/>
                  </a:cubicBezTo>
                  <a:cubicBezTo>
                    <a:pt x="667" y="6138"/>
                    <a:pt x="1635" y="6371"/>
                    <a:pt x="1868" y="7205"/>
                  </a:cubicBezTo>
                  <a:cubicBezTo>
                    <a:pt x="2035" y="7806"/>
                    <a:pt x="1968" y="8606"/>
                    <a:pt x="1968" y="8606"/>
                  </a:cubicBezTo>
                  <a:lnTo>
                    <a:pt x="6638" y="8606"/>
                  </a:lnTo>
                  <a:cubicBezTo>
                    <a:pt x="6638" y="7806"/>
                    <a:pt x="6605" y="7038"/>
                    <a:pt x="5838" y="6972"/>
                  </a:cubicBezTo>
                  <a:cubicBezTo>
                    <a:pt x="3303" y="6571"/>
                    <a:pt x="3503" y="5471"/>
                    <a:pt x="3469" y="5170"/>
                  </a:cubicBezTo>
                  <a:cubicBezTo>
                    <a:pt x="4237" y="4737"/>
                    <a:pt x="4537" y="2936"/>
                    <a:pt x="4537" y="2936"/>
                  </a:cubicBezTo>
                  <a:cubicBezTo>
                    <a:pt x="4537" y="1101"/>
                    <a:pt x="3736" y="0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7"/>
          <p:cNvGrpSpPr/>
          <p:nvPr/>
        </p:nvGrpSpPr>
        <p:grpSpPr>
          <a:xfrm>
            <a:off x="5659874" y="3312189"/>
            <a:ext cx="215855" cy="176007"/>
            <a:chOff x="-795677" y="3160064"/>
            <a:chExt cx="222554" cy="181469"/>
          </a:xfrm>
        </p:grpSpPr>
        <p:sp>
          <p:nvSpPr>
            <p:cNvPr id="1132" name="Google Shape;1132;p27"/>
            <p:cNvSpPr/>
            <p:nvPr/>
          </p:nvSpPr>
          <p:spPr>
            <a:xfrm>
              <a:off x="-795677" y="3179279"/>
              <a:ext cx="194258" cy="101408"/>
            </a:xfrm>
            <a:custGeom>
              <a:avLst/>
              <a:gdLst/>
              <a:ahLst/>
              <a:cxnLst/>
              <a:rect l="l" t="t" r="r" b="b"/>
              <a:pathLst>
                <a:path w="12143" h="6339" extrusionOk="0">
                  <a:moveTo>
                    <a:pt x="11542" y="601"/>
                  </a:moveTo>
                  <a:lnTo>
                    <a:pt x="10909" y="5805"/>
                  </a:lnTo>
                  <a:lnTo>
                    <a:pt x="1902" y="5805"/>
                  </a:lnTo>
                  <a:lnTo>
                    <a:pt x="635" y="2002"/>
                  </a:lnTo>
                  <a:lnTo>
                    <a:pt x="11542" y="601"/>
                  </a:lnTo>
                  <a:close/>
                  <a:moveTo>
                    <a:pt x="11809" y="1"/>
                  </a:moveTo>
                  <a:lnTo>
                    <a:pt x="234" y="1502"/>
                  </a:lnTo>
                  <a:cubicBezTo>
                    <a:pt x="168" y="1502"/>
                    <a:pt x="101" y="1535"/>
                    <a:pt x="34" y="1635"/>
                  </a:cubicBezTo>
                  <a:cubicBezTo>
                    <a:pt x="1" y="1702"/>
                    <a:pt x="1" y="1769"/>
                    <a:pt x="34" y="1869"/>
                  </a:cubicBezTo>
                  <a:lnTo>
                    <a:pt x="1435" y="6138"/>
                  </a:lnTo>
                  <a:cubicBezTo>
                    <a:pt x="1469" y="6272"/>
                    <a:pt x="1569" y="6339"/>
                    <a:pt x="1702" y="6339"/>
                  </a:cubicBezTo>
                  <a:lnTo>
                    <a:pt x="11142" y="6339"/>
                  </a:lnTo>
                  <a:cubicBezTo>
                    <a:pt x="11276" y="6339"/>
                    <a:pt x="11409" y="6238"/>
                    <a:pt x="11409" y="6105"/>
                  </a:cubicBezTo>
                  <a:lnTo>
                    <a:pt x="12109" y="301"/>
                  </a:lnTo>
                  <a:cubicBezTo>
                    <a:pt x="12143" y="234"/>
                    <a:pt x="12109" y="134"/>
                    <a:pt x="12043" y="101"/>
                  </a:cubicBezTo>
                  <a:cubicBezTo>
                    <a:pt x="11976" y="34"/>
                    <a:pt x="11909" y="1"/>
                    <a:pt x="11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-609422" y="3168608"/>
              <a:ext cx="21901" cy="17629"/>
            </a:xfrm>
            <a:custGeom>
              <a:avLst/>
              <a:gdLst/>
              <a:ahLst/>
              <a:cxnLst/>
              <a:rect l="l" t="t" r="r" b="b"/>
              <a:pathLst>
                <a:path w="1369" h="1102" extrusionOk="0">
                  <a:moveTo>
                    <a:pt x="1268" y="1"/>
                  </a:moveTo>
                  <a:cubicBezTo>
                    <a:pt x="434" y="167"/>
                    <a:pt x="0" y="768"/>
                    <a:pt x="0" y="801"/>
                  </a:cubicBezTo>
                  <a:lnTo>
                    <a:pt x="434" y="1101"/>
                  </a:lnTo>
                  <a:cubicBezTo>
                    <a:pt x="434" y="1101"/>
                    <a:pt x="768" y="634"/>
                    <a:pt x="1368" y="534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-596607" y="3160064"/>
              <a:ext cx="23484" cy="23500"/>
            </a:xfrm>
            <a:custGeom>
              <a:avLst/>
              <a:gdLst/>
              <a:ahLst/>
              <a:cxnLst/>
              <a:rect l="l" t="t" r="r" b="b"/>
              <a:pathLst>
                <a:path w="1468" h="1469" extrusionOk="0">
                  <a:moveTo>
                    <a:pt x="734" y="1"/>
                  </a:moveTo>
                  <a:cubicBezTo>
                    <a:pt x="334" y="1"/>
                    <a:pt x="0" y="334"/>
                    <a:pt x="0" y="735"/>
                  </a:cubicBezTo>
                  <a:cubicBezTo>
                    <a:pt x="0" y="1135"/>
                    <a:pt x="334" y="1469"/>
                    <a:pt x="734" y="1469"/>
                  </a:cubicBezTo>
                  <a:cubicBezTo>
                    <a:pt x="1134" y="1469"/>
                    <a:pt x="1468" y="1135"/>
                    <a:pt x="1468" y="735"/>
                  </a:cubicBezTo>
                  <a:cubicBezTo>
                    <a:pt x="1468" y="334"/>
                    <a:pt x="1134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-795133" y="3272006"/>
              <a:ext cx="192658" cy="41242"/>
            </a:xfrm>
            <a:custGeom>
              <a:avLst/>
              <a:gdLst/>
              <a:ahLst/>
              <a:cxnLst/>
              <a:rect l="l" t="t" r="r" b="b"/>
              <a:pathLst>
                <a:path w="12043" h="2578" extrusionOk="0">
                  <a:moveTo>
                    <a:pt x="11079" y="0"/>
                  </a:moveTo>
                  <a:cubicBezTo>
                    <a:pt x="11055" y="0"/>
                    <a:pt x="11031" y="3"/>
                    <a:pt x="11008" y="9"/>
                  </a:cubicBezTo>
                  <a:cubicBezTo>
                    <a:pt x="10875" y="76"/>
                    <a:pt x="10808" y="242"/>
                    <a:pt x="10875" y="376"/>
                  </a:cubicBezTo>
                  <a:lnTo>
                    <a:pt x="11342" y="1543"/>
                  </a:lnTo>
                  <a:lnTo>
                    <a:pt x="1568" y="1543"/>
                  </a:lnTo>
                  <a:cubicBezTo>
                    <a:pt x="1535" y="1543"/>
                    <a:pt x="701" y="1543"/>
                    <a:pt x="134" y="2110"/>
                  </a:cubicBezTo>
                  <a:cubicBezTo>
                    <a:pt x="0" y="2210"/>
                    <a:pt x="0" y="2411"/>
                    <a:pt x="134" y="2511"/>
                  </a:cubicBezTo>
                  <a:cubicBezTo>
                    <a:pt x="167" y="2544"/>
                    <a:pt x="234" y="2577"/>
                    <a:pt x="300" y="2577"/>
                  </a:cubicBezTo>
                  <a:cubicBezTo>
                    <a:pt x="367" y="2577"/>
                    <a:pt x="467" y="2544"/>
                    <a:pt x="501" y="2511"/>
                  </a:cubicBezTo>
                  <a:cubicBezTo>
                    <a:pt x="901" y="2077"/>
                    <a:pt x="1568" y="2077"/>
                    <a:pt x="1568" y="2077"/>
                  </a:cubicBezTo>
                  <a:lnTo>
                    <a:pt x="11742" y="2077"/>
                  </a:lnTo>
                  <a:cubicBezTo>
                    <a:pt x="11842" y="2077"/>
                    <a:pt x="11909" y="2044"/>
                    <a:pt x="11975" y="1944"/>
                  </a:cubicBezTo>
                  <a:cubicBezTo>
                    <a:pt x="12009" y="1877"/>
                    <a:pt x="12042" y="1777"/>
                    <a:pt x="12009" y="1710"/>
                  </a:cubicBezTo>
                  <a:lnTo>
                    <a:pt x="11375" y="176"/>
                  </a:lnTo>
                  <a:cubicBezTo>
                    <a:pt x="11320" y="65"/>
                    <a:pt x="11196" y="0"/>
                    <a:pt x="11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-635580" y="3313762"/>
              <a:ext cx="27772" cy="27772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368" y="1"/>
                    <a:pt x="1" y="368"/>
                    <a:pt x="1" y="868"/>
                  </a:cubicBezTo>
                  <a:cubicBezTo>
                    <a:pt x="1" y="1335"/>
                    <a:pt x="368" y="1735"/>
                    <a:pt x="868" y="1735"/>
                  </a:cubicBezTo>
                  <a:cubicBezTo>
                    <a:pt x="1335" y="1735"/>
                    <a:pt x="1736" y="1335"/>
                    <a:pt x="1736" y="868"/>
                  </a:cubicBezTo>
                  <a:cubicBezTo>
                    <a:pt x="1736" y="368"/>
                    <a:pt x="1335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-771663" y="3313762"/>
              <a:ext cx="27772" cy="27772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401" y="1735"/>
                    <a:pt x="868" y="1735"/>
                  </a:cubicBezTo>
                  <a:cubicBezTo>
                    <a:pt x="1369" y="1735"/>
                    <a:pt x="1735" y="1335"/>
                    <a:pt x="1735" y="868"/>
                  </a:cubicBezTo>
                  <a:cubicBezTo>
                    <a:pt x="1735" y="368"/>
                    <a:pt x="1369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-784462" y="3204364"/>
              <a:ext cx="178244" cy="24028"/>
            </a:xfrm>
            <a:custGeom>
              <a:avLst/>
              <a:gdLst/>
              <a:ahLst/>
              <a:cxnLst/>
              <a:rect l="l" t="t" r="r" b="b"/>
              <a:pathLst>
                <a:path w="11142" h="1502" extrusionOk="0">
                  <a:moveTo>
                    <a:pt x="11108" y="0"/>
                  </a:moveTo>
                  <a:lnTo>
                    <a:pt x="0" y="1235"/>
                  </a:lnTo>
                  <a:lnTo>
                    <a:pt x="0" y="1502"/>
                  </a:lnTo>
                  <a:lnTo>
                    <a:pt x="11142" y="267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-777534" y="3228378"/>
              <a:ext cx="169717" cy="16029"/>
            </a:xfrm>
            <a:custGeom>
              <a:avLst/>
              <a:gdLst/>
              <a:ahLst/>
              <a:cxnLst/>
              <a:rect l="l" t="t" r="r" b="b"/>
              <a:pathLst>
                <a:path w="10609" h="1002" extrusionOk="0">
                  <a:moveTo>
                    <a:pt x="10609" y="1"/>
                  </a:moveTo>
                  <a:lnTo>
                    <a:pt x="1" y="734"/>
                  </a:lnTo>
                  <a:lnTo>
                    <a:pt x="1" y="1001"/>
                  </a:lnTo>
                  <a:lnTo>
                    <a:pt x="10609" y="301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-775919" y="3205436"/>
              <a:ext cx="25628" cy="72053"/>
            </a:xfrm>
            <a:custGeom>
              <a:avLst/>
              <a:gdLst/>
              <a:ahLst/>
              <a:cxnLst/>
              <a:rect l="l" t="t" r="r" b="b"/>
              <a:pathLst>
                <a:path w="1602" h="4504" extrusionOk="0">
                  <a:moveTo>
                    <a:pt x="267" y="0"/>
                  </a:moveTo>
                  <a:lnTo>
                    <a:pt x="0" y="67"/>
                  </a:lnTo>
                  <a:lnTo>
                    <a:pt x="1334" y="4503"/>
                  </a:lnTo>
                  <a:lnTo>
                    <a:pt x="1601" y="443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-757776" y="3203292"/>
              <a:ext cx="21885" cy="74196"/>
            </a:xfrm>
            <a:custGeom>
              <a:avLst/>
              <a:gdLst/>
              <a:ahLst/>
              <a:cxnLst/>
              <a:rect l="l" t="t" r="r" b="b"/>
              <a:pathLst>
                <a:path w="1368" h="4638" extrusionOk="0">
                  <a:moveTo>
                    <a:pt x="234" y="1"/>
                  </a:moveTo>
                  <a:lnTo>
                    <a:pt x="0" y="67"/>
                  </a:lnTo>
                  <a:lnTo>
                    <a:pt x="1101" y="4637"/>
                  </a:lnTo>
                  <a:lnTo>
                    <a:pt x="1368" y="457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-739106" y="3200093"/>
              <a:ext cx="18701" cy="76324"/>
            </a:xfrm>
            <a:custGeom>
              <a:avLst/>
              <a:gdLst/>
              <a:ahLst/>
              <a:cxnLst/>
              <a:rect l="l" t="t" r="r" b="b"/>
              <a:pathLst>
                <a:path w="1169" h="4771" extrusionOk="0">
                  <a:moveTo>
                    <a:pt x="268" y="1"/>
                  </a:moveTo>
                  <a:lnTo>
                    <a:pt x="1" y="67"/>
                  </a:lnTo>
                  <a:lnTo>
                    <a:pt x="901" y="4771"/>
                  </a:lnTo>
                  <a:lnTo>
                    <a:pt x="11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-720420" y="3197421"/>
              <a:ext cx="14958" cy="77924"/>
            </a:xfrm>
            <a:custGeom>
              <a:avLst/>
              <a:gdLst/>
              <a:ahLst/>
              <a:cxnLst/>
              <a:rect l="l" t="t" r="r" b="b"/>
              <a:pathLst>
                <a:path w="935" h="4871" extrusionOk="0">
                  <a:moveTo>
                    <a:pt x="267" y="1"/>
                  </a:moveTo>
                  <a:lnTo>
                    <a:pt x="0" y="34"/>
                  </a:lnTo>
                  <a:lnTo>
                    <a:pt x="667" y="4871"/>
                  </a:lnTo>
                  <a:lnTo>
                    <a:pt x="934" y="48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-702277" y="3195821"/>
              <a:ext cx="12286" cy="79524"/>
            </a:xfrm>
            <a:custGeom>
              <a:avLst/>
              <a:gdLst/>
              <a:ahLst/>
              <a:cxnLst/>
              <a:rect l="l" t="t" r="r" b="b"/>
              <a:pathLst>
                <a:path w="768" h="4971" extrusionOk="0">
                  <a:moveTo>
                    <a:pt x="267" y="1"/>
                  </a:moveTo>
                  <a:lnTo>
                    <a:pt x="0" y="34"/>
                  </a:lnTo>
                  <a:lnTo>
                    <a:pt x="501" y="4971"/>
                  </a:lnTo>
                  <a:lnTo>
                    <a:pt x="768" y="49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-682535" y="3192621"/>
              <a:ext cx="8559" cy="81667"/>
            </a:xfrm>
            <a:custGeom>
              <a:avLst/>
              <a:gdLst/>
              <a:ahLst/>
              <a:cxnLst/>
              <a:rect l="l" t="t" r="r" b="b"/>
              <a:pathLst>
                <a:path w="535" h="5105" extrusionOk="0">
                  <a:moveTo>
                    <a:pt x="1" y="1"/>
                  </a:moveTo>
                  <a:lnTo>
                    <a:pt x="267" y="5104"/>
                  </a:lnTo>
                  <a:lnTo>
                    <a:pt x="534" y="51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-664921" y="3191022"/>
              <a:ext cx="4815" cy="83795"/>
            </a:xfrm>
            <a:custGeom>
              <a:avLst/>
              <a:gdLst/>
              <a:ahLst/>
              <a:cxnLst/>
              <a:rect l="l" t="t" r="r" b="b"/>
              <a:pathLst>
                <a:path w="301" h="5238" extrusionOk="0">
                  <a:moveTo>
                    <a:pt x="0" y="1"/>
                  </a:moveTo>
                  <a:lnTo>
                    <a:pt x="34" y="5238"/>
                  </a:lnTo>
                  <a:lnTo>
                    <a:pt x="301" y="52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-648907" y="3188894"/>
              <a:ext cx="6943" cy="85395"/>
            </a:xfrm>
            <a:custGeom>
              <a:avLst/>
              <a:gdLst/>
              <a:ahLst/>
              <a:cxnLst/>
              <a:rect l="l" t="t" r="r" b="b"/>
              <a:pathLst>
                <a:path w="434" h="5338" extrusionOk="0">
                  <a:moveTo>
                    <a:pt x="133" y="0"/>
                  </a:moveTo>
                  <a:lnTo>
                    <a:pt x="0" y="5337"/>
                  </a:lnTo>
                  <a:lnTo>
                    <a:pt x="267" y="533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-634508" y="3185678"/>
              <a:ext cx="10158" cy="88066"/>
            </a:xfrm>
            <a:custGeom>
              <a:avLst/>
              <a:gdLst/>
              <a:ahLst/>
              <a:cxnLst/>
              <a:rect l="l" t="t" r="r" b="b"/>
              <a:pathLst>
                <a:path w="635" h="5505" extrusionOk="0">
                  <a:moveTo>
                    <a:pt x="368" y="1"/>
                  </a:moveTo>
                  <a:lnTo>
                    <a:pt x="1" y="5505"/>
                  </a:lnTo>
                  <a:lnTo>
                    <a:pt x="268" y="5505"/>
                  </a:lnTo>
                  <a:lnTo>
                    <a:pt x="634" y="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-774319" y="3252920"/>
              <a:ext cx="159559" cy="9087"/>
            </a:xfrm>
            <a:custGeom>
              <a:avLst/>
              <a:gdLst/>
              <a:ahLst/>
              <a:cxnLst/>
              <a:rect l="l" t="t" r="r" b="b"/>
              <a:pathLst>
                <a:path w="9974" h="568" extrusionOk="0">
                  <a:moveTo>
                    <a:pt x="9974" y="1"/>
                  </a:moveTo>
                  <a:lnTo>
                    <a:pt x="0" y="301"/>
                  </a:lnTo>
                  <a:lnTo>
                    <a:pt x="0" y="568"/>
                  </a:lnTo>
                  <a:lnTo>
                    <a:pt x="9974" y="268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-629164" y="3309490"/>
              <a:ext cx="14414" cy="18157"/>
            </a:xfrm>
            <a:custGeom>
              <a:avLst/>
              <a:gdLst/>
              <a:ahLst/>
              <a:cxnLst/>
              <a:rect l="l" t="t" r="r" b="b"/>
              <a:pathLst>
                <a:path w="901" h="1135" extrusionOk="0">
                  <a:moveTo>
                    <a:pt x="0" y="1"/>
                  </a:moveTo>
                  <a:lnTo>
                    <a:pt x="0" y="1135"/>
                  </a:lnTo>
                  <a:lnTo>
                    <a:pt x="901" y="11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-765248" y="3309490"/>
              <a:ext cx="14958" cy="18157"/>
            </a:xfrm>
            <a:custGeom>
              <a:avLst/>
              <a:gdLst/>
              <a:ahLst/>
              <a:cxnLst/>
              <a:rect l="l" t="t" r="r" b="b"/>
              <a:pathLst>
                <a:path w="935" h="1135" extrusionOk="0">
                  <a:moveTo>
                    <a:pt x="0" y="1"/>
                  </a:moveTo>
                  <a:lnTo>
                    <a:pt x="0" y="1135"/>
                  </a:lnTo>
                  <a:lnTo>
                    <a:pt x="934" y="1135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27"/>
          <p:cNvGrpSpPr/>
          <p:nvPr/>
        </p:nvGrpSpPr>
        <p:grpSpPr>
          <a:xfrm>
            <a:off x="5636162" y="2521818"/>
            <a:ext cx="237581" cy="167704"/>
            <a:chOff x="-806876" y="2345165"/>
            <a:chExt cx="244954" cy="172908"/>
          </a:xfrm>
        </p:grpSpPr>
        <p:sp>
          <p:nvSpPr>
            <p:cNvPr id="1153" name="Google Shape;1153;p27"/>
            <p:cNvSpPr/>
            <p:nvPr/>
          </p:nvSpPr>
          <p:spPr>
            <a:xfrm>
              <a:off x="-722564" y="2464178"/>
              <a:ext cx="76324" cy="53896"/>
            </a:xfrm>
            <a:custGeom>
              <a:avLst/>
              <a:gdLst/>
              <a:ahLst/>
              <a:cxnLst/>
              <a:rect l="l" t="t" r="r" b="b"/>
              <a:pathLst>
                <a:path w="4771" h="3369" extrusionOk="0">
                  <a:moveTo>
                    <a:pt x="2402" y="0"/>
                  </a:moveTo>
                  <a:cubicBezTo>
                    <a:pt x="1468" y="0"/>
                    <a:pt x="635" y="367"/>
                    <a:pt x="1" y="1001"/>
                  </a:cubicBezTo>
                  <a:lnTo>
                    <a:pt x="2402" y="3369"/>
                  </a:lnTo>
                  <a:lnTo>
                    <a:pt x="4771" y="1001"/>
                  </a:lnTo>
                  <a:cubicBezTo>
                    <a:pt x="4170" y="367"/>
                    <a:pt x="3336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-806876" y="2345165"/>
              <a:ext cx="244954" cy="64582"/>
            </a:xfrm>
            <a:custGeom>
              <a:avLst/>
              <a:gdLst/>
              <a:ahLst/>
              <a:cxnLst/>
              <a:rect l="l" t="t" r="r" b="b"/>
              <a:pathLst>
                <a:path w="15312" h="4037" extrusionOk="0">
                  <a:moveTo>
                    <a:pt x="7672" y="0"/>
                  </a:moveTo>
                  <a:cubicBezTo>
                    <a:pt x="4670" y="0"/>
                    <a:pt x="1968" y="1201"/>
                    <a:pt x="0" y="3169"/>
                  </a:cubicBezTo>
                  <a:lnTo>
                    <a:pt x="901" y="4037"/>
                  </a:lnTo>
                  <a:cubicBezTo>
                    <a:pt x="2636" y="2302"/>
                    <a:pt x="5004" y="1235"/>
                    <a:pt x="7672" y="1235"/>
                  </a:cubicBezTo>
                  <a:cubicBezTo>
                    <a:pt x="10308" y="1235"/>
                    <a:pt x="12709" y="2302"/>
                    <a:pt x="14444" y="4037"/>
                  </a:cubicBezTo>
                  <a:lnTo>
                    <a:pt x="15311" y="3169"/>
                  </a:lnTo>
                  <a:cubicBezTo>
                    <a:pt x="13343" y="1201"/>
                    <a:pt x="10641" y="0"/>
                    <a:pt x="7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-778590" y="2384121"/>
              <a:ext cx="188914" cy="53384"/>
            </a:xfrm>
            <a:custGeom>
              <a:avLst/>
              <a:gdLst/>
              <a:ahLst/>
              <a:cxnLst/>
              <a:rect l="l" t="t" r="r" b="b"/>
              <a:pathLst>
                <a:path w="11809" h="3337" extrusionOk="0">
                  <a:moveTo>
                    <a:pt x="5904" y="0"/>
                  </a:moveTo>
                  <a:cubicBezTo>
                    <a:pt x="3603" y="0"/>
                    <a:pt x="1501" y="934"/>
                    <a:pt x="0" y="2469"/>
                  </a:cubicBezTo>
                  <a:lnTo>
                    <a:pt x="868" y="3336"/>
                  </a:lnTo>
                  <a:cubicBezTo>
                    <a:pt x="2135" y="2035"/>
                    <a:pt x="3936" y="1235"/>
                    <a:pt x="5904" y="1235"/>
                  </a:cubicBezTo>
                  <a:cubicBezTo>
                    <a:pt x="7873" y="1235"/>
                    <a:pt x="9640" y="2035"/>
                    <a:pt x="10941" y="3336"/>
                  </a:cubicBezTo>
                  <a:lnTo>
                    <a:pt x="11809" y="2469"/>
                  </a:lnTo>
                  <a:cubicBezTo>
                    <a:pt x="10308" y="934"/>
                    <a:pt x="8206" y="0"/>
                    <a:pt x="5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-750849" y="2423605"/>
              <a:ext cx="133435" cy="41641"/>
            </a:xfrm>
            <a:custGeom>
              <a:avLst/>
              <a:gdLst/>
              <a:ahLst/>
              <a:cxnLst/>
              <a:rect l="l" t="t" r="r" b="b"/>
              <a:pathLst>
                <a:path w="8341" h="2603" extrusionOk="0">
                  <a:moveTo>
                    <a:pt x="4170" y="1"/>
                  </a:moveTo>
                  <a:cubicBezTo>
                    <a:pt x="2536" y="1"/>
                    <a:pt x="1068" y="668"/>
                    <a:pt x="1" y="1735"/>
                  </a:cubicBezTo>
                  <a:lnTo>
                    <a:pt x="868" y="2603"/>
                  </a:lnTo>
                  <a:cubicBezTo>
                    <a:pt x="1702" y="1769"/>
                    <a:pt x="2870" y="1235"/>
                    <a:pt x="4170" y="1235"/>
                  </a:cubicBezTo>
                  <a:cubicBezTo>
                    <a:pt x="5438" y="1235"/>
                    <a:pt x="6606" y="1769"/>
                    <a:pt x="7473" y="2603"/>
                  </a:cubicBezTo>
                  <a:lnTo>
                    <a:pt x="8340" y="1735"/>
                  </a:lnTo>
                  <a:cubicBezTo>
                    <a:pt x="7273" y="668"/>
                    <a:pt x="5805" y="1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7"/>
          <p:cNvSpPr/>
          <p:nvPr/>
        </p:nvSpPr>
        <p:spPr>
          <a:xfrm>
            <a:off x="3332866" y="3721580"/>
            <a:ext cx="205993" cy="171410"/>
          </a:xfrm>
          <a:custGeom>
            <a:avLst/>
            <a:gdLst/>
            <a:ahLst/>
            <a:cxnLst/>
            <a:rect l="l" t="t" r="r" b="b"/>
            <a:pathLst>
              <a:path w="13277" h="11048" extrusionOk="0">
                <a:moveTo>
                  <a:pt x="3586" y="1"/>
                </a:moveTo>
                <a:cubicBezTo>
                  <a:pt x="3525" y="1"/>
                  <a:pt x="3464" y="2"/>
                  <a:pt x="3403" y="5"/>
                </a:cubicBezTo>
                <a:cubicBezTo>
                  <a:pt x="3136" y="5"/>
                  <a:pt x="2869" y="72"/>
                  <a:pt x="2603" y="139"/>
                </a:cubicBezTo>
                <a:lnTo>
                  <a:pt x="5104" y="2174"/>
                </a:lnTo>
                <a:cubicBezTo>
                  <a:pt x="5538" y="2474"/>
                  <a:pt x="5571" y="3074"/>
                  <a:pt x="5238" y="3508"/>
                </a:cubicBezTo>
                <a:lnTo>
                  <a:pt x="4004" y="5009"/>
                </a:lnTo>
                <a:cubicBezTo>
                  <a:pt x="3812" y="5259"/>
                  <a:pt x="3531" y="5387"/>
                  <a:pt x="3251" y="5387"/>
                </a:cubicBezTo>
                <a:cubicBezTo>
                  <a:pt x="3045" y="5387"/>
                  <a:pt x="2839" y="5317"/>
                  <a:pt x="2669" y="5176"/>
                </a:cubicBezTo>
                <a:lnTo>
                  <a:pt x="67" y="3074"/>
                </a:lnTo>
                <a:cubicBezTo>
                  <a:pt x="34" y="3274"/>
                  <a:pt x="1" y="3475"/>
                  <a:pt x="34" y="3708"/>
                </a:cubicBezTo>
                <a:cubicBezTo>
                  <a:pt x="99" y="5583"/>
                  <a:pt x="1667" y="7082"/>
                  <a:pt x="3555" y="7082"/>
                </a:cubicBezTo>
                <a:cubicBezTo>
                  <a:pt x="3615" y="7082"/>
                  <a:pt x="3676" y="7080"/>
                  <a:pt x="3737" y="7077"/>
                </a:cubicBezTo>
                <a:cubicBezTo>
                  <a:pt x="4437" y="7044"/>
                  <a:pt x="5104" y="6777"/>
                  <a:pt x="5638" y="6410"/>
                </a:cubicBezTo>
                <a:lnTo>
                  <a:pt x="11342" y="10846"/>
                </a:lnTo>
                <a:cubicBezTo>
                  <a:pt x="11520" y="10983"/>
                  <a:pt x="11726" y="11047"/>
                  <a:pt x="11928" y="11047"/>
                </a:cubicBezTo>
                <a:cubicBezTo>
                  <a:pt x="12218" y="11047"/>
                  <a:pt x="12500" y="10916"/>
                  <a:pt x="12676" y="10680"/>
                </a:cubicBezTo>
                <a:lnTo>
                  <a:pt x="12977" y="10313"/>
                </a:lnTo>
                <a:cubicBezTo>
                  <a:pt x="13277" y="9912"/>
                  <a:pt x="13210" y="9312"/>
                  <a:pt x="12810" y="8978"/>
                </a:cubicBezTo>
                <a:lnTo>
                  <a:pt x="6972" y="4442"/>
                </a:lnTo>
                <a:cubicBezTo>
                  <a:pt x="7072" y="4108"/>
                  <a:pt x="7106" y="3741"/>
                  <a:pt x="7106" y="3374"/>
                </a:cubicBezTo>
                <a:cubicBezTo>
                  <a:pt x="7009" y="1469"/>
                  <a:pt x="5442" y="1"/>
                  <a:pt x="35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7"/>
          <p:cNvSpPr/>
          <p:nvPr/>
        </p:nvSpPr>
        <p:spPr>
          <a:xfrm>
            <a:off x="3347887" y="2115512"/>
            <a:ext cx="174420" cy="168741"/>
          </a:xfrm>
          <a:custGeom>
            <a:avLst/>
            <a:gdLst/>
            <a:ahLst/>
            <a:cxnLst/>
            <a:rect l="l" t="t" r="r" b="b"/>
            <a:pathLst>
              <a:path w="11242" h="10876" extrusionOk="0">
                <a:moveTo>
                  <a:pt x="5637" y="1"/>
                </a:moveTo>
                <a:cubicBezTo>
                  <a:pt x="2535" y="1"/>
                  <a:pt x="0" y="2002"/>
                  <a:pt x="0" y="4437"/>
                </a:cubicBezTo>
                <a:cubicBezTo>
                  <a:pt x="0" y="6873"/>
                  <a:pt x="2535" y="8874"/>
                  <a:pt x="5637" y="8874"/>
                </a:cubicBezTo>
                <a:cubicBezTo>
                  <a:pt x="5771" y="8874"/>
                  <a:pt x="5904" y="8874"/>
                  <a:pt x="6038" y="8841"/>
                </a:cubicBezTo>
                <a:cubicBezTo>
                  <a:pt x="6238" y="9474"/>
                  <a:pt x="6872" y="10575"/>
                  <a:pt x="8840" y="10875"/>
                </a:cubicBezTo>
                <a:cubicBezTo>
                  <a:pt x="8406" y="10375"/>
                  <a:pt x="7539" y="9675"/>
                  <a:pt x="7806" y="8507"/>
                </a:cubicBezTo>
                <a:cubicBezTo>
                  <a:pt x="9840" y="7840"/>
                  <a:pt x="11241" y="6272"/>
                  <a:pt x="11241" y="4437"/>
                </a:cubicBezTo>
                <a:cubicBezTo>
                  <a:pt x="11241" y="2002"/>
                  <a:pt x="8740" y="1"/>
                  <a:pt x="56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7"/>
          <p:cNvSpPr/>
          <p:nvPr/>
        </p:nvSpPr>
        <p:spPr>
          <a:xfrm>
            <a:off x="5697647" y="4096395"/>
            <a:ext cx="140799" cy="218932"/>
          </a:xfrm>
          <a:custGeom>
            <a:avLst/>
            <a:gdLst/>
            <a:ahLst/>
            <a:cxnLst/>
            <a:rect l="l" t="t" r="r" b="b"/>
            <a:pathLst>
              <a:path w="9075" h="14111" extrusionOk="0">
                <a:moveTo>
                  <a:pt x="4571" y="2970"/>
                </a:moveTo>
                <a:cubicBezTo>
                  <a:pt x="5338" y="2970"/>
                  <a:pt x="5938" y="3604"/>
                  <a:pt x="5938" y="4337"/>
                </a:cubicBezTo>
                <a:cubicBezTo>
                  <a:pt x="5938" y="5105"/>
                  <a:pt x="5338" y="5705"/>
                  <a:pt x="4571" y="5705"/>
                </a:cubicBezTo>
                <a:cubicBezTo>
                  <a:pt x="3837" y="5705"/>
                  <a:pt x="3203" y="5105"/>
                  <a:pt x="3203" y="4337"/>
                </a:cubicBezTo>
                <a:cubicBezTo>
                  <a:pt x="3203" y="3604"/>
                  <a:pt x="3837" y="2970"/>
                  <a:pt x="4571" y="2970"/>
                </a:cubicBezTo>
                <a:close/>
                <a:moveTo>
                  <a:pt x="4537" y="1"/>
                </a:moveTo>
                <a:cubicBezTo>
                  <a:pt x="4237" y="1"/>
                  <a:pt x="1102" y="168"/>
                  <a:pt x="234" y="3503"/>
                </a:cubicBezTo>
                <a:cubicBezTo>
                  <a:pt x="234" y="3503"/>
                  <a:pt x="1" y="4771"/>
                  <a:pt x="735" y="6439"/>
                </a:cubicBezTo>
                <a:cubicBezTo>
                  <a:pt x="735" y="6439"/>
                  <a:pt x="1569" y="8040"/>
                  <a:pt x="1735" y="8240"/>
                </a:cubicBezTo>
                <a:cubicBezTo>
                  <a:pt x="1735" y="8240"/>
                  <a:pt x="4004" y="11609"/>
                  <a:pt x="4471" y="14111"/>
                </a:cubicBezTo>
                <a:cubicBezTo>
                  <a:pt x="4971" y="11609"/>
                  <a:pt x="7339" y="8240"/>
                  <a:pt x="7339" y="8240"/>
                </a:cubicBezTo>
                <a:cubicBezTo>
                  <a:pt x="7473" y="8040"/>
                  <a:pt x="8340" y="6439"/>
                  <a:pt x="8340" y="6439"/>
                </a:cubicBezTo>
                <a:cubicBezTo>
                  <a:pt x="9074" y="4804"/>
                  <a:pt x="8841" y="3503"/>
                  <a:pt x="8841" y="3503"/>
                </a:cubicBezTo>
                <a:cubicBezTo>
                  <a:pt x="7940" y="1"/>
                  <a:pt x="4537" y="1"/>
                  <a:pt x="45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7"/>
          <p:cNvSpPr txBox="1"/>
          <p:nvPr/>
        </p:nvSpPr>
        <p:spPr>
          <a:xfrm>
            <a:off x="5811800" y="1590575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27"/>
          <p:cNvSpPr txBox="1"/>
          <p:nvPr/>
        </p:nvSpPr>
        <p:spPr>
          <a:xfrm>
            <a:off x="5811800" y="2389451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27"/>
          <p:cNvSpPr txBox="1"/>
          <p:nvPr/>
        </p:nvSpPr>
        <p:spPr>
          <a:xfrm>
            <a:off x="534710" y="2788887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27"/>
          <p:cNvSpPr txBox="1"/>
          <p:nvPr/>
        </p:nvSpPr>
        <p:spPr>
          <a:xfrm>
            <a:off x="529550" y="1990000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27"/>
          <p:cNvSpPr txBox="1"/>
          <p:nvPr/>
        </p:nvSpPr>
        <p:spPr>
          <a:xfrm>
            <a:off x="534710" y="3587774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27"/>
          <p:cNvSpPr txBox="1"/>
          <p:nvPr/>
        </p:nvSpPr>
        <p:spPr>
          <a:xfrm>
            <a:off x="5816951" y="3188327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27"/>
          <p:cNvSpPr txBox="1"/>
          <p:nvPr/>
        </p:nvSpPr>
        <p:spPr>
          <a:xfrm>
            <a:off x="5816951" y="3987202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7"/>
          <p:cNvSpPr txBox="1"/>
          <p:nvPr/>
        </p:nvSpPr>
        <p:spPr>
          <a:xfrm>
            <a:off x="4144559" y="1590569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7"/>
          <p:cNvSpPr txBox="1"/>
          <p:nvPr/>
        </p:nvSpPr>
        <p:spPr>
          <a:xfrm>
            <a:off x="4144559" y="2389446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27"/>
          <p:cNvSpPr txBox="1"/>
          <p:nvPr/>
        </p:nvSpPr>
        <p:spPr>
          <a:xfrm>
            <a:off x="4145362" y="2788884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27"/>
          <p:cNvSpPr txBox="1"/>
          <p:nvPr/>
        </p:nvSpPr>
        <p:spPr>
          <a:xfrm>
            <a:off x="4143783" y="1990007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7"/>
          <p:cNvSpPr txBox="1"/>
          <p:nvPr/>
        </p:nvSpPr>
        <p:spPr>
          <a:xfrm>
            <a:off x="4145362" y="3587761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7"/>
          <p:cNvSpPr txBox="1"/>
          <p:nvPr/>
        </p:nvSpPr>
        <p:spPr>
          <a:xfrm>
            <a:off x="4146138" y="3188323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27"/>
          <p:cNvSpPr txBox="1"/>
          <p:nvPr/>
        </p:nvSpPr>
        <p:spPr>
          <a:xfrm>
            <a:off x="4146138" y="3987199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178</Words>
  <Application>Microsoft Office PowerPoint</Application>
  <PresentationFormat>On-screen Show 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Fira Sans Extra Condensed Medium</vt:lpstr>
      <vt:lpstr>Arial</vt:lpstr>
      <vt:lpstr>Social Media Infographics by Slidesgo</vt:lpstr>
      <vt:lpstr>Social Media Platform</vt:lpstr>
      <vt:lpstr>Technology Stack</vt:lpstr>
      <vt:lpstr>Key Features</vt:lpstr>
      <vt:lpstr>Backend Functionality</vt:lpstr>
      <vt:lpstr>Challenges &amp; Solutions</vt:lpstr>
      <vt:lpstr>Future Enhancements</vt:lpstr>
      <vt:lpstr>Conclusion</vt:lpstr>
      <vt:lpstr>Twitter</vt:lpstr>
      <vt:lpstr>Social Media Infographics</vt:lpstr>
      <vt:lpstr>Twitter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ROHIT YADAV</cp:lastModifiedBy>
  <cp:revision>5</cp:revision>
  <dcterms:modified xsi:type="dcterms:W3CDTF">2024-09-20T07:02:29Z</dcterms:modified>
</cp:coreProperties>
</file>