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0"/>
  </p:notesMasterIdLst>
  <p:sldIdLst>
    <p:sldId id="256" r:id="rId2"/>
    <p:sldId id="259" r:id="rId3"/>
    <p:sldId id="261" r:id="rId4"/>
    <p:sldId id="287" r:id="rId5"/>
    <p:sldId id="277" r:id="rId6"/>
    <p:sldId id="262" r:id="rId7"/>
    <p:sldId id="281" r:id="rId8"/>
    <p:sldId id="284" r:id="rId9"/>
  </p:sldIdLst>
  <p:sldSz cx="9144000" cy="5143500" type="screen16x9"/>
  <p:notesSz cx="6858000" cy="9144000"/>
  <p:embeddedFontLst>
    <p:embeddedFont>
      <p:font typeface="Anaheim" panose="020B0604020202020204" charset="0"/>
      <p:regular r:id="rId11"/>
    </p:embeddedFont>
    <p:embeddedFont>
      <p:font typeface="Bebas Neue" panose="020B0604020202020204" charset="0"/>
      <p:regular r:id="rId12"/>
    </p:embeddedFont>
    <p:embeddedFont>
      <p:font typeface="Press Start 2P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740F76-F502-4DD4-B6E5-4022E97DF1AD}">
  <a:tblStyle styleId="{91740F76-F502-4DD4-B6E5-4022E97DF1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1fb69573f_3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1fb69573f_3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f89d944118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f89d944118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f89d944118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f89d944118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1395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f89d944118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f89d944118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2" name="Google Shape;3162;gf89d94411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3" name="Google Shape;3163;gf89d94411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2" name="Google Shape;3312;gf89d944118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3" name="Google Shape;3313;gf89d944118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350490" y="1615346"/>
            <a:ext cx="6530025" cy="3968925"/>
          </a:xfrm>
          <a:custGeom>
            <a:avLst/>
            <a:gdLst/>
            <a:ahLst/>
            <a:cxnLst/>
            <a:rect l="l" t="t" r="r" b="b"/>
            <a:pathLst>
              <a:path w="261201" h="158757" extrusionOk="0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 rot="-1582772">
            <a:off x="8399782" y="3146985"/>
            <a:ext cx="905187" cy="265028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89671" y="-7722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rot="126079">
            <a:off x="394117" y="129200"/>
            <a:ext cx="750015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7079738">
            <a:off x="184591" y="858635"/>
            <a:ext cx="164101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495449" y="381724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346047">
            <a:off x="3370099" y="4597325"/>
            <a:ext cx="1201737" cy="450424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766401" y="46041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107837" y="400550"/>
            <a:ext cx="524556" cy="446866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2549037">
            <a:off x="6065366" y="4656872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606875">
            <a:off x="5602165" y="4296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2549037">
            <a:off x="390141" y="4438435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13100" y="2238454"/>
            <a:ext cx="4215300" cy="10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713125" y="3277150"/>
            <a:ext cx="421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 idx="2"/>
          </p:nvPr>
        </p:nvSpPr>
        <p:spPr>
          <a:xfrm>
            <a:off x="713100" y="1255550"/>
            <a:ext cx="4215300" cy="982800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/>
          <p:nvPr/>
        </p:nvSpPr>
        <p:spPr>
          <a:xfrm rot="10800000">
            <a:off x="-639910" y="2453705"/>
            <a:ext cx="10098800" cy="3633725"/>
          </a:xfrm>
          <a:custGeom>
            <a:avLst/>
            <a:gdLst/>
            <a:ahLst/>
            <a:cxnLst/>
            <a:rect l="l" t="t" r="r" b="b"/>
            <a:pathLst>
              <a:path w="403952" h="145349" extrusionOk="0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54" name="Google Shape;354;p27"/>
          <p:cNvSpPr/>
          <p:nvPr/>
        </p:nvSpPr>
        <p:spPr>
          <a:xfrm flipH="1">
            <a:off x="5386189" y="-161190"/>
            <a:ext cx="4232993" cy="1696837"/>
          </a:xfrm>
          <a:custGeom>
            <a:avLst/>
            <a:gdLst/>
            <a:ahLst/>
            <a:cxnLst/>
            <a:rect l="l" t="t" r="r" b="b"/>
            <a:pathLst>
              <a:path w="104216" h="41776" extrusionOk="0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55" name="Google Shape;355;p27"/>
          <p:cNvSpPr/>
          <p:nvPr/>
        </p:nvSpPr>
        <p:spPr>
          <a:xfrm>
            <a:off x="311251" y="36888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7"/>
          <p:cNvSpPr/>
          <p:nvPr/>
        </p:nvSpPr>
        <p:spPr>
          <a:xfrm rot="-6700042" flipH="1">
            <a:off x="8639065" y="889246"/>
            <a:ext cx="164100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7"/>
          <p:cNvSpPr/>
          <p:nvPr/>
        </p:nvSpPr>
        <p:spPr>
          <a:xfrm rot="-326888">
            <a:off x="1458214" y="4122673"/>
            <a:ext cx="750023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7"/>
          <p:cNvSpPr/>
          <p:nvPr/>
        </p:nvSpPr>
        <p:spPr>
          <a:xfrm rot="-4500050" flipH="1">
            <a:off x="7440682" y="119541"/>
            <a:ext cx="483265" cy="411677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7"/>
          <p:cNvSpPr/>
          <p:nvPr/>
        </p:nvSpPr>
        <p:spPr>
          <a:xfrm rot="8816071" flipH="1">
            <a:off x="350265" y="2178698"/>
            <a:ext cx="164099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7"/>
          <p:cNvSpPr/>
          <p:nvPr/>
        </p:nvSpPr>
        <p:spPr>
          <a:xfrm rot="2700000" flipH="1">
            <a:off x="7528620" y="4378896"/>
            <a:ext cx="1201745" cy="450420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7"/>
          <p:cNvSpPr/>
          <p:nvPr/>
        </p:nvSpPr>
        <p:spPr>
          <a:xfrm>
            <a:off x="8581026" y="3627991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7"/>
          <p:cNvSpPr/>
          <p:nvPr/>
        </p:nvSpPr>
        <p:spPr>
          <a:xfrm rot="8904525">
            <a:off x="338087" y="429598"/>
            <a:ext cx="750025" cy="219591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7"/>
          <p:cNvSpPr/>
          <p:nvPr/>
        </p:nvSpPr>
        <p:spPr>
          <a:xfrm>
            <a:off x="3819801" y="2494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7"/>
          <p:cNvSpPr/>
          <p:nvPr/>
        </p:nvSpPr>
        <p:spPr>
          <a:xfrm rot="-5983180" flipH="1">
            <a:off x="4268815" y="4746869"/>
            <a:ext cx="164100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7"/>
          <p:cNvSpPr/>
          <p:nvPr/>
        </p:nvSpPr>
        <p:spPr>
          <a:xfrm rot="5797880">
            <a:off x="5955801" y="4673776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>
            <a:off x="-508971" y="-856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65" name="Google Shape;65;p6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6" name="Google Shape;66;p6"/>
          <p:cNvSpPr/>
          <p:nvPr/>
        </p:nvSpPr>
        <p:spPr>
          <a:xfrm>
            <a:off x="135926" y="11233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rot="1606875">
            <a:off x="7664740" y="47613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rot="5797880">
            <a:off x="8592951" y="3500851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 rot="2856529">
            <a:off x="8686440" y="4311035"/>
            <a:ext cx="164102" cy="331323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rot="-4499985" flipH="1">
            <a:off x="496911" y="1973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 rot="-3661117">
            <a:off x="238553" y="4215459"/>
            <a:ext cx="164102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516675" y="445026"/>
            <a:ext cx="194421" cy="19442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 rot="10800000" flipH="1">
            <a:off x="3350490" y="-530304"/>
            <a:ext cx="6530025" cy="3968925"/>
          </a:xfrm>
          <a:custGeom>
            <a:avLst/>
            <a:gdLst/>
            <a:ahLst/>
            <a:cxnLst/>
            <a:rect l="l" t="t" r="r" b="b"/>
            <a:pathLst>
              <a:path w="261201" h="158757" extrusionOk="0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76" name="Google Shape;76;p7"/>
          <p:cNvSpPr/>
          <p:nvPr/>
        </p:nvSpPr>
        <p:spPr>
          <a:xfrm rot="9120431" flipH="1">
            <a:off x="7978305" y="4471577"/>
            <a:ext cx="905191" cy="265027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 rot="-7430944" flipH="1">
            <a:off x="4898473" y="130811"/>
            <a:ext cx="1201746" cy="450421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"/>
          <p:cNvSpPr/>
          <p:nvPr/>
        </p:nvSpPr>
        <p:spPr>
          <a:xfrm rot="10800000" flipH="1">
            <a:off x="8551226" y="1143089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 rot="-7472203" flipH="1">
            <a:off x="7430903" y="373749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/>
          <p:nvPr/>
        </p:nvSpPr>
        <p:spPr>
          <a:xfrm rot="-6895012" flipH="1">
            <a:off x="236535" y="4419056"/>
            <a:ext cx="434464" cy="370096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 rot="-7472203" flipH="1">
            <a:off x="586103" y="143124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/>
          <p:nvPr/>
        </p:nvSpPr>
        <p:spPr>
          <a:xfrm rot="6537935">
            <a:off x="194426" y="912501"/>
            <a:ext cx="351070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720000" y="1943500"/>
            <a:ext cx="41715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title"/>
          </p:nvPr>
        </p:nvSpPr>
        <p:spPr>
          <a:xfrm>
            <a:off x="720000" y="980500"/>
            <a:ext cx="4588500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/>
          <p:nvPr/>
        </p:nvSpPr>
        <p:spPr>
          <a:xfrm>
            <a:off x="-401435" y="2272207"/>
            <a:ext cx="10098800" cy="3633725"/>
          </a:xfrm>
          <a:custGeom>
            <a:avLst/>
            <a:gdLst/>
            <a:ahLst/>
            <a:cxnLst/>
            <a:rect l="l" t="t" r="r" b="b"/>
            <a:pathLst>
              <a:path w="403952" h="145349" extrusionOk="0">
                <a:moveTo>
                  <a:pt x="3838" y="57241"/>
                </a:moveTo>
                <a:cubicBezTo>
                  <a:pt x="-1728" y="33889"/>
                  <a:pt x="-3493" y="-3176"/>
                  <a:pt x="14428" y="218"/>
                </a:cubicBezTo>
                <a:cubicBezTo>
                  <a:pt x="32349" y="3612"/>
                  <a:pt x="79325" y="60771"/>
                  <a:pt x="111366" y="77606"/>
                </a:cubicBezTo>
                <a:cubicBezTo>
                  <a:pt x="143407" y="94441"/>
                  <a:pt x="180226" y="98490"/>
                  <a:pt x="206676" y="101230"/>
                </a:cubicBezTo>
                <a:cubicBezTo>
                  <a:pt x="233126" y="103970"/>
                  <a:pt x="248205" y="97035"/>
                  <a:pt x="270064" y="94048"/>
                </a:cubicBezTo>
                <a:cubicBezTo>
                  <a:pt x="291923" y="91061"/>
                  <a:pt x="316487" y="84556"/>
                  <a:pt x="337828" y="83309"/>
                </a:cubicBezTo>
                <a:cubicBezTo>
                  <a:pt x="359169" y="82062"/>
                  <a:pt x="388062" y="82494"/>
                  <a:pt x="398109" y="86567"/>
                </a:cubicBezTo>
                <a:cubicBezTo>
                  <a:pt x="408156" y="90640"/>
                  <a:pt x="403268" y="100008"/>
                  <a:pt x="398109" y="107747"/>
                </a:cubicBezTo>
                <a:cubicBezTo>
                  <a:pt x="392950" y="115486"/>
                  <a:pt x="425534" y="127569"/>
                  <a:pt x="367154" y="133000"/>
                </a:cubicBezTo>
                <a:cubicBezTo>
                  <a:pt x="308774" y="138431"/>
                  <a:pt x="108380" y="152958"/>
                  <a:pt x="47827" y="140331"/>
                </a:cubicBezTo>
                <a:cubicBezTo>
                  <a:pt x="-12726" y="127705"/>
                  <a:pt x="9405" y="80593"/>
                  <a:pt x="3838" y="5724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99" name="Google Shape;99;p9"/>
          <p:cNvSpPr/>
          <p:nvPr/>
        </p:nvSpPr>
        <p:spPr>
          <a:xfrm>
            <a:off x="-561710" y="-238006"/>
            <a:ext cx="4232993" cy="1696837"/>
          </a:xfrm>
          <a:custGeom>
            <a:avLst/>
            <a:gdLst/>
            <a:ahLst/>
            <a:cxnLst/>
            <a:rect l="l" t="t" r="r" b="b"/>
            <a:pathLst>
              <a:path w="104216" h="41776" extrusionOk="0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0" name="Google Shape;100;p9"/>
          <p:cNvSpPr/>
          <p:nvPr/>
        </p:nvSpPr>
        <p:spPr>
          <a:xfrm rot="126079">
            <a:off x="716867" y="194038"/>
            <a:ext cx="750015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9"/>
          <p:cNvSpPr/>
          <p:nvPr/>
        </p:nvSpPr>
        <p:spPr>
          <a:xfrm rot="-281910">
            <a:off x="184591" y="923460"/>
            <a:ext cx="164101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3495449" y="381724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/>
          <p:nvPr/>
        </p:nvSpPr>
        <p:spPr>
          <a:xfrm rot="-2700000">
            <a:off x="6129820" y="4334171"/>
            <a:ext cx="1201745" cy="450420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"/>
          <p:cNvSpPr/>
          <p:nvPr/>
        </p:nvSpPr>
        <p:spPr>
          <a:xfrm>
            <a:off x="4431901" y="4682428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9"/>
          <p:cNvSpPr/>
          <p:nvPr/>
        </p:nvSpPr>
        <p:spPr>
          <a:xfrm rot="-4499985" flipH="1">
            <a:off x="450823" y="43806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"/>
          <p:cNvSpPr/>
          <p:nvPr/>
        </p:nvSpPr>
        <p:spPr>
          <a:xfrm rot="-4297704">
            <a:off x="2340466" y="4438435"/>
            <a:ext cx="164102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9"/>
          <p:cNvSpPr/>
          <p:nvPr/>
        </p:nvSpPr>
        <p:spPr>
          <a:xfrm rot="1606875">
            <a:off x="5602165" y="4296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>
            <a:off x="8220026" y="381728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title"/>
          </p:nvPr>
        </p:nvSpPr>
        <p:spPr>
          <a:xfrm>
            <a:off x="3969625" y="1458875"/>
            <a:ext cx="4461300" cy="10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subTitle" idx="1"/>
          </p:nvPr>
        </p:nvSpPr>
        <p:spPr>
          <a:xfrm>
            <a:off x="3969625" y="2519725"/>
            <a:ext cx="4461300" cy="11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/>
          <p:nvPr/>
        </p:nvSpPr>
        <p:spPr>
          <a:xfrm flipH="1">
            <a:off x="6337204" y="-109012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4" name="Google Shape;214;p18"/>
          <p:cNvSpPr/>
          <p:nvPr/>
        </p:nvSpPr>
        <p:spPr>
          <a:xfrm rot="7205836" flipH="1">
            <a:off x="8553951" y="756864"/>
            <a:ext cx="750014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"/>
          <p:cNvSpPr/>
          <p:nvPr/>
        </p:nvSpPr>
        <p:spPr>
          <a:xfrm rot="-2283227" flipH="1">
            <a:off x="8397155" y="140484"/>
            <a:ext cx="164100" cy="331326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8"/>
          <p:cNvSpPr/>
          <p:nvPr/>
        </p:nvSpPr>
        <p:spPr>
          <a:xfrm rot="10800000" flipH="1">
            <a:off x="-851421" y="337024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17" name="Google Shape;217;p18"/>
          <p:cNvSpPr/>
          <p:nvPr/>
        </p:nvSpPr>
        <p:spPr>
          <a:xfrm>
            <a:off x="171776" y="4364628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rot="-8976492">
            <a:off x="1015679" y="4511249"/>
            <a:ext cx="164101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/>
          <p:nvPr/>
        </p:nvSpPr>
        <p:spPr>
          <a:xfrm rot="-4499991" flipH="1">
            <a:off x="8559983" y="1633368"/>
            <a:ext cx="325665" cy="277435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8"/>
          <p:cNvSpPr/>
          <p:nvPr/>
        </p:nvSpPr>
        <p:spPr>
          <a:xfrm rot="6637955">
            <a:off x="185968" y="3247800"/>
            <a:ext cx="164101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 idx="2"/>
          </p:nvPr>
        </p:nvSpPr>
        <p:spPr>
          <a:xfrm>
            <a:off x="720000" y="2843050"/>
            <a:ext cx="2086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1"/>
          </p:nvPr>
        </p:nvSpPr>
        <p:spPr>
          <a:xfrm>
            <a:off x="720002" y="3213850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title" idx="3"/>
          </p:nvPr>
        </p:nvSpPr>
        <p:spPr>
          <a:xfrm>
            <a:off x="3528600" y="2843000"/>
            <a:ext cx="2086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5" name="Google Shape;225;p18"/>
          <p:cNvSpPr txBox="1">
            <a:spLocks noGrp="1"/>
          </p:cNvSpPr>
          <p:nvPr>
            <p:ph type="subTitle" idx="4"/>
          </p:nvPr>
        </p:nvSpPr>
        <p:spPr>
          <a:xfrm>
            <a:off x="3528597" y="3213850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title" idx="5"/>
          </p:nvPr>
        </p:nvSpPr>
        <p:spPr>
          <a:xfrm>
            <a:off x="6337197" y="2843050"/>
            <a:ext cx="2086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subTitle" idx="6"/>
          </p:nvPr>
        </p:nvSpPr>
        <p:spPr>
          <a:xfrm>
            <a:off x="6337198" y="3213850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/>
          <p:nvPr/>
        </p:nvSpPr>
        <p:spPr>
          <a:xfrm flipH="1">
            <a:off x="6337204" y="-109012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91" name="Google Shape;291;p22"/>
          <p:cNvSpPr/>
          <p:nvPr/>
        </p:nvSpPr>
        <p:spPr>
          <a:xfrm rot="10800000" flipH="1">
            <a:off x="-443071" y="3691721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92" name="Google Shape;292;p22"/>
          <p:cNvSpPr/>
          <p:nvPr/>
        </p:nvSpPr>
        <p:spPr>
          <a:xfrm>
            <a:off x="642951" y="475856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2"/>
          <p:cNvSpPr/>
          <p:nvPr/>
        </p:nvSpPr>
        <p:spPr>
          <a:xfrm rot="-326888">
            <a:off x="7588089" y="35111"/>
            <a:ext cx="750023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2"/>
          <p:cNvSpPr/>
          <p:nvPr/>
        </p:nvSpPr>
        <p:spPr>
          <a:xfrm rot="-4500050" flipH="1">
            <a:off x="8596232" y="441016"/>
            <a:ext cx="483265" cy="411677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2"/>
          <p:cNvSpPr/>
          <p:nvPr/>
        </p:nvSpPr>
        <p:spPr>
          <a:xfrm rot="-6949112" flipH="1">
            <a:off x="133141" y="3889694"/>
            <a:ext cx="164100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340400" y="425848"/>
            <a:ext cx="227097" cy="227097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2"/>
          <p:cNvSpPr/>
          <p:nvPr/>
        </p:nvSpPr>
        <p:spPr>
          <a:xfrm rot="-6949112" flipH="1">
            <a:off x="8832316" y="4292419"/>
            <a:ext cx="164100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bg>
      <p:bgPr>
        <a:solidFill>
          <a:schemeClr val="dk2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"/>
          <p:cNvSpPr/>
          <p:nvPr/>
        </p:nvSpPr>
        <p:spPr>
          <a:xfrm>
            <a:off x="3350490" y="1615346"/>
            <a:ext cx="6530025" cy="3968925"/>
          </a:xfrm>
          <a:custGeom>
            <a:avLst/>
            <a:gdLst/>
            <a:ahLst/>
            <a:cxnLst/>
            <a:rect l="l" t="t" r="r" b="b"/>
            <a:pathLst>
              <a:path w="261201" h="158757" extrusionOk="0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29" name="Google Shape;329;p25"/>
          <p:cNvSpPr/>
          <p:nvPr/>
        </p:nvSpPr>
        <p:spPr>
          <a:xfrm rot="1412830">
            <a:off x="3867881" y="4690023"/>
            <a:ext cx="905187" cy="265029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5"/>
          <p:cNvSpPr/>
          <p:nvPr/>
        </p:nvSpPr>
        <p:spPr>
          <a:xfrm>
            <a:off x="-1451396" y="-650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31" name="Google Shape;331;p25"/>
          <p:cNvSpPr/>
          <p:nvPr/>
        </p:nvSpPr>
        <p:spPr>
          <a:xfrm rot="126079">
            <a:off x="554542" y="83725"/>
            <a:ext cx="750015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5"/>
          <p:cNvSpPr/>
          <p:nvPr/>
        </p:nvSpPr>
        <p:spPr>
          <a:xfrm rot="7079738">
            <a:off x="123516" y="810247"/>
            <a:ext cx="164101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5"/>
          <p:cNvSpPr/>
          <p:nvPr/>
        </p:nvSpPr>
        <p:spPr>
          <a:xfrm rot="-346047">
            <a:off x="7681424" y="211475"/>
            <a:ext cx="1201737" cy="450424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5"/>
          <p:cNvSpPr/>
          <p:nvPr/>
        </p:nvSpPr>
        <p:spPr>
          <a:xfrm>
            <a:off x="7766401" y="46041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5"/>
          <p:cNvSpPr/>
          <p:nvPr/>
        </p:nvSpPr>
        <p:spPr>
          <a:xfrm rot="-2549037">
            <a:off x="6065366" y="4656872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5"/>
          <p:cNvSpPr txBox="1"/>
          <p:nvPr/>
        </p:nvSpPr>
        <p:spPr>
          <a:xfrm>
            <a:off x="720000" y="3410800"/>
            <a:ext cx="324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infographics and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37" name="Google Shape;337;p25"/>
          <p:cNvSpPr/>
          <p:nvPr/>
        </p:nvSpPr>
        <p:spPr>
          <a:xfrm>
            <a:off x="4337674" y="2571749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5"/>
          <p:cNvSpPr/>
          <p:nvPr/>
        </p:nvSpPr>
        <p:spPr>
          <a:xfrm rot="-1601140">
            <a:off x="5602164" y="429599"/>
            <a:ext cx="750023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4132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 sz="4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5"/>
          <p:cNvSpPr txBox="1">
            <a:spLocks noGrp="1"/>
          </p:cNvSpPr>
          <p:nvPr>
            <p:ph type="subTitle" idx="1"/>
          </p:nvPr>
        </p:nvSpPr>
        <p:spPr>
          <a:xfrm>
            <a:off x="720000" y="2391763"/>
            <a:ext cx="34347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5"/>
          <p:cNvSpPr txBox="1">
            <a:spLocks noGrp="1"/>
          </p:cNvSpPr>
          <p:nvPr>
            <p:ph type="subTitle" idx="2"/>
          </p:nvPr>
        </p:nvSpPr>
        <p:spPr>
          <a:xfrm>
            <a:off x="720000" y="1982838"/>
            <a:ext cx="34347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/>
          <p:nvPr/>
        </p:nvSpPr>
        <p:spPr>
          <a:xfrm>
            <a:off x="-508971" y="-856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44" name="Google Shape;344;p26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45" name="Google Shape;345;p26"/>
          <p:cNvSpPr/>
          <p:nvPr/>
        </p:nvSpPr>
        <p:spPr>
          <a:xfrm>
            <a:off x="135926" y="11233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6"/>
          <p:cNvSpPr/>
          <p:nvPr/>
        </p:nvSpPr>
        <p:spPr>
          <a:xfrm rot="1606875">
            <a:off x="7664740" y="47613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6"/>
          <p:cNvSpPr/>
          <p:nvPr/>
        </p:nvSpPr>
        <p:spPr>
          <a:xfrm rot="5797880">
            <a:off x="8592951" y="3500851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6"/>
          <p:cNvSpPr/>
          <p:nvPr/>
        </p:nvSpPr>
        <p:spPr>
          <a:xfrm rot="2856529">
            <a:off x="8686440" y="4311035"/>
            <a:ext cx="164102" cy="331323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6"/>
          <p:cNvSpPr/>
          <p:nvPr/>
        </p:nvSpPr>
        <p:spPr>
          <a:xfrm rot="-4499985" flipH="1">
            <a:off x="496911" y="1973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6"/>
          <p:cNvSpPr/>
          <p:nvPr/>
        </p:nvSpPr>
        <p:spPr>
          <a:xfrm rot="-3661117">
            <a:off x="238553" y="4215459"/>
            <a:ext cx="164102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8516675" y="445026"/>
            <a:ext cx="194421" cy="19442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ress Start 2P"/>
              <a:buNone/>
              <a:defRPr sz="23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8" r:id="rId5"/>
    <p:sldLayoutId id="2147483664" r:id="rId6"/>
    <p:sldLayoutId id="2147483668" r:id="rId7"/>
    <p:sldLayoutId id="2147483671" r:id="rId8"/>
    <p:sldLayoutId id="2147483672" r:id="rId9"/>
    <p:sldLayoutId id="214748367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 txBox="1">
            <a:spLocks noGrp="1"/>
          </p:cNvSpPr>
          <p:nvPr>
            <p:ph type="ctrTitle"/>
          </p:nvPr>
        </p:nvSpPr>
        <p:spPr>
          <a:xfrm>
            <a:off x="562844" y="2630596"/>
            <a:ext cx="4215300" cy="10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Yadav Rohit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377" name="Google Shape;377;p31"/>
          <p:cNvSpPr txBox="1">
            <a:spLocks noGrp="1"/>
          </p:cNvSpPr>
          <p:nvPr>
            <p:ph type="subTitle" idx="1"/>
          </p:nvPr>
        </p:nvSpPr>
        <p:spPr>
          <a:xfrm>
            <a:off x="670632" y="3222920"/>
            <a:ext cx="421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Enrollment No : 22002170110210</a:t>
            </a:r>
            <a:endParaRPr dirty="0"/>
          </a:p>
        </p:txBody>
      </p:sp>
      <p:sp>
        <p:nvSpPr>
          <p:cNvPr id="378" name="Google Shape;378;p31"/>
          <p:cNvSpPr txBox="1">
            <a:spLocks noGrp="1"/>
          </p:cNvSpPr>
          <p:nvPr>
            <p:ph type="ctrTitle" idx="2"/>
          </p:nvPr>
        </p:nvSpPr>
        <p:spPr>
          <a:xfrm>
            <a:off x="372431" y="1095289"/>
            <a:ext cx="5752452" cy="982800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Game Zone</a:t>
            </a:r>
            <a:endParaRPr sz="4800" dirty="0"/>
          </a:p>
        </p:txBody>
      </p:sp>
      <p:grpSp>
        <p:nvGrpSpPr>
          <p:cNvPr id="379" name="Google Shape;379;p31"/>
          <p:cNvGrpSpPr/>
          <p:nvPr/>
        </p:nvGrpSpPr>
        <p:grpSpPr>
          <a:xfrm>
            <a:off x="6097366" y="1255550"/>
            <a:ext cx="2608445" cy="2800978"/>
            <a:chOff x="4554675" y="2907300"/>
            <a:chExt cx="772575" cy="829600"/>
          </a:xfrm>
        </p:grpSpPr>
        <p:sp>
          <p:nvSpPr>
            <p:cNvPr id="380" name="Google Shape;380;p31"/>
            <p:cNvSpPr/>
            <p:nvPr/>
          </p:nvSpPr>
          <p:spPr>
            <a:xfrm>
              <a:off x="4554675" y="2907300"/>
              <a:ext cx="772575" cy="829600"/>
            </a:xfrm>
            <a:custGeom>
              <a:avLst/>
              <a:gdLst/>
              <a:ahLst/>
              <a:cxnLst/>
              <a:rect l="l" t="t" r="r" b="b"/>
              <a:pathLst>
                <a:path w="30903" h="33184" extrusionOk="0">
                  <a:moveTo>
                    <a:pt x="15765" y="0"/>
                  </a:moveTo>
                  <a:cubicBezTo>
                    <a:pt x="10126" y="0"/>
                    <a:pt x="4762" y="3284"/>
                    <a:pt x="2256" y="8321"/>
                  </a:cubicBezTo>
                  <a:cubicBezTo>
                    <a:pt x="0" y="12883"/>
                    <a:pt x="602" y="17971"/>
                    <a:pt x="602" y="22883"/>
                  </a:cubicBezTo>
                  <a:lnTo>
                    <a:pt x="602" y="32181"/>
                  </a:lnTo>
                  <a:cubicBezTo>
                    <a:pt x="602" y="32733"/>
                    <a:pt x="1053" y="33184"/>
                    <a:pt x="1579" y="33184"/>
                  </a:cubicBezTo>
                  <a:lnTo>
                    <a:pt x="29925" y="33184"/>
                  </a:lnTo>
                  <a:cubicBezTo>
                    <a:pt x="30451" y="33184"/>
                    <a:pt x="30903" y="32733"/>
                    <a:pt x="30903" y="32181"/>
                  </a:cubicBezTo>
                  <a:lnTo>
                    <a:pt x="30903" y="29600"/>
                  </a:lnTo>
                  <a:lnTo>
                    <a:pt x="30903" y="18196"/>
                  </a:lnTo>
                  <a:cubicBezTo>
                    <a:pt x="30903" y="13184"/>
                    <a:pt x="30351" y="8697"/>
                    <a:pt x="26817" y="4813"/>
                  </a:cubicBezTo>
                  <a:cubicBezTo>
                    <a:pt x="26767" y="4762"/>
                    <a:pt x="26717" y="4712"/>
                    <a:pt x="26667" y="4662"/>
                  </a:cubicBezTo>
                  <a:cubicBezTo>
                    <a:pt x="26592" y="4587"/>
                    <a:pt x="26542" y="4512"/>
                    <a:pt x="26466" y="4462"/>
                  </a:cubicBezTo>
                  <a:cubicBezTo>
                    <a:pt x="23609" y="1579"/>
                    <a:pt x="19800" y="0"/>
                    <a:pt x="15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66675" dir="2820000" algn="bl" rotWithShape="0">
                <a:schemeClr val="accent5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4596025" y="2932375"/>
              <a:ext cx="708050" cy="779475"/>
            </a:xfrm>
            <a:custGeom>
              <a:avLst/>
              <a:gdLst/>
              <a:ahLst/>
              <a:cxnLst/>
              <a:rect l="l" t="t" r="r" b="b"/>
              <a:pathLst>
                <a:path w="28322" h="31179" extrusionOk="0">
                  <a:moveTo>
                    <a:pt x="14161" y="0"/>
                  </a:moveTo>
                  <a:cubicBezTo>
                    <a:pt x="8898" y="0"/>
                    <a:pt x="4311" y="2882"/>
                    <a:pt x="1855" y="7143"/>
                  </a:cubicBezTo>
                  <a:cubicBezTo>
                    <a:pt x="1354" y="8020"/>
                    <a:pt x="953" y="8972"/>
                    <a:pt x="627" y="9975"/>
                  </a:cubicBezTo>
                  <a:cubicBezTo>
                    <a:pt x="577" y="10150"/>
                    <a:pt x="527" y="10301"/>
                    <a:pt x="502" y="10476"/>
                  </a:cubicBezTo>
                  <a:cubicBezTo>
                    <a:pt x="226" y="11429"/>
                    <a:pt x="75" y="12431"/>
                    <a:pt x="25" y="13459"/>
                  </a:cubicBezTo>
                  <a:cubicBezTo>
                    <a:pt x="0" y="13684"/>
                    <a:pt x="0" y="13935"/>
                    <a:pt x="0" y="14160"/>
                  </a:cubicBezTo>
                  <a:lnTo>
                    <a:pt x="0" y="31178"/>
                  </a:lnTo>
                  <a:lnTo>
                    <a:pt x="28321" y="31178"/>
                  </a:lnTo>
                  <a:lnTo>
                    <a:pt x="28321" y="14160"/>
                  </a:lnTo>
                  <a:cubicBezTo>
                    <a:pt x="28321" y="14035"/>
                    <a:pt x="28321" y="13910"/>
                    <a:pt x="28321" y="13785"/>
                  </a:cubicBezTo>
                  <a:cubicBezTo>
                    <a:pt x="28321" y="13584"/>
                    <a:pt x="28321" y="13358"/>
                    <a:pt x="28296" y="13158"/>
                  </a:cubicBezTo>
                  <a:cubicBezTo>
                    <a:pt x="28296" y="13108"/>
                    <a:pt x="28296" y="13033"/>
                    <a:pt x="28271" y="12983"/>
                  </a:cubicBezTo>
                  <a:cubicBezTo>
                    <a:pt x="28271" y="12907"/>
                    <a:pt x="28271" y="12832"/>
                    <a:pt x="28271" y="12782"/>
                  </a:cubicBezTo>
                  <a:cubicBezTo>
                    <a:pt x="28246" y="12707"/>
                    <a:pt x="28246" y="12657"/>
                    <a:pt x="28246" y="12582"/>
                  </a:cubicBezTo>
                  <a:cubicBezTo>
                    <a:pt x="28246" y="12506"/>
                    <a:pt x="28221" y="12406"/>
                    <a:pt x="28221" y="12331"/>
                  </a:cubicBezTo>
                  <a:cubicBezTo>
                    <a:pt x="28196" y="12231"/>
                    <a:pt x="28196" y="12155"/>
                    <a:pt x="28171" y="12080"/>
                  </a:cubicBezTo>
                  <a:cubicBezTo>
                    <a:pt x="28171" y="12030"/>
                    <a:pt x="28171" y="12005"/>
                    <a:pt x="28171" y="11955"/>
                  </a:cubicBezTo>
                  <a:cubicBezTo>
                    <a:pt x="28146" y="11930"/>
                    <a:pt x="28146" y="11905"/>
                    <a:pt x="28146" y="11905"/>
                  </a:cubicBezTo>
                  <a:cubicBezTo>
                    <a:pt x="28146" y="11880"/>
                    <a:pt x="28146" y="11880"/>
                    <a:pt x="28146" y="11880"/>
                  </a:cubicBezTo>
                  <a:cubicBezTo>
                    <a:pt x="28121" y="11780"/>
                    <a:pt x="28121" y="11679"/>
                    <a:pt x="28096" y="11579"/>
                  </a:cubicBezTo>
                  <a:cubicBezTo>
                    <a:pt x="28096" y="11554"/>
                    <a:pt x="28096" y="11529"/>
                    <a:pt x="28071" y="11529"/>
                  </a:cubicBezTo>
                  <a:cubicBezTo>
                    <a:pt x="28071" y="11479"/>
                    <a:pt x="28071" y="11429"/>
                    <a:pt x="28046" y="11379"/>
                  </a:cubicBezTo>
                  <a:cubicBezTo>
                    <a:pt x="28046" y="11303"/>
                    <a:pt x="28020" y="11253"/>
                    <a:pt x="28020" y="11178"/>
                  </a:cubicBezTo>
                  <a:cubicBezTo>
                    <a:pt x="27970" y="11028"/>
                    <a:pt x="27945" y="10852"/>
                    <a:pt x="27895" y="10677"/>
                  </a:cubicBezTo>
                  <a:cubicBezTo>
                    <a:pt x="27870" y="10602"/>
                    <a:pt x="27845" y="10526"/>
                    <a:pt x="27845" y="10426"/>
                  </a:cubicBezTo>
                  <a:cubicBezTo>
                    <a:pt x="27820" y="10351"/>
                    <a:pt x="27795" y="10276"/>
                    <a:pt x="27770" y="10201"/>
                  </a:cubicBezTo>
                  <a:cubicBezTo>
                    <a:pt x="27745" y="10125"/>
                    <a:pt x="27720" y="10025"/>
                    <a:pt x="27695" y="9925"/>
                  </a:cubicBezTo>
                  <a:cubicBezTo>
                    <a:pt x="27645" y="9825"/>
                    <a:pt x="27619" y="9724"/>
                    <a:pt x="27594" y="9624"/>
                  </a:cubicBezTo>
                  <a:cubicBezTo>
                    <a:pt x="27569" y="9549"/>
                    <a:pt x="27519" y="9449"/>
                    <a:pt x="27494" y="9373"/>
                  </a:cubicBezTo>
                  <a:cubicBezTo>
                    <a:pt x="27494" y="9323"/>
                    <a:pt x="27469" y="9273"/>
                    <a:pt x="27444" y="9223"/>
                  </a:cubicBezTo>
                  <a:cubicBezTo>
                    <a:pt x="27394" y="9048"/>
                    <a:pt x="27319" y="8897"/>
                    <a:pt x="27244" y="8722"/>
                  </a:cubicBezTo>
                  <a:cubicBezTo>
                    <a:pt x="27218" y="8647"/>
                    <a:pt x="27193" y="8571"/>
                    <a:pt x="27143" y="8496"/>
                  </a:cubicBezTo>
                  <a:cubicBezTo>
                    <a:pt x="27043" y="8271"/>
                    <a:pt x="26943" y="8045"/>
                    <a:pt x="26817" y="7820"/>
                  </a:cubicBezTo>
                  <a:cubicBezTo>
                    <a:pt x="26792" y="7744"/>
                    <a:pt x="26742" y="7669"/>
                    <a:pt x="26717" y="7594"/>
                  </a:cubicBezTo>
                  <a:cubicBezTo>
                    <a:pt x="26667" y="7519"/>
                    <a:pt x="26642" y="7444"/>
                    <a:pt x="26592" y="7368"/>
                  </a:cubicBezTo>
                  <a:cubicBezTo>
                    <a:pt x="26517" y="7218"/>
                    <a:pt x="26416" y="7068"/>
                    <a:pt x="26341" y="6917"/>
                  </a:cubicBezTo>
                  <a:cubicBezTo>
                    <a:pt x="26316" y="6867"/>
                    <a:pt x="26266" y="6817"/>
                    <a:pt x="26241" y="6742"/>
                  </a:cubicBezTo>
                  <a:cubicBezTo>
                    <a:pt x="26116" y="6566"/>
                    <a:pt x="25990" y="6366"/>
                    <a:pt x="25865" y="6165"/>
                  </a:cubicBezTo>
                  <a:cubicBezTo>
                    <a:pt x="25815" y="6115"/>
                    <a:pt x="25790" y="6040"/>
                    <a:pt x="25740" y="5990"/>
                  </a:cubicBezTo>
                  <a:cubicBezTo>
                    <a:pt x="25614" y="5815"/>
                    <a:pt x="25489" y="5639"/>
                    <a:pt x="25339" y="5464"/>
                  </a:cubicBezTo>
                  <a:cubicBezTo>
                    <a:pt x="25314" y="5414"/>
                    <a:pt x="25264" y="5363"/>
                    <a:pt x="25239" y="5313"/>
                  </a:cubicBezTo>
                  <a:cubicBezTo>
                    <a:pt x="25013" y="5038"/>
                    <a:pt x="24762" y="4762"/>
                    <a:pt x="24512" y="4486"/>
                  </a:cubicBezTo>
                  <a:cubicBezTo>
                    <a:pt x="24462" y="4436"/>
                    <a:pt x="24411" y="4386"/>
                    <a:pt x="24361" y="4336"/>
                  </a:cubicBezTo>
                  <a:cubicBezTo>
                    <a:pt x="24311" y="4286"/>
                    <a:pt x="24236" y="4211"/>
                    <a:pt x="24186" y="4135"/>
                  </a:cubicBezTo>
                  <a:cubicBezTo>
                    <a:pt x="21629" y="1579"/>
                    <a:pt x="18071" y="0"/>
                    <a:pt x="14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5238250" y="3074600"/>
              <a:ext cx="1900" cy="1275"/>
            </a:xfrm>
            <a:custGeom>
              <a:avLst/>
              <a:gdLst/>
              <a:ahLst/>
              <a:cxnLst/>
              <a:rect l="l" t="t" r="r" b="b"/>
              <a:pathLst>
                <a:path w="76" h="51" extrusionOk="0">
                  <a:moveTo>
                    <a:pt x="1" y="0"/>
                  </a:moveTo>
                  <a:cubicBezTo>
                    <a:pt x="9" y="0"/>
                    <a:pt x="17" y="3"/>
                    <a:pt x="25" y="7"/>
                  </a:cubicBezTo>
                  <a:lnTo>
                    <a:pt x="25" y="7"/>
                  </a:lnTo>
                  <a:cubicBezTo>
                    <a:pt x="23" y="0"/>
                    <a:pt x="17" y="0"/>
                    <a:pt x="1" y="0"/>
                  </a:cubicBezTo>
                  <a:close/>
                  <a:moveTo>
                    <a:pt x="25" y="7"/>
                  </a:moveTo>
                  <a:cubicBezTo>
                    <a:pt x="26" y="11"/>
                    <a:pt x="26" y="17"/>
                    <a:pt x="26" y="25"/>
                  </a:cubicBezTo>
                  <a:cubicBezTo>
                    <a:pt x="51" y="25"/>
                    <a:pt x="51" y="25"/>
                    <a:pt x="76" y="50"/>
                  </a:cubicBezTo>
                  <a:lnTo>
                    <a:pt x="76" y="50"/>
                  </a:lnTo>
                  <a:cubicBezTo>
                    <a:pt x="59" y="33"/>
                    <a:pt x="42" y="16"/>
                    <a:pt x="25" y="7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5140500" y="3180250"/>
              <a:ext cx="21975" cy="38725"/>
            </a:xfrm>
            <a:custGeom>
              <a:avLst/>
              <a:gdLst/>
              <a:ahLst/>
              <a:cxnLst/>
              <a:rect l="l" t="t" r="r" b="b"/>
              <a:pathLst>
                <a:path w="879" h="1549" extrusionOk="0">
                  <a:moveTo>
                    <a:pt x="157" y="0"/>
                  </a:moveTo>
                  <a:cubicBezTo>
                    <a:pt x="139" y="0"/>
                    <a:pt x="120" y="4"/>
                    <a:pt x="101" y="10"/>
                  </a:cubicBezTo>
                  <a:cubicBezTo>
                    <a:pt x="26" y="35"/>
                    <a:pt x="1" y="110"/>
                    <a:pt x="26" y="185"/>
                  </a:cubicBezTo>
                  <a:lnTo>
                    <a:pt x="577" y="1464"/>
                  </a:lnTo>
                  <a:cubicBezTo>
                    <a:pt x="596" y="1520"/>
                    <a:pt x="657" y="1548"/>
                    <a:pt x="708" y="1548"/>
                  </a:cubicBezTo>
                  <a:cubicBezTo>
                    <a:pt x="725" y="1548"/>
                    <a:pt x="740" y="1545"/>
                    <a:pt x="753" y="1539"/>
                  </a:cubicBezTo>
                  <a:cubicBezTo>
                    <a:pt x="828" y="1489"/>
                    <a:pt x="878" y="1413"/>
                    <a:pt x="828" y="1338"/>
                  </a:cubicBezTo>
                  <a:lnTo>
                    <a:pt x="302" y="85"/>
                  </a:lnTo>
                  <a:cubicBezTo>
                    <a:pt x="264" y="29"/>
                    <a:pt x="212" y="0"/>
                    <a:pt x="157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195025" y="3162425"/>
              <a:ext cx="21950" cy="38650"/>
            </a:xfrm>
            <a:custGeom>
              <a:avLst/>
              <a:gdLst/>
              <a:ahLst/>
              <a:cxnLst/>
              <a:rect l="l" t="t" r="r" b="b"/>
              <a:pathLst>
                <a:path w="878" h="1546" extrusionOk="0">
                  <a:moveTo>
                    <a:pt x="163" y="1"/>
                  </a:moveTo>
                  <a:cubicBezTo>
                    <a:pt x="143" y="1"/>
                    <a:pt x="122" y="7"/>
                    <a:pt x="101" y="21"/>
                  </a:cubicBezTo>
                  <a:cubicBezTo>
                    <a:pt x="50" y="46"/>
                    <a:pt x="0" y="121"/>
                    <a:pt x="25" y="197"/>
                  </a:cubicBezTo>
                  <a:lnTo>
                    <a:pt x="577" y="1450"/>
                  </a:lnTo>
                  <a:cubicBezTo>
                    <a:pt x="613" y="1504"/>
                    <a:pt x="662" y="1545"/>
                    <a:pt x="715" y="1545"/>
                  </a:cubicBezTo>
                  <a:cubicBezTo>
                    <a:pt x="735" y="1545"/>
                    <a:pt x="756" y="1539"/>
                    <a:pt x="777" y="1525"/>
                  </a:cubicBezTo>
                  <a:cubicBezTo>
                    <a:pt x="827" y="1500"/>
                    <a:pt x="878" y="1425"/>
                    <a:pt x="827" y="1349"/>
                  </a:cubicBezTo>
                  <a:lnTo>
                    <a:pt x="301" y="96"/>
                  </a:lnTo>
                  <a:cubicBezTo>
                    <a:pt x="265" y="42"/>
                    <a:pt x="216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5161800" y="311007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7" y="0"/>
                  </a:moveTo>
                  <a:cubicBezTo>
                    <a:pt x="593" y="0"/>
                    <a:pt x="546" y="29"/>
                    <a:pt x="527" y="85"/>
                  </a:cubicBezTo>
                  <a:lnTo>
                    <a:pt x="26" y="1363"/>
                  </a:lnTo>
                  <a:cubicBezTo>
                    <a:pt x="1" y="1438"/>
                    <a:pt x="51" y="1514"/>
                    <a:pt x="126" y="1564"/>
                  </a:cubicBezTo>
                  <a:cubicBezTo>
                    <a:pt x="140" y="1568"/>
                    <a:pt x="153" y="1570"/>
                    <a:pt x="166" y="1570"/>
                  </a:cubicBezTo>
                  <a:cubicBezTo>
                    <a:pt x="227" y="1570"/>
                    <a:pt x="281" y="1525"/>
                    <a:pt x="302" y="1463"/>
                  </a:cubicBezTo>
                  <a:lnTo>
                    <a:pt x="778" y="185"/>
                  </a:lnTo>
                  <a:cubicBezTo>
                    <a:pt x="803" y="110"/>
                    <a:pt x="778" y="35"/>
                    <a:pt x="703" y="10"/>
                  </a:cubicBezTo>
                  <a:cubicBezTo>
                    <a:pt x="684" y="4"/>
                    <a:pt x="665" y="0"/>
                    <a:pt x="647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5246400" y="3145800"/>
              <a:ext cx="19450" cy="39250"/>
            </a:xfrm>
            <a:custGeom>
              <a:avLst/>
              <a:gdLst/>
              <a:ahLst/>
              <a:cxnLst/>
              <a:rect l="l" t="t" r="r" b="b"/>
              <a:pathLst>
                <a:path w="778" h="1570" extrusionOk="0">
                  <a:moveTo>
                    <a:pt x="622" y="0"/>
                  </a:moveTo>
                  <a:cubicBezTo>
                    <a:pt x="568" y="0"/>
                    <a:pt x="521" y="28"/>
                    <a:pt x="502" y="85"/>
                  </a:cubicBezTo>
                  <a:lnTo>
                    <a:pt x="26" y="1388"/>
                  </a:lnTo>
                  <a:cubicBezTo>
                    <a:pt x="0" y="1463"/>
                    <a:pt x="26" y="1538"/>
                    <a:pt x="101" y="1563"/>
                  </a:cubicBezTo>
                  <a:cubicBezTo>
                    <a:pt x="115" y="1568"/>
                    <a:pt x="128" y="1570"/>
                    <a:pt x="142" y="1570"/>
                  </a:cubicBezTo>
                  <a:cubicBezTo>
                    <a:pt x="202" y="1570"/>
                    <a:pt x="256" y="1529"/>
                    <a:pt x="276" y="1488"/>
                  </a:cubicBezTo>
                  <a:lnTo>
                    <a:pt x="752" y="185"/>
                  </a:lnTo>
                  <a:cubicBezTo>
                    <a:pt x="777" y="110"/>
                    <a:pt x="752" y="34"/>
                    <a:pt x="677" y="9"/>
                  </a:cubicBezTo>
                  <a:cubicBezTo>
                    <a:pt x="658" y="3"/>
                    <a:pt x="640" y="0"/>
                    <a:pt x="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5254550" y="3255500"/>
              <a:ext cx="19450" cy="39275"/>
            </a:xfrm>
            <a:custGeom>
              <a:avLst/>
              <a:gdLst/>
              <a:ahLst/>
              <a:cxnLst/>
              <a:rect l="l" t="t" r="r" b="b"/>
              <a:pathLst>
                <a:path w="778" h="1571" extrusionOk="0">
                  <a:moveTo>
                    <a:pt x="636" y="1"/>
                  </a:moveTo>
                  <a:cubicBezTo>
                    <a:pt x="576" y="1"/>
                    <a:pt x="522" y="42"/>
                    <a:pt x="502" y="83"/>
                  </a:cubicBezTo>
                  <a:lnTo>
                    <a:pt x="25" y="1386"/>
                  </a:lnTo>
                  <a:cubicBezTo>
                    <a:pt x="0" y="1461"/>
                    <a:pt x="25" y="1536"/>
                    <a:pt x="101" y="1561"/>
                  </a:cubicBezTo>
                  <a:cubicBezTo>
                    <a:pt x="119" y="1568"/>
                    <a:pt x="138" y="1571"/>
                    <a:pt x="156" y="1571"/>
                  </a:cubicBezTo>
                  <a:cubicBezTo>
                    <a:pt x="210" y="1571"/>
                    <a:pt x="257" y="1543"/>
                    <a:pt x="276" y="1486"/>
                  </a:cubicBezTo>
                  <a:lnTo>
                    <a:pt x="752" y="183"/>
                  </a:lnTo>
                  <a:cubicBezTo>
                    <a:pt x="777" y="108"/>
                    <a:pt x="752" y="32"/>
                    <a:pt x="677" y="7"/>
                  </a:cubicBezTo>
                  <a:cubicBezTo>
                    <a:pt x="663" y="3"/>
                    <a:pt x="649" y="1"/>
                    <a:pt x="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5164950" y="306942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36" y="0"/>
                  </a:moveTo>
                  <a:cubicBezTo>
                    <a:pt x="75" y="0"/>
                    <a:pt x="21" y="45"/>
                    <a:pt x="0" y="107"/>
                  </a:cubicBezTo>
                  <a:cubicBezTo>
                    <a:pt x="0" y="182"/>
                    <a:pt x="50" y="257"/>
                    <a:pt x="126" y="282"/>
                  </a:cubicBezTo>
                  <a:lnTo>
                    <a:pt x="1479" y="533"/>
                  </a:lnTo>
                  <a:cubicBezTo>
                    <a:pt x="1554" y="533"/>
                    <a:pt x="1629" y="483"/>
                    <a:pt x="1629" y="408"/>
                  </a:cubicBezTo>
                  <a:cubicBezTo>
                    <a:pt x="1654" y="333"/>
                    <a:pt x="1604" y="282"/>
                    <a:pt x="1529" y="257"/>
                  </a:cubicBezTo>
                  <a:lnTo>
                    <a:pt x="176" y="7"/>
                  </a:lnTo>
                  <a:cubicBezTo>
                    <a:pt x="162" y="2"/>
                    <a:pt x="149" y="0"/>
                    <a:pt x="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5216325" y="322747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1"/>
                  </a:moveTo>
                  <a:cubicBezTo>
                    <a:pt x="101" y="1"/>
                    <a:pt x="26" y="51"/>
                    <a:pt x="26" y="126"/>
                  </a:cubicBezTo>
                  <a:cubicBezTo>
                    <a:pt x="0" y="201"/>
                    <a:pt x="51" y="276"/>
                    <a:pt x="126" y="276"/>
                  </a:cubicBezTo>
                  <a:lnTo>
                    <a:pt x="1479" y="527"/>
                  </a:lnTo>
                  <a:cubicBezTo>
                    <a:pt x="1492" y="531"/>
                    <a:pt x="1506" y="533"/>
                    <a:pt x="1519" y="533"/>
                  </a:cubicBezTo>
                  <a:cubicBezTo>
                    <a:pt x="1579" y="533"/>
                    <a:pt x="1634" y="489"/>
                    <a:pt x="1655" y="427"/>
                  </a:cubicBezTo>
                  <a:cubicBezTo>
                    <a:pt x="1655" y="351"/>
                    <a:pt x="1604" y="276"/>
                    <a:pt x="1529" y="251"/>
                  </a:cubicBezTo>
                  <a:lnTo>
                    <a:pt x="1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5204425" y="3111325"/>
              <a:ext cx="33225" cy="30650"/>
            </a:xfrm>
            <a:custGeom>
              <a:avLst/>
              <a:gdLst/>
              <a:ahLst/>
              <a:cxnLst/>
              <a:rect l="l" t="t" r="r" b="b"/>
              <a:pathLst>
                <a:path w="1329" h="1226" extrusionOk="0">
                  <a:moveTo>
                    <a:pt x="170" y="0"/>
                  </a:moveTo>
                  <a:cubicBezTo>
                    <a:pt x="133" y="0"/>
                    <a:pt x="92" y="19"/>
                    <a:pt x="50" y="60"/>
                  </a:cubicBezTo>
                  <a:cubicBezTo>
                    <a:pt x="0" y="110"/>
                    <a:pt x="0" y="185"/>
                    <a:pt x="75" y="236"/>
                  </a:cubicBezTo>
                  <a:lnTo>
                    <a:pt x="1078" y="1188"/>
                  </a:lnTo>
                  <a:cubicBezTo>
                    <a:pt x="1103" y="1213"/>
                    <a:pt x="1134" y="1226"/>
                    <a:pt x="1166" y="1226"/>
                  </a:cubicBezTo>
                  <a:cubicBezTo>
                    <a:pt x="1197" y="1226"/>
                    <a:pt x="1228" y="1213"/>
                    <a:pt x="1253" y="1188"/>
                  </a:cubicBezTo>
                  <a:cubicBezTo>
                    <a:pt x="1329" y="1138"/>
                    <a:pt x="1304" y="1038"/>
                    <a:pt x="1253" y="987"/>
                  </a:cubicBezTo>
                  <a:lnTo>
                    <a:pt x="251" y="35"/>
                  </a:lnTo>
                  <a:cubicBezTo>
                    <a:pt x="228" y="12"/>
                    <a:pt x="201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5167450" y="3232175"/>
              <a:ext cx="33225" cy="30650"/>
            </a:xfrm>
            <a:custGeom>
              <a:avLst/>
              <a:gdLst/>
              <a:ahLst/>
              <a:cxnLst/>
              <a:rect l="l" t="t" r="r" b="b"/>
              <a:pathLst>
                <a:path w="1329" h="1226" extrusionOk="0">
                  <a:moveTo>
                    <a:pt x="151" y="1"/>
                  </a:moveTo>
                  <a:cubicBezTo>
                    <a:pt x="113" y="1"/>
                    <a:pt x="76" y="13"/>
                    <a:pt x="51" y="38"/>
                  </a:cubicBezTo>
                  <a:cubicBezTo>
                    <a:pt x="1" y="88"/>
                    <a:pt x="1" y="189"/>
                    <a:pt x="76" y="239"/>
                  </a:cubicBezTo>
                  <a:lnTo>
                    <a:pt x="1078" y="1191"/>
                  </a:lnTo>
                  <a:cubicBezTo>
                    <a:pt x="1101" y="1214"/>
                    <a:pt x="1128" y="1226"/>
                    <a:pt x="1156" y="1226"/>
                  </a:cubicBezTo>
                  <a:cubicBezTo>
                    <a:pt x="1191" y="1226"/>
                    <a:pt x="1226" y="1207"/>
                    <a:pt x="1254" y="1166"/>
                  </a:cubicBezTo>
                  <a:cubicBezTo>
                    <a:pt x="1329" y="1116"/>
                    <a:pt x="1304" y="1041"/>
                    <a:pt x="1254" y="991"/>
                  </a:cubicBezTo>
                  <a:lnTo>
                    <a:pt x="251" y="38"/>
                  </a:lnTo>
                  <a:cubicBezTo>
                    <a:pt x="226" y="13"/>
                    <a:pt x="189" y="1"/>
                    <a:pt x="151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5272725" y="3201150"/>
              <a:ext cx="27575" cy="30100"/>
            </a:xfrm>
            <a:custGeom>
              <a:avLst/>
              <a:gdLst/>
              <a:ahLst/>
              <a:cxnLst/>
              <a:rect l="l" t="t" r="r" b="b"/>
              <a:pathLst>
                <a:path w="1103" h="1204" extrusionOk="0">
                  <a:moveTo>
                    <a:pt x="150" y="1"/>
                  </a:moveTo>
                  <a:cubicBezTo>
                    <a:pt x="100" y="1"/>
                    <a:pt x="75" y="1"/>
                    <a:pt x="50" y="51"/>
                  </a:cubicBezTo>
                  <a:cubicBezTo>
                    <a:pt x="0" y="101"/>
                    <a:pt x="0" y="176"/>
                    <a:pt x="50" y="227"/>
                  </a:cubicBezTo>
                  <a:lnTo>
                    <a:pt x="1053" y="1179"/>
                  </a:lnTo>
                  <a:cubicBezTo>
                    <a:pt x="1078" y="1204"/>
                    <a:pt x="1078" y="1204"/>
                    <a:pt x="1103" y="1204"/>
                  </a:cubicBezTo>
                  <a:cubicBezTo>
                    <a:pt x="1078" y="1179"/>
                    <a:pt x="1078" y="1154"/>
                    <a:pt x="1078" y="1154"/>
                  </a:cubicBezTo>
                  <a:cubicBezTo>
                    <a:pt x="1078" y="1129"/>
                    <a:pt x="1078" y="1129"/>
                    <a:pt x="1078" y="1129"/>
                  </a:cubicBezTo>
                  <a:cubicBezTo>
                    <a:pt x="1053" y="1029"/>
                    <a:pt x="1053" y="928"/>
                    <a:pt x="1028" y="828"/>
                  </a:cubicBezTo>
                  <a:cubicBezTo>
                    <a:pt x="1028" y="803"/>
                    <a:pt x="1028" y="778"/>
                    <a:pt x="1003" y="753"/>
                  </a:cubicBezTo>
                  <a:lnTo>
                    <a:pt x="251" y="26"/>
                  </a:lnTo>
                  <a:cubicBezTo>
                    <a:pt x="226" y="1"/>
                    <a:pt x="176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5107925" y="3118775"/>
              <a:ext cx="32600" cy="30725"/>
            </a:xfrm>
            <a:custGeom>
              <a:avLst/>
              <a:gdLst/>
              <a:ahLst/>
              <a:cxnLst/>
              <a:rect l="l" t="t" r="r" b="b"/>
              <a:pathLst>
                <a:path w="1304" h="1229" extrusionOk="0">
                  <a:moveTo>
                    <a:pt x="142" y="0"/>
                  </a:moveTo>
                  <a:cubicBezTo>
                    <a:pt x="107" y="0"/>
                    <a:pt x="76" y="13"/>
                    <a:pt x="51" y="38"/>
                  </a:cubicBezTo>
                  <a:cubicBezTo>
                    <a:pt x="1" y="113"/>
                    <a:pt x="1" y="188"/>
                    <a:pt x="51" y="238"/>
                  </a:cubicBezTo>
                  <a:lnTo>
                    <a:pt x="1053" y="1191"/>
                  </a:lnTo>
                  <a:cubicBezTo>
                    <a:pt x="1078" y="1216"/>
                    <a:pt x="1116" y="1228"/>
                    <a:pt x="1153" y="1228"/>
                  </a:cubicBezTo>
                  <a:cubicBezTo>
                    <a:pt x="1191" y="1228"/>
                    <a:pt x="1229" y="1216"/>
                    <a:pt x="1254" y="1191"/>
                  </a:cubicBezTo>
                  <a:cubicBezTo>
                    <a:pt x="1304" y="1115"/>
                    <a:pt x="1304" y="1040"/>
                    <a:pt x="1254" y="990"/>
                  </a:cubicBezTo>
                  <a:lnTo>
                    <a:pt x="251" y="38"/>
                  </a:lnTo>
                  <a:cubicBezTo>
                    <a:pt x="214" y="13"/>
                    <a:pt x="176" y="0"/>
                    <a:pt x="142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4596025" y="3268825"/>
              <a:ext cx="481850" cy="443025"/>
            </a:xfrm>
            <a:custGeom>
              <a:avLst/>
              <a:gdLst/>
              <a:ahLst/>
              <a:cxnLst/>
              <a:rect l="l" t="t" r="r" b="b"/>
              <a:pathLst>
                <a:path w="19274" h="17721" extrusionOk="0">
                  <a:moveTo>
                    <a:pt x="25" y="1"/>
                  </a:moveTo>
                  <a:cubicBezTo>
                    <a:pt x="0" y="226"/>
                    <a:pt x="0" y="477"/>
                    <a:pt x="0" y="702"/>
                  </a:cubicBezTo>
                  <a:lnTo>
                    <a:pt x="0" y="17720"/>
                  </a:lnTo>
                  <a:lnTo>
                    <a:pt x="19274" y="1772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5213200" y="3465575"/>
              <a:ext cx="72700" cy="50775"/>
            </a:xfrm>
            <a:custGeom>
              <a:avLst/>
              <a:gdLst/>
              <a:ahLst/>
              <a:cxnLst/>
              <a:rect l="l" t="t" r="r" b="b"/>
              <a:pathLst>
                <a:path w="2908" h="2031" extrusionOk="0">
                  <a:moveTo>
                    <a:pt x="2582" y="0"/>
                  </a:moveTo>
                  <a:lnTo>
                    <a:pt x="0" y="1504"/>
                  </a:lnTo>
                  <a:lnTo>
                    <a:pt x="326" y="2031"/>
                  </a:lnTo>
                  <a:lnTo>
                    <a:pt x="2907" y="552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740750" y="3684875"/>
              <a:ext cx="54550" cy="26975"/>
            </a:xfrm>
            <a:custGeom>
              <a:avLst/>
              <a:gdLst/>
              <a:ahLst/>
              <a:cxnLst/>
              <a:rect l="l" t="t" r="r" b="b"/>
              <a:pathLst>
                <a:path w="2182" h="1079" extrusionOk="0">
                  <a:moveTo>
                    <a:pt x="1880" y="0"/>
                  </a:moveTo>
                  <a:lnTo>
                    <a:pt x="1" y="1078"/>
                  </a:lnTo>
                  <a:lnTo>
                    <a:pt x="1229" y="1078"/>
                  </a:lnTo>
                  <a:lnTo>
                    <a:pt x="2181" y="552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662425" y="3241250"/>
              <a:ext cx="72725" cy="50150"/>
            </a:xfrm>
            <a:custGeom>
              <a:avLst/>
              <a:gdLst/>
              <a:ahLst/>
              <a:cxnLst/>
              <a:rect l="l" t="t" r="r" b="b"/>
              <a:pathLst>
                <a:path w="2909" h="2006" extrusionOk="0">
                  <a:moveTo>
                    <a:pt x="2582" y="1"/>
                  </a:moveTo>
                  <a:lnTo>
                    <a:pt x="1" y="1480"/>
                  </a:lnTo>
                  <a:lnTo>
                    <a:pt x="327" y="2006"/>
                  </a:lnTo>
                  <a:lnTo>
                    <a:pt x="2908" y="527"/>
                  </a:lnTo>
                  <a:lnTo>
                    <a:pt x="2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742625" y="3013200"/>
              <a:ext cx="72100" cy="50150"/>
            </a:xfrm>
            <a:custGeom>
              <a:avLst/>
              <a:gdLst/>
              <a:ahLst/>
              <a:cxnLst/>
              <a:rect l="l" t="t" r="r" b="b"/>
              <a:pathLst>
                <a:path w="2884" h="2006" extrusionOk="0">
                  <a:moveTo>
                    <a:pt x="2582" y="0"/>
                  </a:moveTo>
                  <a:lnTo>
                    <a:pt x="1" y="1479"/>
                  </a:lnTo>
                  <a:lnTo>
                    <a:pt x="302" y="2005"/>
                  </a:lnTo>
                  <a:lnTo>
                    <a:pt x="2883" y="526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4879225" y="2952625"/>
              <a:ext cx="112800" cy="33025"/>
            </a:xfrm>
            <a:custGeom>
              <a:avLst/>
              <a:gdLst/>
              <a:ahLst/>
              <a:cxnLst/>
              <a:rect l="l" t="t" r="r" b="b"/>
              <a:pathLst>
                <a:path w="4512" h="1321" extrusionOk="0">
                  <a:moveTo>
                    <a:pt x="3297" y="1"/>
                  </a:moveTo>
                  <a:cubicBezTo>
                    <a:pt x="3267" y="1"/>
                    <a:pt x="3238" y="13"/>
                    <a:pt x="3209" y="42"/>
                  </a:cubicBezTo>
                  <a:lnTo>
                    <a:pt x="2181" y="844"/>
                  </a:lnTo>
                  <a:lnTo>
                    <a:pt x="1229" y="167"/>
                  </a:lnTo>
                  <a:cubicBezTo>
                    <a:pt x="1198" y="157"/>
                    <a:pt x="1171" y="151"/>
                    <a:pt x="1146" y="151"/>
                  </a:cubicBezTo>
                  <a:cubicBezTo>
                    <a:pt x="1112" y="151"/>
                    <a:pt x="1083" y="163"/>
                    <a:pt x="1053" y="193"/>
                  </a:cubicBezTo>
                  <a:lnTo>
                    <a:pt x="51" y="1095"/>
                  </a:lnTo>
                  <a:cubicBezTo>
                    <a:pt x="1" y="1145"/>
                    <a:pt x="1" y="1220"/>
                    <a:pt x="51" y="1270"/>
                  </a:cubicBezTo>
                  <a:cubicBezTo>
                    <a:pt x="76" y="1320"/>
                    <a:pt x="101" y="1320"/>
                    <a:pt x="151" y="1320"/>
                  </a:cubicBezTo>
                  <a:cubicBezTo>
                    <a:pt x="176" y="1320"/>
                    <a:pt x="226" y="1320"/>
                    <a:pt x="251" y="1295"/>
                  </a:cubicBezTo>
                  <a:lnTo>
                    <a:pt x="1154" y="468"/>
                  </a:lnTo>
                  <a:lnTo>
                    <a:pt x="2106" y="1120"/>
                  </a:lnTo>
                  <a:cubicBezTo>
                    <a:pt x="2131" y="1132"/>
                    <a:pt x="2162" y="1139"/>
                    <a:pt x="2191" y="1139"/>
                  </a:cubicBezTo>
                  <a:cubicBezTo>
                    <a:pt x="2219" y="1139"/>
                    <a:pt x="2244" y="1132"/>
                    <a:pt x="2256" y="1120"/>
                  </a:cubicBezTo>
                  <a:lnTo>
                    <a:pt x="3309" y="318"/>
                  </a:lnTo>
                  <a:lnTo>
                    <a:pt x="4286" y="844"/>
                  </a:lnTo>
                  <a:cubicBezTo>
                    <a:pt x="4307" y="851"/>
                    <a:pt x="4327" y="854"/>
                    <a:pt x="4346" y="854"/>
                  </a:cubicBezTo>
                  <a:cubicBezTo>
                    <a:pt x="4398" y="854"/>
                    <a:pt x="4443" y="831"/>
                    <a:pt x="4462" y="794"/>
                  </a:cubicBezTo>
                  <a:cubicBezTo>
                    <a:pt x="4512" y="719"/>
                    <a:pt x="4487" y="644"/>
                    <a:pt x="4412" y="594"/>
                  </a:cubicBezTo>
                  <a:lnTo>
                    <a:pt x="3359" y="17"/>
                  </a:lnTo>
                  <a:cubicBezTo>
                    <a:pt x="3338" y="7"/>
                    <a:pt x="3318" y="1"/>
                    <a:pt x="3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4608550" y="3176250"/>
              <a:ext cx="90875" cy="28375"/>
            </a:xfrm>
            <a:custGeom>
              <a:avLst/>
              <a:gdLst/>
              <a:ahLst/>
              <a:cxnLst/>
              <a:rect l="l" t="t" r="r" b="b"/>
              <a:pathLst>
                <a:path w="3635" h="1135" extrusionOk="0">
                  <a:moveTo>
                    <a:pt x="2422" y="1"/>
                  </a:moveTo>
                  <a:cubicBezTo>
                    <a:pt x="2394" y="1"/>
                    <a:pt x="2369" y="7"/>
                    <a:pt x="2356" y="19"/>
                  </a:cubicBezTo>
                  <a:lnTo>
                    <a:pt x="1304" y="822"/>
                  </a:lnTo>
                  <a:lnTo>
                    <a:pt x="351" y="170"/>
                  </a:lnTo>
                  <a:cubicBezTo>
                    <a:pt x="326" y="145"/>
                    <a:pt x="295" y="132"/>
                    <a:pt x="264" y="132"/>
                  </a:cubicBezTo>
                  <a:cubicBezTo>
                    <a:pt x="232" y="132"/>
                    <a:pt x="201" y="145"/>
                    <a:pt x="176" y="170"/>
                  </a:cubicBezTo>
                  <a:lnTo>
                    <a:pt x="126" y="220"/>
                  </a:lnTo>
                  <a:cubicBezTo>
                    <a:pt x="76" y="395"/>
                    <a:pt x="26" y="546"/>
                    <a:pt x="1" y="721"/>
                  </a:cubicBezTo>
                  <a:lnTo>
                    <a:pt x="276" y="446"/>
                  </a:lnTo>
                  <a:lnTo>
                    <a:pt x="1254" y="1097"/>
                  </a:lnTo>
                  <a:cubicBezTo>
                    <a:pt x="1279" y="1122"/>
                    <a:pt x="1304" y="1135"/>
                    <a:pt x="1329" y="1135"/>
                  </a:cubicBezTo>
                  <a:cubicBezTo>
                    <a:pt x="1354" y="1135"/>
                    <a:pt x="1379" y="1122"/>
                    <a:pt x="1404" y="1097"/>
                  </a:cubicBezTo>
                  <a:lnTo>
                    <a:pt x="2457" y="295"/>
                  </a:lnTo>
                  <a:lnTo>
                    <a:pt x="3409" y="822"/>
                  </a:lnTo>
                  <a:cubicBezTo>
                    <a:pt x="3436" y="839"/>
                    <a:pt x="3462" y="848"/>
                    <a:pt x="3488" y="848"/>
                  </a:cubicBezTo>
                  <a:cubicBezTo>
                    <a:pt x="3534" y="848"/>
                    <a:pt x="3577" y="820"/>
                    <a:pt x="3610" y="771"/>
                  </a:cubicBezTo>
                  <a:cubicBezTo>
                    <a:pt x="3635" y="696"/>
                    <a:pt x="3610" y="621"/>
                    <a:pt x="3559" y="596"/>
                  </a:cubicBezTo>
                  <a:lnTo>
                    <a:pt x="2507" y="19"/>
                  </a:lnTo>
                  <a:cubicBezTo>
                    <a:pt x="2482" y="7"/>
                    <a:pt x="2450" y="1"/>
                    <a:pt x="2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241375" y="3386775"/>
              <a:ext cx="62700" cy="29325"/>
            </a:xfrm>
            <a:custGeom>
              <a:avLst/>
              <a:gdLst/>
              <a:ahLst/>
              <a:cxnLst/>
              <a:rect l="l" t="t" r="r" b="b"/>
              <a:pathLst>
                <a:path w="2508" h="1173" extrusionOk="0">
                  <a:moveTo>
                    <a:pt x="1141" y="1"/>
                  </a:moveTo>
                  <a:cubicBezTo>
                    <a:pt x="1110" y="1"/>
                    <a:pt x="1079" y="7"/>
                    <a:pt x="1054" y="20"/>
                  </a:cubicBezTo>
                  <a:lnTo>
                    <a:pt x="51" y="947"/>
                  </a:lnTo>
                  <a:cubicBezTo>
                    <a:pt x="1" y="997"/>
                    <a:pt x="1" y="1072"/>
                    <a:pt x="51" y="1122"/>
                  </a:cubicBezTo>
                  <a:cubicBezTo>
                    <a:pt x="76" y="1147"/>
                    <a:pt x="126" y="1172"/>
                    <a:pt x="151" y="1172"/>
                  </a:cubicBezTo>
                  <a:cubicBezTo>
                    <a:pt x="176" y="1172"/>
                    <a:pt x="227" y="1172"/>
                    <a:pt x="252" y="1147"/>
                  </a:cubicBezTo>
                  <a:lnTo>
                    <a:pt x="1154" y="320"/>
                  </a:lnTo>
                  <a:lnTo>
                    <a:pt x="2106" y="972"/>
                  </a:lnTo>
                  <a:cubicBezTo>
                    <a:pt x="2127" y="982"/>
                    <a:pt x="2152" y="988"/>
                    <a:pt x="2178" y="988"/>
                  </a:cubicBezTo>
                  <a:cubicBezTo>
                    <a:pt x="2214" y="988"/>
                    <a:pt x="2252" y="976"/>
                    <a:pt x="2282" y="947"/>
                  </a:cubicBezTo>
                  <a:lnTo>
                    <a:pt x="2507" y="771"/>
                  </a:lnTo>
                  <a:lnTo>
                    <a:pt x="2507" y="421"/>
                  </a:lnTo>
                  <a:lnTo>
                    <a:pt x="2181" y="671"/>
                  </a:lnTo>
                  <a:lnTo>
                    <a:pt x="1229" y="20"/>
                  </a:lnTo>
                  <a:cubicBezTo>
                    <a:pt x="1204" y="7"/>
                    <a:pt x="1173" y="1"/>
                    <a:pt x="1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4620450" y="3400525"/>
              <a:ext cx="21325" cy="38375"/>
            </a:xfrm>
            <a:custGeom>
              <a:avLst/>
              <a:gdLst/>
              <a:ahLst/>
              <a:cxnLst/>
              <a:rect l="l" t="t" r="r" b="b"/>
              <a:pathLst>
                <a:path w="853" h="1535" extrusionOk="0">
                  <a:moveTo>
                    <a:pt x="166" y="0"/>
                  </a:moveTo>
                  <a:cubicBezTo>
                    <a:pt x="145" y="0"/>
                    <a:pt x="123" y="6"/>
                    <a:pt x="101" y="21"/>
                  </a:cubicBezTo>
                  <a:cubicBezTo>
                    <a:pt x="26" y="46"/>
                    <a:pt x="1" y="121"/>
                    <a:pt x="26" y="196"/>
                  </a:cubicBezTo>
                  <a:lnTo>
                    <a:pt x="577" y="1450"/>
                  </a:lnTo>
                  <a:cubicBezTo>
                    <a:pt x="596" y="1506"/>
                    <a:pt x="643" y="1534"/>
                    <a:pt x="697" y="1534"/>
                  </a:cubicBezTo>
                  <a:cubicBezTo>
                    <a:pt x="715" y="1534"/>
                    <a:pt x="734" y="1531"/>
                    <a:pt x="753" y="1525"/>
                  </a:cubicBezTo>
                  <a:cubicBezTo>
                    <a:pt x="828" y="1500"/>
                    <a:pt x="853" y="1424"/>
                    <a:pt x="828" y="1349"/>
                  </a:cubicBezTo>
                  <a:lnTo>
                    <a:pt x="276" y="71"/>
                  </a:lnTo>
                  <a:cubicBezTo>
                    <a:pt x="259" y="36"/>
                    <a:pt x="216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4596025" y="3347625"/>
              <a:ext cx="10675" cy="32125"/>
            </a:xfrm>
            <a:custGeom>
              <a:avLst/>
              <a:gdLst/>
              <a:ahLst/>
              <a:cxnLst/>
              <a:rect l="l" t="t" r="r" b="b"/>
              <a:pathLst>
                <a:path w="427" h="1285" extrusionOk="0">
                  <a:moveTo>
                    <a:pt x="286" y="0"/>
                  </a:moveTo>
                  <a:cubicBezTo>
                    <a:pt x="226" y="0"/>
                    <a:pt x="171" y="45"/>
                    <a:pt x="151" y="107"/>
                  </a:cubicBezTo>
                  <a:lnTo>
                    <a:pt x="0" y="483"/>
                  </a:lnTo>
                  <a:lnTo>
                    <a:pt x="0" y="1285"/>
                  </a:lnTo>
                  <a:lnTo>
                    <a:pt x="401" y="182"/>
                  </a:lnTo>
                  <a:cubicBezTo>
                    <a:pt x="426" y="182"/>
                    <a:pt x="426" y="157"/>
                    <a:pt x="426" y="157"/>
                  </a:cubicBezTo>
                  <a:cubicBezTo>
                    <a:pt x="426" y="82"/>
                    <a:pt x="376" y="32"/>
                    <a:pt x="326" y="7"/>
                  </a:cubicBezTo>
                  <a:cubicBezTo>
                    <a:pt x="313" y="2"/>
                    <a:pt x="299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4671200" y="338387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32" y="1"/>
                  </a:moveTo>
                  <a:cubicBezTo>
                    <a:pt x="582" y="1"/>
                    <a:pt x="521" y="29"/>
                    <a:pt x="502" y="85"/>
                  </a:cubicBezTo>
                  <a:lnTo>
                    <a:pt x="26" y="1389"/>
                  </a:lnTo>
                  <a:cubicBezTo>
                    <a:pt x="1" y="1439"/>
                    <a:pt x="51" y="1539"/>
                    <a:pt x="101" y="1564"/>
                  </a:cubicBezTo>
                  <a:cubicBezTo>
                    <a:pt x="114" y="1569"/>
                    <a:pt x="128" y="1571"/>
                    <a:pt x="141" y="1571"/>
                  </a:cubicBezTo>
                  <a:cubicBezTo>
                    <a:pt x="201" y="1571"/>
                    <a:pt x="256" y="1526"/>
                    <a:pt x="277" y="1464"/>
                  </a:cubicBezTo>
                  <a:lnTo>
                    <a:pt x="778" y="186"/>
                  </a:lnTo>
                  <a:cubicBezTo>
                    <a:pt x="803" y="111"/>
                    <a:pt x="753" y="35"/>
                    <a:pt x="678" y="10"/>
                  </a:cubicBezTo>
                  <a:cubicBezTo>
                    <a:pt x="665" y="4"/>
                    <a:pt x="649" y="1"/>
                    <a:pt x="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4679350" y="349352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7" y="1"/>
                  </a:moveTo>
                  <a:cubicBezTo>
                    <a:pt x="593" y="1"/>
                    <a:pt x="546" y="29"/>
                    <a:pt x="527" y="85"/>
                  </a:cubicBezTo>
                  <a:lnTo>
                    <a:pt x="26" y="1389"/>
                  </a:lnTo>
                  <a:cubicBezTo>
                    <a:pt x="1" y="1464"/>
                    <a:pt x="51" y="1539"/>
                    <a:pt x="126" y="1564"/>
                  </a:cubicBezTo>
                  <a:cubicBezTo>
                    <a:pt x="135" y="1569"/>
                    <a:pt x="146" y="1571"/>
                    <a:pt x="158" y="1571"/>
                  </a:cubicBezTo>
                  <a:cubicBezTo>
                    <a:pt x="210" y="1571"/>
                    <a:pt x="281" y="1530"/>
                    <a:pt x="301" y="1489"/>
                  </a:cubicBezTo>
                  <a:lnTo>
                    <a:pt x="778" y="186"/>
                  </a:lnTo>
                  <a:cubicBezTo>
                    <a:pt x="803" y="111"/>
                    <a:pt x="778" y="35"/>
                    <a:pt x="702" y="10"/>
                  </a:cubicBezTo>
                  <a:cubicBezTo>
                    <a:pt x="684" y="4"/>
                    <a:pt x="665" y="1"/>
                    <a:pt x="647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4596025" y="3307675"/>
              <a:ext cx="35100" cy="13175"/>
            </a:xfrm>
            <a:custGeom>
              <a:avLst/>
              <a:gdLst/>
              <a:ahLst/>
              <a:cxnLst/>
              <a:rect l="l" t="t" r="r" b="b"/>
              <a:pathLst>
                <a:path w="1404" h="527" extrusionOk="0">
                  <a:moveTo>
                    <a:pt x="0" y="1"/>
                  </a:moveTo>
                  <a:lnTo>
                    <a:pt x="0" y="276"/>
                  </a:lnTo>
                  <a:lnTo>
                    <a:pt x="1228" y="527"/>
                  </a:lnTo>
                  <a:lnTo>
                    <a:pt x="1253" y="527"/>
                  </a:lnTo>
                  <a:cubicBezTo>
                    <a:pt x="1329" y="527"/>
                    <a:pt x="1379" y="477"/>
                    <a:pt x="1404" y="402"/>
                  </a:cubicBezTo>
                  <a:cubicBezTo>
                    <a:pt x="1404" y="326"/>
                    <a:pt x="1354" y="251"/>
                    <a:pt x="1278" y="2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4641750" y="346557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0"/>
                  </a:moveTo>
                  <a:cubicBezTo>
                    <a:pt x="101" y="0"/>
                    <a:pt x="26" y="51"/>
                    <a:pt x="1" y="101"/>
                  </a:cubicBezTo>
                  <a:cubicBezTo>
                    <a:pt x="1" y="176"/>
                    <a:pt x="51" y="251"/>
                    <a:pt x="126" y="276"/>
                  </a:cubicBezTo>
                  <a:lnTo>
                    <a:pt x="1480" y="527"/>
                  </a:lnTo>
                  <a:cubicBezTo>
                    <a:pt x="1493" y="531"/>
                    <a:pt x="1506" y="533"/>
                    <a:pt x="1519" y="533"/>
                  </a:cubicBezTo>
                  <a:cubicBezTo>
                    <a:pt x="1579" y="533"/>
                    <a:pt x="1630" y="488"/>
                    <a:pt x="1630" y="427"/>
                  </a:cubicBezTo>
                  <a:cubicBezTo>
                    <a:pt x="1655" y="351"/>
                    <a:pt x="1605" y="276"/>
                    <a:pt x="1530" y="25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4629850" y="3349350"/>
              <a:ext cx="32600" cy="30725"/>
            </a:xfrm>
            <a:custGeom>
              <a:avLst/>
              <a:gdLst/>
              <a:ahLst/>
              <a:cxnLst/>
              <a:rect l="l" t="t" r="r" b="b"/>
              <a:pathLst>
                <a:path w="1304" h="1229" extrusionOk="0">
                  <a:moveTo>
                    <a:pt x="151" y="0"/>
                  </a:moveTo>
                  <a:cubicBezTo>
                    <a:pt x="113" y="0"/>
                    <a:pt x="76" y="13"/>
                    <a:pt x="51" y="38"/>
                  </a:cubicBezTo>
                  <a:cubicBezTo>
                    <a:pt x="1" y="113"/>
                    <a:pt x="1" y="188"/>
                    <a:pt x="51" y="238"/>
                  </a:cubicBezTo>
                  <a:lnTo>
                    <a:pt x="1053" y="1191"/>
                  </a:lnTo>
                  <a:cubicBezTo>
                    <a:pt x="1078" y="1216"/>
                    <a:pt x="1116" y="1228"/>
                    <a:pt x="1154" y="1228"/>
                  </a:cubicBezTo>
                  <a:cubicBezTo>
                    <a:pt x="1191" y="1228"/>
                    <a:pt x="1229" y="1216"/>
                    <a:pt x="1254" y="1191"/>
                  </a:cubicBezTo>
                  <a:cubicBezTo>
                    <a:pt x="1304" y="1141"/>
                    <a:pt x="1304" y="1040"/>
                    <a:pt x="1254" y="990"/>
                  </a:cubicBezTo>
                  <a:lnTo>
                    <a:pt x="251" y="38"/>
                  </a:lnTo>
                  <a:cubicBezTo>
                    <a:pt x="226" y="13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4596025" y="3469950"/>
              <a:ext cx="29475" cy="30725"/>
            </a:xfrm>
            <a:custGeom>
              <a:avLst/>
              <a:gdLst/>
              <a:ahLst/>
              <a:cxnLst/>
              <a:rect l="l" t="t" r="r" b="b"/>
              <a:pathLst>
                <a:path w="1179" h="1229" extrusionOk="0">
                  <a:moveTo>
                    <a:pt x="0" y="1"/>
                  </a:moveTo>
                  <a:lnTo>
                    <a:pt x="0" y="327"/>
                  </a:lnTo>
                  <a:lnTo>
                    <a:pt x="928" y="1179"/>
                  </a:lnTo>
                  <a:cubicBezTo>
                    <a:pt x="953" y="1204"/>
                    <a:pt x="1003" y="1229"/>
                    <a:pt x="1028" y="1229"/>
                  </a:cubicBezTo>
                  <a:cubicBezTo>
                    <a:pt x="1053" y="1229"/>
                    <a:pt x="1103" y="1204"/>
                    <a:pt x="1128" y="1179"/>
                  </a:cubicBezTo>
                  <a:cubicBezTo>
                    <a:pt x="1178" y="1129"/>
                    <a:pt x="1178" y="1028"/>
                    <a:pt x="1128" y="978"/>
                  </a:cubicBezTo>
                  <a:lnTo>
                    <a:pt x="126" y="51"/>
                  </a:lnTo>
                  <a:cubicBezTo>
                    <a:pt x="101" y="26"/>
                    <a:pt x="50" y="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4697525" y="3439250"/>
              <a:ext cx="29475" cy="30100"/>
            </a:xfrm>
            <a:custGeom>
              <a:avLst/>
              <a:gdLst/>
              <a:ahLst/>
              <a:cxnLst/>
              <a:rect l="l" t="t" r="r" b="b"/>
              <a:pathLst>
                <a:path w="1179" h="1204" extrusionOk="0">
                  <a:moveTo>
                    <a:pt x="151" y="1"/>
                  </a:moveTo>
                  <a:cubicBezTo>
                    <a:pt x="126" y="1"/>
                    <a:pt x="76" y="1"/>
                    <a:pt x="51" y="26"/>
                  </a:cubicBezTo>
                  <a:cubicBezTo>
                    <a:pt x="0" y="101"/>
                    <a:pt x="0" y="176"/>
                    <a:pt x="76" y="226"/>
                  </a:cubicBezTo>
                  <a:lnTo>
                    <a:pt x="1078" y="1179"/>
                  </a:lnTo>
                  <a:cubicBezTo>
                    <a:pt x="1103" y="1204"/>
                    <a:pt x="1128" y="1204"/>
                    <a:pt x="1153" y="1204"/>
                  </a:cubicBezTo>
                  <a:lnTo>
                    <a:pt x="1178" y="1204"/>
                  </a:lnTo>
                  <a:cubicBezTo>
                    <a:pt x="1178" y="1154"/>
                    <a:pt x="1153" y="1079"/>
                    <a:pt x="1153" y="1028"/>
                  </a:cubicBezTo>
                  <a:cubicBezTo>
                    <a:pt x="1128" y="953"/>
                    <a:pt x="1128" y="903"/>
                    <a:pt x="1103" y="828"/>
                  </a:cubicBezTo>
                  <a:lnTo>
                    <a:pt x="251" y="26"/>
                  </a:lnTo>
                  <a:cubicBezTo>
                    <a:pt x="226" y="1"/>
                    <a:pt x="201" y="1"/>
                    <a:pt x="151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4609800" y="3038875"/>
              <a:ext cx="671700" cy="645400"/>
            </a:xfrm>
            <a:custGeom>
              <a:avLst/>
              <a:gdLst/>
              <a:ahLst/>
              <a:cxnLst/>
              <a:rect l="l" t="t" r="r" b="b"/>
              <a:pathLst>
                <a:path w="26868" h="25816" extrusionOk="0">
                  <a:moveTo>
                    <a:pt x="4186" y="1"/>
                  </a:moveTo>
                  <a:lnTo>
                    <a:pt x="3986" y="3384"/>
                  </a:lnTo>
                  <a:lnTo>
                    <a:pt x="3134" y="17144"/>
                  </a:lnTo>
                  <a:lnTo>
                    <a:pt x="1" y="21855"/>
                  </a:lnTo>
                  <a:lnTo>
                    <a:pt x="652" y="25590"/>
                  </a:lnTo>
                  <a:cubicBezTo>
                    <a:pt x="658" y="25581"/>
                    <a:pt x="977" y="25578"/>
                    <a:pt x="1539" y="25578"/>
                  </a:cubicBezTo>
                  <a:cubicBezTo>
                    <a:pt x="6036" y="25578"/>
                    <a:pt x="26116" y="25815"/>
                    <a:pt x="26116" y="25815"/>
                  </a:cubicBezTo>
                  <a:lnTo>
                    <a:pt x="26868" y="22106"/>
                  </a:lnTo>
                  <a:lnTo>
                    <a:pt x="24337" y="17194"/>
                  </a:lnTo>
                  <a:lnTo>
                    <a:pt x="23484" y="3259"/>
                  </a:lnTo>
                  <a:lnTo>
                    <a:pt x="232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4686875" y="3466200"/>
              <a:ext cx="532600" cy="3775"/>
            </a:xfrm>
            <a:custGeom>
              <a:avLst/>
              <a:gdLst/>
              <a:ahLst/>
              <a:cxnLst/>
              <a:rect l="l" t="t" r="r" b="b"/>
              <a:pathLst>
                <a:path w="21304" h="151" extrusionOk="0">
                  <a:moveTo>
                    <a:pt x="51" y="1"/>
                  </a:moveTo>
                  <a:cubicBezTo>
                    <a:pt x="25" y="1"/>
                    <a:pt x="0" y="26"/>
                    <a:pt x="0" y="51"/>
                  </a:cubicBezTo>
                  <a:cubicBezTo>
                    <a:pt x="0" y="76"/>
                    <a:pt x="25" y="76"/>
                    <a:pt x="51" y="76"/>
                  </a:cubicBezTo>
                  <a:lnTo>
                    <a:pt x="21254" y="151"/>
                  </a:lnTo>
                  <a:cubicBezTo>
                    <a:pt x="21279" y="151"/>
                    <a:pt x="21304" y="126"/>
                    <a:pt x="21304" y="101"/>
                  </a:cubicBezTo>
                  <a:cubicBezTo>
                    <a:pt x="21304" y="76"/>
                    <a:pt x="21279" y="51"/>
                    <a:pt x="21254" y="51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4709425" y="3038875"/>
              <a:ext cx="487500" cy="84625"/>
            </a:xfrm>
            <a:custGeom>
              <a:avLst/>
              <a:gdLst/>
              <a:ahLst/>
              <a:cxnLst/>
              <a:rect l="l" t="t" r="r" b="b"/>
              <a:pathLst>
                <a:path w="19500" h="3385" extrusionOk="0">
                  <a:moveTo>
                    <a:pt x="201" y="1"/>
                  </a:moveTo>
                  <a:lnTo>
                    <a:pt x="176" y="251"/>
                  </a:lnTo>
                  <a:lnTo>
                    <a:pt x="126" y="1053"/>
                  </a:lnTo>
                  <a:lnTo>
                    <a:pt x="51" y="2306"/>
                  </a:lnTo>
                  <a:lnTo>
                    <a:pt x="1" y="3384"/>
                  </a:lnTo>
                  <a:lnTo>
                    <a:pt x="1354" y="3359"/>
                  </a:lnTo>
                  <a:lnTo>
                    <a:pt x="3986" y="3359"/>
                  </a:lnTo>
                  <a:lnTo>
                    <a:pt x="5590" y="3334"/>
                  </a:lnTo>
                  <a:lnTo>
                    <a:pt x="17795" y="3259"/>
                  </a:lnTo>
                  <a:lnTo>
                    <a:pt x="19499" y="3259"/>
                  </a:lnTo>
                  <a:lnTo>
                    <a:pt x="19449" y="2432"/>
                  </a:lnTo>
                  <a:lnTo>
                    <a:pt x="19349" y="1053"/>
                  </a:lnTo>
                  <a:lnTo>
                    <a:pt x="19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5054050" y="3038875"/>
              <a:ext cx="140375" cy="81475"/>
            </a:xfrm>
            <a:custGeom>
              <a:avLst/>
              <a:gdLst/>
              <a:ahLst/>
              <a:cxnLst/>
              <a:rect l="l" t="t" r="r" b="b"/>
              <a:pathLst>
                <a:path w="5615" h="3259" extrusionOk="0">
                  <a:moveTo>
                    <a:pt x="0" y="1"/>
                  </a:moveTo>
                  <a:lnTo>
                    <a:pt x="4010" y="3259"/>
                  </a:lnTo>
                  <a:lnTo>
                    <a:pt x="5614" y="3259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5120450" y="3038875"/>
              <a:ext cx="75225" cy="60800"/>
            </a:xfrm>
            <a:custGeom>
              <a:avLst/>
              <a:gdLst/>
              <a:ahLst/>
              <a:cxnLst/>
              <a:rect l="l" t="t" r="r" b="b"/>
              <a:pathLst>
                <a:path w="3009" h="2432" extrusionOk="0">
                  <a:moveTo>
                    <a:pt x="1" y="1"/>
                  </a:moveTo>
                  <a:lnTo>
                    <a:pt x="3008" y="2432"/>
                  </a:lnTo>
                  <a:lnTo>
                    <a:pt x="3008" y="2432"/>
                  </a:lnTo>
                  <a:lnTo>
                    <a:pt x="2908" y="1053"/>
                  </a:lnTo>
                  <a:lnTo>
                    <a:pt x="1605" y="1"/>
                  </a:lnTo>
                  <a:close/>
                </a:path>
              </a:pathLst>
            </a:custGeom>
            <a:solidFill>
              <a:srgbClr val="FFA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4710675" y="3065200"/>
              <a:ext cx="72725" cy="57675"/>
            </a:xfrm>
            <a:custGeom>
              <a:avLst/>
              <a:gdLst/>
              <a:ahLst/>
              <a:cxnLst/>
              <a:rect l="l" t="t" r="r" b="b"/>
              <a:pathLst>
                <a:path w="2909" h="2307" extrusionOk="0">
                  <a:moveTo>
                    <a:pt x="76" y="0"/>
                  </a:moveTo>
                  <a:lnTo>
                    <a:pt x="1" y="1253"/>
                  </a:lnTo>
                  <a:lnTo>
                    <a:pt x="1304" y="2306"/>
                  </a:lnTo>
                  <a:lnTo>
                    <a:pt x="2908" y="230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4713825" y="3038875"/>
              <a:ext cx="135350" cy="84000"/>
            </a:xfrm>
            <a:custGeom>
              <a:avLst/>
              <a:gdLst/>
              <a:ahLst/>
              <a:cxnLst/>
              <a:rect l="l" t="t" r="r" b="b"/>
              <a:pathLst>
                <a:path w="5414" h="3360" extrusionOk="0">
                  <a:moveTo>
                    <a:pt x="25" y="1"/>
                  </a:moveTo>
                  <a:lnTo>
                    <a:pt x="0" y="251"/>
                  </a:lnTo>
                  <a:lnTo>
                    <a:pt x="3810" y="3359"/>
                  </a:lnTo>
                  <a:lnTo>
                    <a:pt x="5414" y="3334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FFA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4767700" y="3057050"/>
              <a:ext cx="372200" cy="48275"/>
            </a:xfrm>
            <a:custGeom>
              <a:avLst/>
              <a:gdLst/>
              <a:ahLst/>
              <a:cxnLst/>
              <a:rect l="l" t="t" r="r" b="b"/>
              <a:pathLst>
                <a:path w="14888" h="1931" extrusionOk="0">
                  <a:moveTo>
                    <a:pt x="0" y="1"/>
                  </a:moveTo>
                  <a:lnTo>
                    <a:pt x="0" y="1930"/>
                  </a:lnTo>
                  <a:lnTo>
                    <a:pt x="14888" y="1930"/>
                  </a:lnTo>
                  <a:lnTo>
                    <a:pt x="148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4609800" y="3585250"/>
              <a:ext cx="671700" cy="99025"/>
            </a:xfrm>
            <a:custGeom>
              <a:avLst/>
              <a:gdLst/>
              <a:ahLst/>
              <a:cxnLst/>
              <a:rect l="l" t="t" r="r" b="b"/>
              <a:pathLst>
                <a:path w="26868" h="3961" extrusionOk="0">
                  <a:moveTo>
                    <a:pt x="1" y="0"/>
                  </a:moveTo>
                  <a:lnTo>
                    <a:pt x="652" y="3735"/>
                  </a:lnTo>
                  <a:lnTo>
                    <a:pt x="953" y="3735"/>
                  </a:lnTo>
                  <a:cubicBezTo>
                    <a:pt x="953" y="3722"/>
                    <a:pt x="959" y="3716"/>
                    <a:pt x="969" y="3716"/>
                  </a:cubicBezTo>
                  <a:cubicBezTo>
                    <a:pt x="978" y="3716"/>
                    <a:pt x="991" y="3722"/>
                    <a:pt x="1003" y="3735"/>
                  </a:cubicBezTo>
                  <a:cubicBezTo>
                    <a:pt x="1191" y="3722"/>
                    <a:pt x="1448" y="3716"/>
                    <a:pt x="1768" y="3716"/>
                  </a:cubicBezTo>
                  <a:cubicBezTo>
                    <a:pt x="2087" y="3716"/>
                    <a:pt x="2469" y="3722"/>
                    <a:pt x="2908" y="3735"/>
                  </a:cubicBezTo>
                  <a:lnTo>
                    <a:pt x="2933" y="3735"/>
                  </a:lnTo>
                  <a:cubicBezTo>
                    <a:pt x="7043" y="3760"/>
                    <a:pt x="15715" y="3860"/>
                    <a:pt x="21204" y="3910"/>
                  </a:cubicBezTo>
                  <a:lnTo>
                    <a:pt x="21254" y="3910"/>
                  </a:lnTo>
                  <a:cubicBezTo>
                    <a:pt x="21680" y="3910"/>
                    <a:pt x="22106" y="3910"/>
                    <a:pt x="22482" y="3935"/>
                  </a:cubicBezTo>
                  <a:lnTo>
                    <a:pt x="22532" y="3935"/>
                  </a:lnTo>
                  <a:cubicBezTo>
                    <a:pt x="23610" y="3935"/>
                    <a:pt x="24487" y="3935"/>
                    <a:pt x="25114" y="3960"/>
                  </a:cubicBezTo>
                  <a:lnTo>
                    <a:pt x="26116" y="3960"/>
                  </a:lnTo>
                  <a:lnTo>
                    <a:pt x="26868" y="251"/>
                  </a:lnTo>
                  <a:lnTo>
                    <a:pt x="21454" y="201"/>
                  </a:lnTo>
                  <a:lnTo>
                    <a:pt x="21429" y="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4689375" y="3615325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0"/>
                  </a:moveTo>
                  <a:cubicBezTo>
                    <a:pt x="51" y="0"/>
                    <a:pt x="1" y="51"/>
                    <a:pt x="1" y="101"/>
                  </a:cubicBezTo>
                  <a:cubicBezTo>
                    <a:pt x="1" y="151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51"/>
                    <a:pt x="5289" y="101"/>
                  </a:cubicBezTo>
                  <a:cubicBezTo>
                    <a:pt x="5289" y="51"/>
                    <a:pt x="5239" y="0"/>
                    <a:pt x="5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4689375" y="3625975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1"/>
                  </a:moveTo>
                  <a:cubicBezTo>
                    <a:pt x="51" y="1"/>
                    <a:pt x="1" y="26"/>
                    <a:pt x="1" y="76"/>
                  </a:cubicBezTo>
                  <a:cubicBezTo>
                    <a:pt x="1" y="126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26"/>
                    <a:pt x="5289" y="76"/>
                  </a:cubicBezTo>
                  <a:cubicBezTo>
                    <a:pt x="5289" y="26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4689375" y="3636000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1"/>
                  </a:moveTo>
                  <a:cubicBezTo>
                    <a:pt x="51" y="1"/>
                    <a:pt x="1" y="51"/>
                    <a:pt x="1" y="101"/>
                  </a:cubicBezTo>
                  <a:cubicBezTo>
                    <a:pt x="1" y="151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51"/>
                    <a:pt x="5289" y="101"/>
                  </a:cubicBezTo>
                  <a:cubicBezTo>
                    <a:pt x="5289" y="51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4689375" y="3646650"/>
              <a:ext cx="132225" cy="4425"/>
            </a:xfrm>
            <a:custGeom>
              <a:avLst/>
              <a:gdLst/>
              <a:ahLst/>
              <a:cxnLst/>
              <a:rect l="l" t="t" r="r" b="b"/>
              <a:pathLst>
                <a:path w="5289" h="177" extrusionOk="0">
                  <a:moveTo>
                    <a:pt x="76" y="1"/>
                  </a:moveTo>
                  <a:cubicBezTo>
                    <a:pt x="51" y="1"/>
                    <a:pt x="1" y="26"/>
                    <a:pt x="1" y="76"/>
                  </a:cubicBezTo>
                  <a:cubicBezTo>
                    <a:pt x="1" y="126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26"/>
                    <a:pt x="5289" y="76"/>
                  </a:cubicBezTo>
                  <a:cubicBezTo>
                    <a:pt x="5289" y="26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4619200" y="3597150"/>
              <a:ext cx="63925" cy="81475"/>
            </a:xfrm>
            <a:custGeom>
              <a:avLst/>
              <a:gdLst/>
              <a:ahLst/>
              <a:cxnLst/>
              <a:rect l="l" t="t" r="r" b="b"/>
              <a:pathLst>
                <a:path w="2557" h="3259" extrusionOk="0">
                  <a:moveTo>
                    <a:pt x="26" y="1"/>
                  </a:moveTo>
                  <a:cubicBezTo>
                    <a:pt x="26" y="1"/>
                    <a:pt x="26" y="26"/>
                    <a:pt x="26" y="26"/>
                  </a:cubicBezTo>
                  <a:lnTo>
                    <a:pt x="1" y="26"/>
                  </a:lnTo>
                  <a:lnTo>
                    <a:pt x="577" y="3259"/>
                  </a:lnTo>
                  <a:cubicBezTo>
                    <a:pt x="577" y="3246"/>
                    <a:pt x="583" y="3240"/>
                    <a:pt x="593" y="3240"/>
                  </a:cubicBezTo>
                  <a:cubicBezTo>
                    <a:pt x="602" y="3240"/>
                    <a:pt x="615" y="3246"/>
                    <a:pt x="627" y="3259"/>
                  </a:cubicBezTo>
                  <a:lnTo>
                    <a:pt x="51" y="51"/>
                  </a:lnTo>
                  <a:lnTo>
                    <a:pt x="1905" y="76"/>
                  </a:lnTo>
                  <a:lnTo>
                    <a:pt x="2532" y="3259"/>
                  </a:lnTo>
                  <a:lnTo>
                    <a:pt x="2557" y="3259"/>
                  </a:lnTo>
                  <a:lnTo>
                    <a:pt x="1930" y="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5139875" y="3589000"/>
              <a:ext cx="6300" cy="94025"/>
            </a:xfrm>
            <a:custGeom>
              <a:avLst/>
              <a:gdLst/>
              <a:ahLst/>
              <a:cxnLst/>
              <a:rect l="l" t="t" r="r" b="b"/>
              <a:pathLst>
                <a:path w="252" h="3761" extrusionOk="0">
                  <a:moveTo>
                    <a:pt x="251" y="1"/>
                  </a:moveTo>
                  <a:cubicBezTo>
                    <a:pt x="226" y="1"/>
                    <a:pt x="226" y="26"/>
                    <a:pt x="226" y="26"/>
                  </a:cubicBezTo>
                  <a:lnTo>
                    <a:pt x="226" y="51"/>
                  </a:lnTo>
                  <a:lnTo>
                    <a:pt x="1" y="3760"/>
                  </a:lnTo>
                  <a:lnTo>
                    <a:pt x="51" y="3760"/>
                  </a:lnTo>
                  <a:lnTo>
                    <a:pt x="251" y="51"/>
                  </a:lnTo>
                  <a:lnTo>
                    <a:pt x="251" y="26"/>
                  </a:lnTo>
                  <a:cubicBezTo>
                    <a:pt x="251" y="26"/>
                    <a:pt x="251" y="1"/>
                    <a:pt x="2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171825" y="3609675"/>
              <a:ext cx="75850" cy="74600"/>
            </a:xfrm>
            <a:custGeom>
              <a:avLst/>
              <a:gdLst/>
              <a:ahLst/>
              <a:cxnLst/>
              <a:rect l="l" t="t" r="r" b="b"/>
              <a:pathLst>
                <a:path w="3034" h="2984" extrusionOk="0">
                  <a:moveTo>
                    <a:pt x="352" y="1"/>
                  </a:moveTo>
                  <a:cubicBezTo>
                    <a:pt x="352" y="1"/>
                    <a:pt x="327" y="26"/>
                    <a:pt x="327" y="26"/>
                  </a:cubicBezTo>
                  <a:lnTo>
                    <a:pt x="1" y="2958"/>
                  </a:lnTo>
                  <a:lnTo>
                    <a:pt x="51" y="2958"/>
                  </a:lnTo>
                  <a:lnTo>
                    <a:pt x="377" y="51"/>
                  </a:lnTo>
                  <a:lnTo>
                    <a:pt x="2983" y="51"/>
                  </a:lnTo>
                  <a:lnTo>
                    <a:pt x="2633" y="2983"/>
                  </a:lnTo>
                  <a:lnTo>
                    <a:pt x="2683" y="2983"/>
                  </a:lnTo>
                  <a:lnTo>
                    <a:pt x="3034" y="26"/>
                  </a:lnTo>
                  <a:cubicBezTo>
                    <a:pt x="3034" y="26"/>
                    <a:pt x="3009" y="1"/>
                    <a:pt x="30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4680600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1"/>
                  </a:moveTo>
                  <a:cubicBezTo>
                    <a:pt x="527" y="1"/>
                    <a:pt x="1" y="176"/>
                    <a:pt x="1" y="377"/>
                  </a:cubicBezTo>
                  <a:cubicBezTo>
                    <a:pt x="1" y="577"/>
                    <a:pt x="527" y="753"/>
                    <a:pt x="1179" y="753"/>
                  </a:cubicBezTo>
                  <a:cubicBezTo>
                    <a:pt x="1805" y="753"/>
                    <a:pt x="2332" y="577"/>
                    <a:pt x="2332" y="377"/>
                  </a:cubicBezTo>
                  <a:cubicBezTo>
                    <a:pt x="2332" y="176"/>
                    <a:pt x="1805" y="1"/>
                    <a:pt x="1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4680600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0"/>
                  </a:moveTo>
                  <a:cubicBezTo>
                    <a:pt x="527" y="0"/>
                    <a:pt x="1" y="176"/>
                    <a:pt x="1" y="376"/>
                  </a:cubicBezTo>
                  <a:cubicBezTo>
                    <a:pt x="1" y="577"/>
                    <a:pt x="527" y="752"/>
                    <a:pt x="1179" y="752"/>
                  </a:cubicBezTo>
                  <a:cubicBezTo>
                    <a:pt x="1805" y="752"/>
                    <a:pt x="2332" y="577"/>
                    <a:pt x="2332" y="376"/>
                  </a:cubicBezTo>
                  <a:cubicBezTo>
                    <a:pt x="2332" y="176"/>
                    <a:pt x="1805" y="0"/>
                    <a:pt x="1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4778975" y="3490000"/>
              <a:ext cx="57675" cy="18825"/>
            </a:xfrm>
            <a:custGeom>
              <a:avLst/>
              <a:gdLst/>
              <a:ahLst/>
              <a:cxnLst/>
              <a:rect l="l" t="t" r="r" b="b"/>
              <a:pathLst>
                <a:path w="2307" h="753" extrusionOk="0">
                  <a:moveTo>
                    <a:pt x="1154" y="1"/>
                  </a:moveTo>
                  <a:cubicBezTo>
                    <a:pt x="502" y="1"/>
                    <a:pt x="1" y="176"/>
                    <a:pt x="1" y="377"/>
                  </a:cubicBezTo>
                  <a:cubicBezTo>
                    <a:pt x="1" y="577"/>
                    <a:pt x="502" y="753"/>
                    <a:pt x="1154" y="753"/>
                  </a:cubicBezTo>
                  <a:cubicBezTo>
                    <a:pt x="1805" y="753"/>
                    <a:pt x="2306" y="577"/>
                    <a:pt x="2306" y="377"/>
                  </a:cubicBezTo>
                  <a:cubicBezTo>
                    <a:pt x="2306" y="176"/>
                    <a:pt x="1805" y="1"/>
                    <a:pt x="1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4778975" y="3532625"/>
              <a:ext cx="57675" cy="18825"/>
            </a:xfrm>
            <a:custGeom>
              <a:avLst/>
              <a:gdLst/>
              <a:ahLst/>
              <a:cxnLst/>
              <a:rect l="l" t="t" r="r" b="b"/>
              <a:pathLst>
                <a:path w="2307" h="753" extrusionOk="0">
                  <a:moveTo>
                    <a:pt x="1154" y="0"/>
                  </a:moveTo>
                  <a:cubicBezTo>
                    <a:pt x="502" y="0"/>
                    <a:pt x="1" y="176"/>
                    <a:pt x="1" y="376"/>
                  </a:cubicBezTo>
                  <a:cubicBezTo>
                    <a:pt x="1" y="577"/>
                    <a:pt x="502" y="752"/>
                    <a:pt x="1154" y="752"/>
                  </a:cubicBezTo>
                  <a:cubicBezTo>
                    <a:pt x="1805" y="752"/>
                    <a:pt x="2306" y="577"/>
                    <a:pt x="2306" y="376"/>
                  </a:cubicBezTo>
                  <a:cubicBezTo>
                    <a:pt x="2306" y="176"/>
                    <a:pt x="1805" y="0"/>
                    <a:pt x="1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5058425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1"/>
                  </a:moveTo>
                  <a:cubicBezTo>
                    <a:pt x="527" y="1"/>
                    <a:pt x="1" y="176"/>
                    <a:pt x="1" y="377"/>
                  </a:cubicBezTo>
                  <a:cubicBezTo>
                    <a:pt x="1" y="577"/>
                    <a:pt x="527" y="753"/>
                    <a:pt x="1179" y="753"/>
                  </a:cubicBezTo>
                  <a:cubicBezTo>
                    <a:pt x="1805" y="753"/>
                    <a:pt x="2331" y="577"/>
                    <a:pt x="2331" y="377"/>
                  </a:cubicBezTo>
                  <a:cubicBezTo>
                    <a:pt x="2331" y="176"/>
                    <a:pt x="1805" y="1"/>
                    <a:pt x="1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5058425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0"/>
                  </a:moveTo>
                  <a:cubicBezTo>
                    <a:pt x="527" y="0"/>
                    <a:pt x="1" y="176"/>
                    <a:pt x="1" y="376"/>
                  </a:cubicBezTo>
                  <a:cubicBezTo>
                    <a:pt x="1" y="577"/>
                    <a:pt x="527" y="752"/>
                    <a:pt x="1179" y="752"/>
                  </a:cubicBezTo>
                  <a:cubicBezTo>
                    <a:pt x="1805" y="752"/>
                    <a:pt x="2331" y="577"/>
                    <a:pt x="2331" y="376"/>
                  </a:cubicBezTo>
                  <a:cubicBezTo>
                    <a:pt x="2331" y="176"/>
                    <a:pt x="1805" y="0"/>
                    <a:pt x="1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5156175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8" y="1"/>
                  </a:moveTo>
                  <a:cubicBezTo>
                    <a:pt x="527" y="1"/>
                    <a:pt x="0" y="176"/>
                    <a:pt x="0" y="377"/>
                  </a:cubicBezTo>
                  <a:cubicBezTo>
                    <a:pt x="0" y="577"/>
                    <a:pt x="527" y="753"/>
                    <a:pt x="1178" y="753"/>
                  </a:cubicBezTo>
                  <a:cubicBezTo>
                    <a:pt x="1805" y="753"/>
                    <a:pt x="2331" y="577"/>
                    <a:pt x="2331" y="377"/>
                  </a:cubicBezTo>
                  <a:cubicBezTo>
                    <a:pt x="2331" y="176"/>
                    <a:pt x="1805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5156175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8" y="0"/>
                  </a:moveTo>
                  <a:cubicBezTo>
                    <a:pt x="527" y="0"/>
                    <a:pt x="0" y="176"/>
                    <a:pt x="0" y="376"/>
                  </a:cubicBezTo>
                  <a:cubicBezTo>
                    <a:pt x="0" y="577"/>
                    <a:pt x="527" y="752"/>
                    <a:pt x="1178" y="752"/>
                  </a:cubicBezTo>
                  <a:cubicBezTo>
                    <a:pt x="1805" y="752"/>
                    <a:pt x="2331" y="577"/>
                    <a:pt x="2331" y="376"/>
                  </a:cubicBezTo>
                  <a:cubicBezTo>
                    <a:pt x="2331" y="176"/>
                    <a:pt x="1805" y="0"/>
                    <a:pt x="1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4894900" y="3521350"/>
              <a:ext cx="131600" cy="38850"/>
            </a:xfrm>
            <a:custGeom>
              <a:avLst/>
              <a:gdLst/>
              <a:ahLst/>
              <a:cxnLst/>
              <a:rect l="l" t="t" r="r" b="b"/>
              <a:pathLst>
                <a:path w="5264" h="1554" extrusionOk="0">
                  <a:moveTo>
                    <a:pt x="2632" y="100"/>
                  </a:moveTo>
                  <a:cubicBezTo>
                    <a:pt x="4161" y="100"/>
                    <a:pt x="5188" y="451"/>
                    <a:pt x="5188" y="777"/>
                  </a:cubicBezTo>
                  <a:cubicBezTo>
                    <a:pt x="5188" y="1103"/>
                    <a:pt x="4161" y="1454"/>
                    <a:pt x="2632" y="1454"/>
                  </a:cubicBezTo>
                  <a:cubicBezTo>
                    <a:pt x="1128" y="1454"/>
                    <a:pt x="100" y="1103"/>
                    <a:pt x="100" y="777"/>
                  </a:cubicBezTo>
                  <a:cubicBezTo>
                    <a:pt x="100" y="451"/>
                    <a:pt x="1128" y="100"/>
                    <a:pt x="2632" y="100"/>
                  </a:cubicBezTo>
                  <a:close/>
                  <a:moveTo>
                    <a:pt x="2632" y="0"/>
                  </a:moveTo>
                  <a:cubicBezTo>
                    <a:pt x="1354" y="0"/>
                    <a:pt x="0" y="301"/>
                    <a:pt x="0" y="777"/>
                  </a:cubicBezTo>
                  <a:cubicBezTo>
                    <a:pt x="0" y="1253"/>
                    <a:pt x="1354" y="1554"/>
                    <a:pt x="2632" y="1554"/>
                  </a:cubicBezTo>
                  <a:cubicBezTo>
                    <a:pt x="3935" y="1554"/>
                    <a:pt x="5263" y="1253"/>
                    <a:pt x="5263" y="777"/>
                  </a:cubicBezTo>
                  <a:cubicBezTo>
                    <a:pt x="5263" y="301"/>
                    <a:pt x="3935" y="0"/>
                    <a:pt x="2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4960050" y="3478725"/>
              <a:ext cx="1900" cy="63325"/>
            </a:xfrm>
            <a:custGeom>
              <a:avLst/>
              <a:gdLst/>
              <a:ahLst/>
              <a:cxnLst/>
              <a:rect l="l" t="t" r="r" b="b"/>
              <a:pathLst>
                <a:path w="76" h="2533" extrusionOk="0">
                  <a:moveTo>
                    <a:pt x="26" y="1"/>
                  </a:moveTo>
                  <a:cubicBezTo>
                    <a:pt x="1" y="1"/>
                    <a:pt x="1" y="26"/>
                    <a:pt x="1" y="51"/>
                  </a:cubicBezTo>
                  <a:lnTo>
                    <a:pt x="1" y="2482"/>
                  </a:lnTo>
                  <a:cubicBezTo>
                    <a:pt x="1" y="2507"/>
                    <a:pt x="1" y="2532"/>
                    <a:pt x="26" y="2532"/>
                  </a:cubicBezTo>
                  <a:cubicBezTo>
                    <a:pt x="51" y="2532"/>
                    <a:pt x="76" y="2507"/>
                    <a:pt x="76" y="2482"/>
                  </a:cubicBezTo>
                  <a:lnTo>
                    <a:pt x="76" y="51"/>
                  </a:lnTo>
                  <a:cubicBezTo>
                    <a:pt x="76" y="26"/>
                    <a:pt x="51" y="1"/>
                    <a:pt x="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4935625" y="3456800"/>
              <a:ext cx="47650" cy="48275"/>
            </a:xfrm>
            <a:custGeom>
              <a:avLst/>
              <a:gdLst/>
              <a:ahLst/>
              <a:cxnLst/>
              <a:rect l="l" t="t" r="r" b="b"/>
              <a:pathLst>
                <a:path w="1906" h="1931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504"/>
                    <a:pt x="426" y="1930"/>
                    <a:pt x="953" y="1930"/>
                  </a:cubicBezTo>
                  <a:cubicBezTo>
                    <a:pt x="1479" y="1930"/>
                    <a:pt x="1905" y="1504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4715700" y="3149775"/>
              <a:ext cx="480600" cy="290750"/>
            </a:xfrm>
            <a:custGeom>
              <a:avLst/>
              <a:gdLst/>
              <a:ahLst/>
              <a:cxnLst/>
              <a:rect l="l" t="t" r="r" b="b"/>
              <a:pathLst>
                <a:path w="19224" h="11630" extrusionOk="0">
                  <a:moveTo>
                    <a:pt x="852" y="1"/>
                  </a:moveTo>
                  <a:lnTo>
                    <a:pt x="0" y="11630"/>
                  </a:lnTo>
                  <a:lnTo>
                    <a:pt x="19223" y="11630"/>
                  </a:lnTo>
                  <a:lnTo>
                    <a:pt x="185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4736375" y="3162325"/>
              <a:ext cx="432350" cy="260675"/>
            </a:xfrm>
            <a:custGeom>
              <a:avLst/>
              <a:gdLst/>
              <a:ahLst/>
              <a:cxnLst/>
              <a:rect l="l" t="t" r="r" b="b"/>
              <a:pathLst>
                <a:path w="17294" h="10427" extrusionOk="0">
                  <a:moveTo>
                    <a:pt x="777" y="0"/>
                  </a:moveTo>
                  <a:lnTo>
                    <a:pt x="251" y="7293"/>
                  </a:lnTo>
                  <a:lnTo>
                    <a:pt x="0" y="10426"/>
                  </a:lnTo>
                  <a:lnTo>
                    <a:pt x="17294" y="10426"/>
                  </a:lnTo>
                  <a:lnTo>
                    <a:pt x="17093" y="7293"/>
                  </a:lnTo>
                  <a:lnTo>
                    <a:pt x="166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4736375" y="3344650"/>
              <a:ext cx="432350" cy="78350"/>
            </a:xfrm>
            <a:custGeom>
              <a:avLst/>
              <a:gdLst/>
              <a:ahLst/>
              <a:cxnLst/>
              <a:rect l="l" t="t" r="r" b="b"/>
              <a:pathLst>
                <a:path w="17294" h="3134" extrusionOk="0">
                  <a:moveTo>
                    <a:pt x="251" y="0"/>
                  </a:moveTo>
                  <a:lnTo>
                    <a:pt x="176" y="852"/>
                  </a:lnTo>
                  <a:lnTo>
                    <a:pt x="101" y="1930"/>
                  </a:lnTo>
                  <a:lnTo>
                    <a:pt x="50" y="2682"/>
                  </a:lnTo>
                  <a:lnTo>
                    <a:pt x="0" y="3133"/>
                  </a:lnTo>
                  <a:lnTo>
                    <a:pt x="17294" y="3133"/>
                  </a:lnTo>
                  <a:lnTo>
                    <a:pt x="17244" y="2306"/>
                  </a:lnTo>
                  <a:lnTo>
                    <a:pt x="17218" y="1930"/>
                  </a:lnTo>
                  <a:lnTo>
                    <a:pt x="17168" y="852"/>
                  </a:lnTo>
                  <a:lnTo>
                    <a:pt x="170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4736375" y="3365950"/>
              <a:ext cx="432350" cy="57050"/>
            </a:xfrm>
            <a:custGeom>
              <a:avLst/>
              <a:gdLst/>
              <a:ahLst/>
              <a:cxnLst/>
              <a:rect l="l" t="t" r="r" b="b"/>
              <a:pathLst>
                <a:path w="17294" h="2282" extrusionOk="0">
                  <a:moveTo>
                    <a:pt x="176" y="0"/>
                  </a:moveTo>
                  <a:lnTo>
                    <a:pt x="101" y="1078"/>
                  </a:lnTo>
                  <a:lnTo>
                    <a:pt x="50" y="1830"/>
                  </a:lnTo>
                  <a:lnTo>
                    <a:pt x="0" y="2281"/>
                  </a:lnTo>
                  <a:lnTo>
                    <a:pt x="17294" y="2281"/>
                  </a:lnTo>
                  <a:lnTo>
                    <a:pt x="17244" y="1454"/>
                  </a:lnTo>
                  <a:lnTo>
                    <a:pt x="17218" y="1078"/>
                  </a:lnTo>
                  <a:lnTo>
                    <a:pt x="17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4736375" y="3392900"/>
              <a:ext cx="432350" cy="30100"/>
            </a:xfrm>
            <a:custGeom>
              <a:avLst/>
              <a:gdLst/>
              <a:ahLst/>
              <a:cxnLst/>
              <a:rect l="l" t="t" r="r" b="b"/>
              <a:pathLst>
                <a:path w="17294" h="1204" extrusionOk="0">
                  <a:moveTo>
                    <a:pt x="101" y="0"/>
                  </a:moveTo>
                  <a:lnTo>
                    <a:pt x="50" y="752"/>
                  </a:lnTo>
                  <a:lnTo>
                    <a:pt x="0" y="1203"/>
                  </a:lnTo>
                  <a:lnTo>
                    <a:pt x="17294" y="1203"/>
                  </a:lnTo>
                  <a:lnTo>
                    <a:pt x="17244" y="376"/>
                  </a:lnTo>
                  <a:lnTo>
                    <a:pt x="17218" y="0"/>
                  </a:ln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4736375" y="3401675"/>
              <a:ext cx="52025" cy="21325"/>
            </a:xfrm>
            <a:custGeom>
              <a:avLst/>
              <a:gdLst/>
              <a:ahLst/>
              <a:cxnLst/>
              <a:rect l="l" t="t" r="r" b="b"/>
              <a:pathLst>
                <a:path w="2081" h="853" extrusionOk="0">
                  <a:moveTo>
                    <a:pt x="953" y="0"/>
                  </a:moveTo>
                  <a:cubicBezTo>
                    <a:pt x="577" y="0"/>
                    <a:pt x="251" y="150"/>
                    <a:pt x="50" y="401"/>
                  </a:cubicBezTo>
                  <a:lnTo>
                    <a:pt x="0" y="852"/>
                  </a:lnTo>
                  <a:lnTo>
                    <a:pt x="2081" y="852"/>
                  </a:lnTo>
                  <a:cubicBezTo>
                    <a:pt x="1955" y="351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478900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4" y="0"/>
                  </a:moveTo>
                  <a:cubicBezTo>
                    <a:pt x="602" y="0"/>
                    <a:pt x="126" y="351"/>
                    <a:pt x="1" y="852"/>
                  </a:cubicBezTo>
                  <a:lnTo>
                    <a:pt x="2306" y="852"/>
                  </a:lnTo>
                  <a:cubicBezTo>
                    <a:pt x="2281" y="827"/>
                    <a:pt x="2281" y="802"/>
                    <a:pt x="2281" y="777"/>
                  </a:cubicBezTo>
                  <a:cubicBezTo>
                    <a:pt x="2106" y="326"/>
                    <a:pt x="1655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4844775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52" y="0"/>
                    <a:pt x="201" y="326"/>
                    <a:pt x="50" y="777"/>
                  </a:cubicBezTo>
                  <a:cubicBezTo>
                    <a:pt x="25" y="802"/>
                    <a:pt x="25" y="827"/>
                    <a:pt x="0" y="852"/>
                  </a:cubicBezTo>
                  <a:lnTo>
                    <a:pt x="2306" y="852"/>
                  </a:lnTo>
                  <a:cubicBezTo>
                    <a:pt x="2181" y="351"/>
                    <a:pt x="170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4903050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02" y="0"/>
                    <a:pt x="125" y="351"/>
                    <a:pt x="0" y="852"/>
                  </a:cubicBezTo>
                  <a:lnTo>
                    <a:pt x="2306" y="852"/>
                  </a:lnTo>
                  <a:cubicBezTo>
                    <a:pt x="2281" y="827"/>
                    <a:pt x="2281" y="802"/>
                    <a:pt x="2256" y="777"/>
                  </a:cubicBezTo>
                  <a:cubicBezTo>
                    <a:pt x="2105" y="326"/>
                    <a:pt x="165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495880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4" y="0"/>
                  </a:moveTo>
                  <a:cubicBezTo>
                    <a:pt x="652" y="0"/>
                    <a:pt x="201" y="326"/>
                    <a:pt x="26" y="777"/>
                  </a:cubicBezTo>
                  <a:cubicBezTo>
                    <a:pt x="26" y="802"/>
                    <a:pt x="26" y="827"/>
                    <a:pt x="1" y="852"/>
                  </a:cubicBezTo>
                  <a:lnTo>
                    <a:pt x="2306" y="852"/>
                  </a:lnTo>
                  <a:cubicBezTo>
                    <a:pt x="2181" y="351"/>
                    <a:pt x="1705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501645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3" y="0"/>
                  </a:moveTo>
                  <a:cubicBezTo>
                    <a:pt x="627" y="0"/>
                    <a:pt x="151" y="351"/>
                    <a:pt x="0" y="852"/>
                  </a:cubicBezTo>
                  <a:lnTo>
                    <a:pt x="2306" y="852"/>
                  </a:lnTo>
                  <a:cubicBezTo>
                    <a:pt x="2306" y="827"/>
                    <a:pt x="2306" y="802"/>
                    <a:pt x="2281" y="777"/>
                  </a:cubicBezTo>
                  <a:cubicBezTo>
                    <a:pt x="2131" y="326"/>
                    <a:pt x="1680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5072850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52" y="0"/>
                    <a:pt x="201" y="326"/>
                    <a:pt x="25" y="777"/>
                  </a:cubicBezTo>
                  <a:cubicBezTo>
                    <a:pt x="25" y="802"/>
                    <a:pt x="25" y="827"/>
                    <a:pt x="0" y="852"/>
                  </a:cubicBezTo>
                  <a:lnTo>
                    <a:pt x="2306" y="852"/>
                  </a:lnTo>
                  <a:cubicBezTo>
                    <a:pt x="2181" y="351"/>
                    <a:pt x="170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5130475" y="3401675"/>
              <a:ext cx="38250" cy="21325"/>
            </a:xfrm>
            <a:custGeom>
              <a:avLst/>
              <a:gdLst/>
              <a:ahLst/>
              <a:cxnLst/>
              <a:rect l="l" t="t" r="r" b="b"/>
              <a:pathLst>
                <a:path w="1530" h="853" extrusionOk="0">
                  <a:moveTo>
                    <a:pt x="1154" y="0"/>
                  </a:moveTo>
                  <a:cubicBezTo>
                    <a:pt x="602" y="0"/>
                    <a:pt x="151" y="351"/>
                    <a:pt x="1" y="852"/>
                  </a:cubicBezTo>
                  <a:lnTo>
                    <a:pt x="1530" y="852"/>
                  </a:lnTo>
                  <a:lnTo>
                    <a:pt x="1480" y="25"/>
                  </a:lnTo>
                  <a:cubicBezTo>
                    <a:pt x="1379" y="0"/>
                    <a:pt x="1279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47758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27" y="1"/>
                  </a:moveTo>
                  <a:cubicBezTo>
                    <a:pt x="276" y="1"/>
                    <a:pt x="0" y="277"/>
                    <a:pt x="0" y="627"/>
                  </a:cubicBezTo>
                  <a:cubicBezTo>
                    <a:pt x="0" y="978"/>
                    <a:pt x="276" y="1279"/>
                    <a:pt x="627" y="1279"/>
                  </a:cubicBezTo>
                  <a:cubicBezTo>
                    <a:pt x="978" y="1279"/>
                    <a:pt x="1279" y="978"/>
                    <a:pt x="1279" y="627"/>
                  </a:cubicBezTo>
                  <a:cubicBezTo>
                    <a:pt x="1279" y="277"/>
                    <a:pt x="978" y="1"/>
                    <a:pt x="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48228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52" y="1"/>
                  </a:moveTo>
                  <a:cubicBezTo>
                    <a:pt x="301" y="1"/>
                    <a:pt x="0" y="277"/>
                    <a:pt x="0" y="627"/>
                  </a:cubicBezTo>
                  <a:cubicBezTo>
                    <a:pt x="0" y="978"/>
                    <a:pt x="301" y="1279"/>
                    <a:pt x="652" y="1279"/>
                  </a:cubicBezTo>
                  <a:cubicBezTo>
                    <a:pt x="1003" y="1279"/>
                    <a:pt x="1278" y="978"/>
                    <a:pt x="1278" y="627"/>
                  </a:cubicBezTo>
                  <a:cubicBezTo>
                    <a:pt x="1278" y="277"/>
                    <a:pt x="1003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48704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27" y="1"/>
                  </a:moveTo>
                  <a:cubicBezTo>
                    <a:pt x="276" y="1"/>
                    <a:pt x="1" y="277"/>
                    <a:pt x="1" y="627"/>
                  </a:cubicBezTo>
                  <a:cubicBezTo>
                    <a:pt x="1" y="978"/>
                    <a:pt x="276" y="1279"/>
                    <a:pt x="627" y="1279"/>
                  </a:cubicBezTo>
                  <a:cubicBezTo>
                    <a:pt x="978" y="1279"/>
                    <a:pt x="1279" y="978"/>
                    <a:pt x="1279" y="627"/>
                  </a:cubicBezTo>
                  <a:cubicBezTo>
                    <a:pt x="1279" y="277"/>
                    <a:pt x="978" y="1"/>
                    <a:pt x="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5037750" y="3183000"/>
              <a:ext cx="97775" cy="17550"/>
            </a:xfrm>
            <a:custGeom>
              <a:avLst/>
              <a:gdLst/>
              <a:ahLst/>
              <a:cxnLst/>
              <a:rect l="l" t="t" r="r" b="b"/>
              <a:pathLst>
                <a:path w="3911" h="702" extrusionOk="0">
                  <a:moveTo>
                    <a:pt x="376" y="0"/>
                  </a:moveTo>
                  <a:cubicBezTo>
                    <a:pt x="176" y="0"/>
                    <a:pt x="1" y="151"/>
                    <a:pt x="1" y="351"/>
                  </a:cubicBezTo>
                  <a:cubicBezTo>
                    <a:pt x="1" y="552"/>
                    <a:pt x="176" y="702"/>
                    <a:pt x="376" y="702"/>
                  </a:cubicBezTo>
                  <a:lnTo>
                    <a:pt x="3559" y="702"/>
                  </a:lnTo>
                  <a:cubicBezTo>
                    <a:pt x="3760" y="702"/>
                    <a:pt x="3910" y="552"/>
                    <a:pt x="3910" y="351"/>
                  </a:cubicBezTo>
                  <a:cubicBezTo>
                    <a:pt x="3910" y="151"/>
                    <a:pt x="3760" y="0"/>
                    <a:pt x="3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4858550" y="3229975"/>
              <a:ext cx="43250" cy="43275"/>
            </a:xfrm>
            <a:custGeom>
              <a:avLst/>
              <a:gdLst/>
              <a:ahLst/>
              <a:cxnLst/>
              <a:rect l="l" t="t" r="r" b="b"/>
              <a:pathLst>
                <a:path w="1730" h="1731" extrusionOk="0">
                  <a:moveTo>
                    <a:pt x="502" y="1"/>
                  </a:moveTo>
                  <a:lnTo>
                    <a:pt x="502" y="226"/>
                  </a:lnTo>
                  <a:lnTo>
                    <a:pt x="251" y="226"/>
                  </a:lnTo>
                  <a:lnTo>
                    <a:pt x="251" y="477"/>
                  </a:lnTo>
                  <a:lnTo>
                    <a:pt x="1" y="477"/>
                  </a:lnTo>
                  <a:lnTo>
                    <a:pt x="1" y="1229"/>
                  </a:lnTo>
                  <a:lnTo>
                    <a:pt x="226" y="1229"/>
                  </a:lnTo>
                  <a:lnTo>
                    <a:pt x="226" y="1480"/>
                  </a:lnTo>
                  <a:lnTo>
                    <a:pt x="477" y="1480"/>
                  </a:lnTo>
                  <a:lnTo>
                    <a:pt x="477" y="1730"/>
                  </a:lnTo>
                  <a:lnTo>
                    <a:pt x="1730" y="1730"/>
                  </a:lnTo>
                  <a:lnTo>
                    <a:pt x="1730" y="753"/>
                  </a:lnTo>
                  <a:lnTo>
                    <a:pt x="978" y="728"/>
                  </a:lnTo>
                  <a:lnTo>
                    <a:pt x="978" y="978"/>
                  </a:lnTo>
                  <a:lnTo>
                    <a:pt x="1229" y="978"/>
                  </a:lnTo>
                  <a:lnTo>
                    <a:pt x="1229" y="1480"/>
                  </a:lnTo>
                  <a:lnTo>
                    <a:pt x="727" y="1480"/>
                  </a:lnTo>
                  <a:lnTo>
                    <a:pt x="727" y="1229"/>
                  </a:lnTo>
                  <a:lnTo>
                    <a:pt x="477" y="1229"/>
                  </a:lnTo>
                  <a:lnTo>
                    <a:pt x="502" y="477"/>
                  </a:lnTo>
                  <a:lnTo>
                    <a:pt x="752" y="477"/>
                  </a:lnTo>
                  <a:lnTo>
                    <a:pt x="752" y="251"/>
                  </a:lnTo>
                  <a:lnTo>
                    <a:pt x="1730" y="251"/>
                  </a:lnTo>
                  <a:lnTo>
                    <a:pt x="1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4908050" y="3229975"/>
              <a:ext cx="43250" cy="43900"/>
            </a:xfrm>
            <a:custGeom>
              <a:avLst/>
              <a:gdLst/>
              <a:ahLst/>
              <a:cxnLst/>
              <a:rect l="l" t="t" r="r" b="b"/>
              <a:pathLst>
                <a:path w="1730" h="1756" extrusionOk="0">
                  <a:moveTo>
                    <a:pt x="1003" y="251"/>
                  </a:moveTo>
                  <a:lnTo>
                    <a:pt x="1003" y="502"/>
                  </a:lnTo>
                  <a:lnTo>
                    <a:pt x="1254" y="502"/>
                  </a:lnTo>
                  <a:lnTo>
                    <a:pt x="1229" y="1003"/>
                  </a:lnTo>
                  <a:lnTo>
                    <a:pt x="502" y="1003"/>
                  </a:lnTo>
                  <a:lnTo>
                    <a:pt x="502" y="502"/>
                  </a:lnTo>
                  <a:lnTo>
                    <a:pt x="752" y="502"/>
                  </a:lnTo>
                  <a:lnTo>
                    <a:pt x="752" y="251"/>
                  </a:lnTo>
                  <a:close/>
                  <a:moveTo>
                    <a:pt x="502" y="1"/>
                  </a:moveTo>
                  <a:lnTo>
                    <a:pt x="502" y="251"/>
                  </a:lnTo>
                  <a:lnTo>
                    <a:pt x="251" y="251"/>
                  </a:lnTo>
                  <a:lnTo>
                    <a:pt x="251" y="502"/>
                  </a:lnTo>
                  <a:lnTo>
                    <a:pt x="1" y="502"/>
                  </a:lnTo>
                  <a:lnTo>
                    <a:pt x="1" y="1730"/>
                  </a:lnTo>
                  <a:lnTo>
                    <a:pt x="477" y="1755"/>
                  </a:lnTo>
                  <a:lnTo>
                    <a:pt x="502" y="1254"/>
                  </a:lnTo>
                  <a:lnTo>
                    <a:pt x="1229" y="1254"/>
                  </a:lnTo>
                  <a:lnTo>
                    <a:pt x="1229" y="1755"/>
                  </a:lnTo>
                  <a:lnTo>
                    <a:pt x="1730" y="1755"/>
                  </a:lnTo>
                  <a:lnTo>
                    <a:pt x="1730" y="502"/>
                  </a:lnTo>
                  <a:lnTo>
                    <a:pt x="1504" y="502"/>
                  </a:lnTo>
                  <a:lnTo>
                    <a:pt x="1504" y="251"/>
                  </a:lnTo>
                  <a:lnTo>
                    <a:pt x="1254" y="251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4957550" y="32306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1" y="1"/>
                  </a:moveTo>
                  <a:lnTo>
                    <a:pt x="1" y="1730"/>
                  </a:lnTo>
                  <a:lnTo>
                    <a:pt x="502" y="1730"/>
                  </a:lnTo>
                  <a:lnTo>
                    <a:pt x="502" y="753"/>
                  </a:lnTo>
                  <a:lnTo>
                    <a:pt x="752" y="753"/>
                  </a:lnTo>
                  <a:lnTo>
                    <a:pt x="752" y="1254"/>
                  </a:lnTo>
                  <a:lnTo>
                    <a:pt x="1003" y="1254"/>
                  </a:lnTo>
                  <a:lnTo>
                    <a:pt x="1003" y="753"/>
                  </a:lnTo>
                  <a:lnTo>
                    <a:pt x="1254" y="753"/>
                  </a:lnTo>
                  <a:lnTo>
                    <a:pt x="1229" y="1755"/>
                  </a:lnTo>
                  <a:lnTo>
                    <a:pt x="1730" y="1755"/>
                  </a:lnTo>
                  <a:lnTo>
                    <a:pt x="1755" y="1"/>
                  </a:lnTo>
                  <a:lnTo>
                    <a:pt x="1254" y="1"/>
                  </a:lnTo>
                  <a:lnTo>
                    <a:pt x="1254" y="252"/>
                  </a:lnTo>
                  <a:lnTo>
                    <a:pt x="1003" y="252"/>
                  </a:lnTo>
                  <a:lnTo>
                    <a:pt x="1003" y="502"/>
                  </a:lnTo>
                  <a:lnTo>
                    <a:pt x="752" y="502"/>
                  </a:lnTo>
                  <a:lnTo>
                    <a:pt x="752" y="252"/>
                  </a:lnTo>
                  <a:lnTo>
                    <a:pt x="502" y="25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5007050" y="32306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26" y="1"/>
                  </a:moveTo>
                  <a:lnTo>
                    <a:pt x="0" y="1755"/>
                  </a:lnTo>
                  <a:lnTo>
                    <a:pt x="1730" y="1755"/>
                  </a:lnTo>
                  <a:lnTo>
                    <a:pt x="1755" y="1505"/>
                  </a:lnTo>
                  <a:lnTo>
                    <a:pt x="502" y="1505"/>
                  </a:lnTo>
                  <a:lnTo>
                    <a:pt x="502" y="1003"/>
                  </a:lnTo>
                  <a:lnTo>
                    <a:pt x="1504" y="1028"/>
                  </a:lnTo>
                  <a:lnTo>
                    <a:pt x="1504" y="778"/>
                  </a:lnTo>
                  <a:lnTo>
                    <a:pt x="502" y="753"/>
                  </a:lnTo>
                  <a:lnTo>
                    <a:pt x="502" y="277"/>
                  </a:lnTo>
                  <a:lnTo>
                    <a:pt x="1755" y="277"/>
                  </a:lnTo>
                  <a:lnTo>
                    <a:pt x="1755" y="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4857925" y="3289500"/>
              <a:ext cx="43250" cy="43275"/>
            </a:xfrm>
            <a:custGeom>
              <a:avLst/>
              <a:gdLst/>
              <a:ahLst/>
              <a:cxnLst/>
              <a:rect l="l" t="t" r="r" b="b"/>
              <a:pathLst>
                <a:path w="1730" h="1731" extrusionOk="0">
                  <a:moveTo>
                    <a:pt x="1254" y="251"/>
                  </a:moveTo>
                  <a:lnTo>
                    <a:pt x="1229" y="1480"/>
                  </a:lnTo>
                  <a:lnTo>
                    <a:pt x="477" y="1480"/>
                  </a:lnTo>
                  <a:lnTo>
                    <a:pt x="502" y="251"/>
                  </a:lnTo>
                  <a:close/>
                  <a:moveTo>
                    <a:pt x="251" y="1"/>
                  </a:moveTo>
                  <a:lnTo>
                    <a:pt x="251" y="226"/>
                  </a:lnTo>
                  <a:lnTo>
                    <a:pt x="1" y="226"/>
                  </a:lnTo>
                  <a:lnTo>
                    <a:pt x="1" y="1480"/>
                  </a:lnTo>
                  <a:lnTo>
                    <a:pt x="251" y="1480"/>
                  </a:lnTo>
                  <a:lnTo>
                    <a:pt x="226" y="1730"/>
                  </a:lnTo>
                  <a:lnTo>
                    <a:pt x="1479" y="1730"/>
                  </a:lnTo>
                  <a:lnTo>
                    <a:pt x="1479" y="1480"/>
                  </a:lnTo>
                  <a:lnTo>
                    <a:pt x="1730" y="1480"/>
                  </a:lnTo>
                  <a:lnTo>
                    <a:pt x="1730" y="251"/>
                  </a:lnTo>
                  <a:lnTo>
                    <a:pt x="1504" y="251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4907425" y="32895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0" y="1"/>
                  </a:moveTo>
                  <a:lnTo>
                    <a:pt x="0" y="1003"/>
                  </a:lnTo>
                  <a:lnTo>
                    <a:pt x="251" y="1003"/>
                  </a:lnTo>
                  <a:lnTo>
                    <a:pt x="251" y="1254"/>
                  </a:lnTo>
                  <a:lnTo>
                    <a:pt x="502" y="1254"/>
                  </a:lnTo>
                  <a:lnTo>
                    <a:pt x="502" y="1505"/>
                  </a:lnTo>
                  <a:lnTo>
                    <a:pt x="752" y="1505"/>
                  </a:lnTo>
                  <a:lnTo>
                    <a:pt x="752" y="1755"/>
                  </a:lnTo>
                  <a:lnTo>
                    <a:pt x="978" y="1755"/>
                  </a:lnTo>
                  <a:lnTo>
                    <a:pt x="1003" y="1505"/>
                  </a:lnTo>
                  <a:lnTo>
                    <a:pt x="1229" y="1505"/>
                  </a:lnTo>
                  <a:lnTo>
                    <a:pt x="1254" y="1254"/>
                  </a:lnTo>
                  <a:lnTo>
                    <a:pt x="1479" y="1254"/>
                  </a:lnTo>
                  <a:lnTo>
                    <a:pt x="1504" y="1003"/>
                  </a:lnTo>
                  <a:lnTo>
                    <a:pt x="1730" y="1003"/>
                  </a:lnTo>
                  <a:lnTo>
                    <a:pt x="1755" y="26"/>
                  </a:lnTo>
                  <a:lnTo>
                    <a:pt x="1254" y="26"/>
                  </a:lnTo>
                  <a:lnTo>
                    <a:pt x="1254" y="753"/>
                  </a:lnTo>
                  <a:lnTo>
                    <a:pt x="1003" y="753"/>
                  </a:lnTo>
                  <a:lnTo>
                    <a:pt x="1003" y="1003"/>
                  </a:lnTo>
                  <a:lnTo>
                    <a:pt x="752" y="1003"/>
                  </a:lnTo>
                  <a:lnTo>
                    <a:pt x="752" y="753"/>
                  </a:lnTo>
                  <a:lnTo>
                    <a:pt x="502" y="753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4956925" y="3290125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26" y="1"/>
                  </a:moveTo>
                  <a:lnTo>
                    <a:pt x="0" y="1730"/>
                  </a:lnTo>
                  <a:lnTo>
                    <a:pt x="1730" y="1755"/>
                  </a:lnTo>
                  <a:lnTo>
                    <a:pt x="1730" y="1505"/>
                  </a:lnTo>
                  <a:lnTo>
                    <a:pt x="502" y="1480"/>
                  </a:lnTo>
                  <a:lnTo>
                    <a:pt x="502" y="1003"/>
                  </a:lnTo>
                  <a:lnTo>
                    <a:pt x="1504" y="1003"/>
                  </a:lnTo>
                  <a:lnTo>
                    <a:pt x="1504" y="753"/>
                  </a:lnTo>
                  <a:lnTo>
                    <a:pt x="502" y="753"/>
                  </a:lnTo>
                  <a:lnTo>
                    <a:pt x="502" y="251"/>
                  </a:lnTo>
                  <a:lnTo>
                    <a:pt x="1755" y="251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5006425" y="3290750"/>
              <a:ext cx="43875" cy="43275"/>
            </a:xfrm>
            <a:custGeom>
              <a:avLst/>
              <a:gdLst/>
              <a:ahLst/>
              <a:cxnLst/>
              <a:rect l="l" t="t" r="r" b="b"/>
              <a:pathLst>
                <a:path w="1755" h="1731" extrusionOk="0">
                  <a:moveTo>
                    <a:pt x="1254" y="252"/>
                  </a:moveTo>
                  <a:lnTo>
                    <a:pt x="1254" y="753"/>
                  </a:lnTo>
                  <a:lnTo>
                    <a:pt x="1003" y="753"/>
                  </a:lnTo>
                  <a:lnTo>
                    <a:pt x="1003" y="978"/>
                  </a:lnTo>
                  <a:lnTo>
                    <a:pt x="502" y="978"/>
                  </a:lnTo>
                  <a:lnTo>
                    <a:pt x="527" y="252"/>
                  </a:lnTo>
                  <a:close/>
                  <a:moveTo>
                    <a:pt x="25" y="1"/>
                  </a:moveTo>
                  <a:lnTo>
                    <a:pt x="0" y="1730"/>
                  </a:lnTo>
                  <a:lnTo>
                    <a:pt x="502" y="1730"/>
                  </a:lnTo>
                  <a:lnTo>
                    <a:pt x="502" y="1229"/>
                  </a:lnTo>
                  <a:lnTo>
                    <a:pt x="752" y="1229"/>
                  </a:lnTo>
                  <a:lnTo>
                    <a:pt x="752" y="1480"/>
                  </a:lnTo>
                  <a:lnTo>
                    <a:pt x="1003" y="1480"/>
                  </a:lnTo>
                  <a:lnTo>
                    <a:pt x="1003" y="1730"/>
                  </a:lnTo>
                  <a:lnTo>
                    <a:pt x="1755" y="1730"/>
                  </a:lnTo>
                  <a:lnTo>
                    <a:pt x="1755" y="1505"/>
                  </a:lnTo>
                  <a:lnTo>
                    <a:pt x="1504" y="1480"/>
                  </a:lnTo>
                  <a:lnTo>
                    <a:pt x="1504" y="1254"/>
                  </a:lnTo>
                  <a:lnTo>
                    <a:pt x="1254" y="1229"/>
                  </a:lnTo>
                  <a:lnTo>
                    <a:pt x="1254" y="1003"/>
                  </a:lnTo>
                  <a:lnTo>
                    <a:pt x="1755" y="1003"/>
                  </a:lnTo>
                  <a:lnTo>
                    <a:pt x="1755" y="252"/>
                  </a:lnTo>
                  <a:lnTo>
                    <a:pt x="1504" y="252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498;p34">
            <a:extLst>
              <a:ext uri="{FF2B5EF4-FFF2-40B4-BE49-F238E27FC236}">
                <a16:creationId xmlns:a16="http://schemas.microsoft.com/office/drawing/2014/main" id="{C8B89D43-F2A1-4E6E-A5CB-EB6D82E8E868}"/>
              </a:ext>
            </a:extLst>
          </p:cNvPr>
          <p:cNvGrpSpPr/>
          <p:nvPr/>
        </p:nvGrpSpPr>
        <p:grpSpPr>
          <a:xfrm>
            <a:off x="-1604985" y="-2998701"/>
            <a:ext cx="2370527" cy="2647827"/>
            <a:chOff x="713100" y="1292800"/>
            <a:chExt cx="2335754" cy="2557906"/>
          </a:xfrm>
        </p:grpSpPr>
        <p:sp>
          <p:nvSpPr>
            <p:cNvPr id="90" name="Google Shape;499;p34">
              <a:extLst>
                <a:ext uri="{FF2B5EF4-FFF2-40B4-BE49-F238E27FC236}">
                  <a16:creationId xmlns:a16="http://schemas.microsoft.com/office/drawing/2014/main" id="{0922D25C-C4B2-4915-8D87-277F03F9BF23}"/>
                </a:ext>
              </a:extLst>
            </p:cNvPr>
            <p:cNvSpPr/>
            <p:nvPr/>
          </p:nvSpPr>
          <p:spPr>
            <a:xfrm>
              <a:off x="713100" y="1292800"/>
              <a:ext cx="2335754" cy="2557906"/>
            </a:xfrm>
            <a:custGeom>
              <a:avLst/>
              <a:gdLst/>
              <a:ahLst/>
              <a:cxnLst/>
              <a:rect l="l" t="t" r="r" b="b"/>
              <a:pathLst>
                <a:path w="30302" h="33184" extrusionOk="0">
                  <a:moveTo>
                    <a:pt x="15139" y="0"/>
                  </a:moveTo>
                  <a:cubicBezTo>
                    <a:pt x="11981" y="0"/>
                    <a:pt x="8948" y="978"/>
                    <a:pt x="6367" y="2807"/>
                  </a:cubicBezTo>
                  <a:cubicBezTo>
                    <a:pt x="5790" y="3233"/>
                    <a:pt x="5214" y="3709"/>
                    <a:pt x="4662" y="4211"/>
                  </a:cubicBezTo>
                  <a:cubicBezTo>
                    <a:pt x="4362" y="4511"/>
                    <a:pt x="4086" y="4812"/>
                    <a:pt x="3785" y="5113"/>
                  </a:cubicBezTo>
                  <a:lnTo>
                    <a:pt x="2607" y="5113"/>
                  </a:lnTo>
                  <a:cubicBezTo>
                    <a:pt x="2507" y="5088"/>
                    <a:pt x="2382" y="5063"/>
                    <a:pt x="2281" y="5063"/>
                  </a:cubicBezTo>
                  <a:cubicBezTo>
                    <a:pt x="1905" y="5063"/>
                    <a:pt x="1554" y="5263"/>
                    <a:pt x="1354" y="5589"/>
                  </a:cubicBezTo>
                  <a:cubicBezTo>
                    <a:pt x="1229" y="5840"/>
                    <a:pt x="1179" y="6115"/>
                    <a:pt x="1254" y="6391"/>
                  </a:cubicBezTo>
                  <a:cubicBezTo>
                    <a:pt x="1254" y="6416"/>
                    <a:pt x="1279" y="6441"/>
                    <a:pt x="1279" y="6441"/>
                  </a:cubicBezTo>
                  <a:lnTo>
                    <a:pt x="1279" y="9073"/>
                  </a:lnTo>
                  <a:cubicBezTo>
                    <a:pt x="1078" y="9524"/>
                    <a:pt x="903" y="9975"/>
                    <a:pt x="752" y="10401"/>
                  </a:cubicBezTo>
                  <a:cubicBezTo>
                    <a:pt x="727" y="10501"/>
                    <a:pt x="702" y="10577"/>
                    <a:pt x="677" y="10677"/>
                  </a:cubicBezTo>
                  <a:cubicBezTo>
                    <a:pt x="627" y="10852"/>
                    <a:pt x="577" y="11028"/>
                    <a:pt x="527" y="11203"/>
                  </a:cubicBezTo>
                  <a:cubicBezTo>
                    <a:pt x="477" y="11379"/>
                    <a:pt x="427" y="11579"/>
                    <a:pt x="377" y="11805"/>
                  </a:cubicBezTo>
                  <a:lnTo>
                    <a:pt x="351" y="11880"/>
                  </a:lnTo>
                  <a:cubicBezTo>
                    <a:pt x="301" y="12080"/>
                    <a:pt x="276" y="12281"/>
                    <a:pt x="226" y="12481"/>
                  </a:cubicBezTo>
                  <a:lnTo>
                    <a:pt x="226" y="12531"/>
                  </a:lnTo>
                  <a:cubicBezTo>
                    <a:pt x="151" y="12958"/>
                    <a:pt x="101" y="13359"/>
                    <a:pt x="51" y="13785"/>
                  </a:cubicBezTo>
                  <a:cubicBezTo>
                    <a:pt x="51" y="13785"/>
                    <a:pt x="51" y="13985"/>
                    <a:pt x="51" y="13985"/>
                  </a:cubicBezTo>
                  <a:cubicBezTo>
                    <a:pt x="51" y="13985"/>
                    <a:pt x="26" y="14035"/>
                    <a:pt x="26" y="14035"/>
                  </a:cubicBezTo>
                  <a:cubicBezTo>
                    <a:pt x="26" y="14161"/>
                    <a:pt x="26" y="14286"/>
                    <a:pt x="26" y="14386"/>
                  </a:cubicBezTo>
                  <a:cubicBezTo>
                    <a:pt x="1" y="14637"/>
                    <a:pt x="1" y="14887"/>
                    <a:pt x="1" y="15163"/>
                  </a:cubicBezTo>
                  <a:lnTo>
                    <a:pt x="1" y="32181"/>
                  </a:lnTo>
                  <a:cubicBezTo>
                    <a:pt x="1" y="32732"/>
                    <a:pt x="452" y="33183"/>
                    <a:pt x="978" y="33183"/>
                  </a:cubicBezTo>
                  <a:lnTo>
                    <a:pt x="29324" y="33183"/>
                  </a:lnTo>
                  <a:cubicBezTo>
                    <a:pt x="29850" y="33183"/>
                    <a:pt x="30302" y="32732"/>
                    <a:pt x="30302" y="32181"/>
                  </a:cubicBezTo>
                  <a:lnTo>
                    <a:pt x="30302" y="15163"/>
                  </a:lnTo>
                  <a:cubicBezTo>
                    <a:pt x="30302" y="15013"/>
                    <a:pt x="30302" y="14887"/>
                    <a:pt x="30302" y="14762"/>
                  </a:cubicBezTo>
                  <a:cubicBezTo>
                    <a:pt x="30302" y="14511"/>
                    <a:pt x="30276" y="14286"/>
                    <a:pt x="30276" y="14085"/>
                  </a:cubicBezTo>
                  <a:cubicBezTo>
                    <a:pt x="30251" y="14010"/>
                    <a:pt x="30251" y="13960"/>
                    <a:pt x="30251" y="13885"/>
                  </a:cubicBezTo>
                  <a:cubicBezTo>
                    <a:pt x="30251" y="13810"/>
                    <a:pt x="30226" y="13734"/>
                    <a:pt x="30226" y="13684"/>
                  </a:cubicBezTo>
                  <a:cubicBezTo>
                    <a:pt x="30226" y="13609"/>
                    <a:pt x="30226" y="13534"/>
                    <a:pt x="30201" y="13484"/>
                  </a:cubicBezTo>
                  <a:cubicBezTo>
                    <a:pt x="30201" y="13384"/>
                    <a:pt x="30176" y="13283"/>
                    <a:pt x="30176" y="13183"/>
                  </a:cubicBezTo>
                  <a:cubicBezTo>
                    <a:pt x="30176" y="13108"/>
                    <a:pt x="30151" y="13008"/>
                    <a:pt x="30151" y="12932"/>
                  </a:cubicBezTo>
                  <a:cubicBezTo>
                    <a:pt x="30126" y="12882"/>
                    <a:pt x="30126" y="12832"/>
                    <a:pt x="30126" y="12807"/>
                  </a:cubicBezTo>
                  <a:lnTo>
                    <a:pt x="30126" y="12757"/>
                  </a:lnTo>
                  <a:cubicBezTo>
                    <a:pt x="30101" y="12732"/>
                    <a:pt x="30101" y="12707"/>
                    <a:pt x="30101" y="12682"/>
                  </a:cubicBezTo>
                  <a:cubicBezTo>
                    <a:pt x="30076" y="12582"/>
                    <a:pt x="30076" y="12506"/>
                    <a:pt x="30051" y="12406"/>
                  </a:cubicBezTo>
                  <a:cubicBezTo>
                    <a:pt x="30051" y="12406"/>
                    <a:pt x="30051" y="12331"/>
                    <a:pt x="30051" y="12331"/>
                  </a:cubicBezTo>
                  <a:cubicBezTo>
                    <a:pt x="30026" y="12281"/>
                    <a:pt x="30026" y="12231"/>
                    <a:pt x="30001" y="12181"/>
                  </a:cubicBezTo>
                  <a:cubicBezTo>
                    <a:pt x="30001" y="12105"/>
                    <a:pt x="29976" y="12030"/>
                    <a:pt x="29976" y="11980"/>
                  </a:cubicBezTo>
                  <a:cubicBezTo>
                    <a:pt x="29926" y="11780"/>
                    <a:pt x="29875" y="11604"/>
                    <a:pt x="29850" y="11429"/>
                  </a:cubicBezTo>
                  <a:cubicBezTo>
                    <a:pt x="29825" y="11354"/>
                    <a:pt x="29800" y="11253"/>
                    <a:pt x="29775" y="11178"/>
                  </a:cubicBezTo>
                  <a:cubicBezTo>
                    <a:pt x="29775" y="11178"/>
                    <a:pt x="29700" y="10927"/>
                    <a:pt x="29700" y="10927"/>
                  </a:cubicBezTo>
                  <a:cubicBezTo>
                    <a:pt x="29700" y="10877"/>
                    <a:pt x="29625" y="10677"/>
                    <a:pt x="29625" y="10677"/>
                  </a:cubicBezTo>
                  <a:cubicBezTo>
                    <a:pt x="29625" y="10652"/>
                    <a:pt x="29625" y="10652"/>
                    <a:pt x="29625" y="10627"/>
                  </a:cubicBezTo>
                  <a:cubicBezTo>
                    <a:pt x="29575" y="10526"/>
                    <a:pt x="29550" y="10401"/>
                    <a:pt x="29499" y="10301"/>
                  </a:cubicBezTo>
                  <a:cubicBezTo>
                    <a:pt x="29474" y="10201"/>
                    <a:pt x="29449" y="10125"/>
                    <a:pt x="29424" y="10050"/>
                  </a:cubicBezTo>
                  <a:cubicBezTo>
                    <a:pt x="29399" y="9975"/>
                    <a:pt x="29374" y="9925"/>
                    <a:pt x="29349" y="9875"/>
                  </a:cubicBezTo>
                  <a:cubicBezTo>
                    <a:pt x="29274" y="9674"/>
                    <a:pt x="29199" y="9499"/>
                    <a:pt x="29149" y="9323"/>
                  </a:cubicBezTo>
                  <a:cubicBezTo>
                    <a:pt x="29124" y="9248"/>
                    <a:pt x="29073" y="9173"/>
                    <a:pt x="29048" y="9098"/>
                  </a:cubicBezTo>
                  <a:cubicBezTo>
                    <a:pt x="28973" y="8947"/>
                    <a:pt x="28923" y="8797"/>
                    <a:pt x="28823" y="8647"/>
                  </a:cubicBezTo>
                  <a:lnTo>
                    <a:pt x="28898" y="6491"/>
                  </a:lnTo>
                  <a:cubicBezTo>
                    <a:pt x="28898" y="6466"/>
                    <a:pt x="28898" y="6441"/>
                    <a:pt x="28898" y="6416"/>
                  </a:cubicBezTo>
                  <a:cubicBezTo>
                    <a:pt x="28998" y="6166"/>
                    <a:pt x="28973" y="5865"/>
                    <a:pt x="28823" y="5614"/>
                  </a:cubicBezTo>
                  <a:cubicBezTo>
                    <a:pt x="28647" y="5288"/>
                    <a:pt x="28296" y="5063"/>
                    <a:pt x="27895" y="5063"/>
                  </a:cubicBezTo>
                  <a:cubicBezTo>
                    <a:pt x="27795" y="5063"/>
                    <a:pt x="27670" y="5088"/>
                    <a:pt x="27570" y="5113"/>
                  </a:cubicBezTo>
                  <a:lnTo>
                    <a:pt x="26517" y="5113"/>
                  </a:lnTo>
                  <a:cubicBezTo>
                    <a:pt x="26417" y="5013"/>
                    <a:pt x="26317" y="4912"/>
                    <a:pt x="26216" y="4812"/>
                  </a:cubicBezTo>
                  <a:cubicBezTo>
                    <a:pt x="26166" y="4762"/>
                    <a:pt x="26116" y="4687"/>
                    <a:pt x="26066" y="4637"/>
                  </a:cubicBezTo>
                  <a:cubicBezTo>
                    <a:pt x="25991" y="4561"/>
                    <a:pt x="25941" y="4511"/>
                    <a:pt x="25865" y="4436"/>
                  </a:cubicBezTo>
                  <a:cubicBezTo>
                    <a:pt x="25715" y="4311"/>
                    <a:pt x="25590" y="4186"/>
                    <a:pt x="25489" y="4060"/>
                  </a:cubicBezTo>
                  <a:cubicBezTo>
                    <a:pt x="25414" y="4010"/>
                    <a:pt x="25339" y="3935"/>
                    <a:pt x="25264" y="3860"/>
                  </a:cubicBezTo>
                  <a:cubicBezTo>
                    <a:pt x="22482" y="1379"/>
                    <a:pt x="18898" y="0"/>
                    <a:pt x="15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3540000" algn="bl" rotWithShape="0">
                <a:schemeClr val="accent5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00;p34">
              <a:extLst>
                <a:ext uri="{FF2B5EF4-FFF2-40B4-BE49-F238E27FC236}">
                  <a16:creationId xmlns:a16="http://schemas.microsoft.com/office/drawing/2014/main" id="{1388F3DA-4221-4772-A06A-09DBB50AF7D0}"/>
                </a:ext>
              </a:extLst>
            </p:cNvPr>
            <p:cNvSpPr/>
            <p:nvPr/>
          </p:nvSpPr>
          <p:spPr>
            <a:xfrm>
              <a:off x="801975" y="1370036"/>
              <a:ext cx="2183131" cy="2403355"/>
            </a:xfrm>
            <a:custGeom>
              <a:avLst/>
              <a:gdLst/>
              <a:ahLst/>
              <a:cxnLst/>
              <a:rect l="l" t="t" r="r" b="b"/>
              <a:pathLst>
                <a:path w="28322" h="31179" extrusionOk="0">
                  <a:moveTo>
                    <a:pt x="14161" y="1"/>
                  </a:moveTo>
                  <a:cubicBezTo>
                    <a:pt x="11103" y="1"/>
                    <a:pt x="8271" y="953"/>
                    <a:pt x="5965" y="2607"/>
                  </a:cubicBezTo>
                  <a:cubicBezTo>
                    <a:pt x="5389" y="3008"/>
                    <a:pt x="4863" y="3459"/>
                    <a:pt x="4361" y="3935"/>
                  </a:cubicBezTo>
                  <a:cubicBezTo>
                    <a:pt x="3384" y="4863"/>
                    <a:pt x="2532" y="5940"/>
                    <a:pt x="1855" y="7118"/>
                  </a:cubicBezTo>
                  <a:cubicBezTo>
                    <a:pt x="1404" y="7945"/>
                    <a:pt x="1003" y="8823"/>
                    <a:pt x="702" y="9725"/>
                  </a:cubicBezTo>
                  <a:cubicBezTo>
                    <a:pt x="677" y="9800"/>
                    <a:pt x="652" y="9875"/>
                    <a:pt x="627" y="9976"/>
                  </a:cubicBezTo>
                  <a:cubicBezTo>
                    <a:pt x="577" y="10126"/>
                    <a:pt x="527" y="10301"/>
                    <a:pt x="477" y="10477"/>
                  </a:cubicBezTo>
                  <a:cubicBezTo>
                    <a:pt x="276" y="11254"/>
                    <a:pt x="126" y="12081"/>
                    <a:pt x="51" y="12908"/>
                  </a:cubicBezTo>
                  <a:cubicBezTo>
                    <a:pt x="51" y="12958"/>
                    <a:pt x="51" y="13008"/>
                    <a:pt x="51" y="13058"/>
                  </a:cubicBezTo>
                  <a:cubicBezTo>
                    <a:pt x="26" y="13184"/>
                    <a:pt x="26" y="13334"/>
                    <a:pt x="26" y="13459"/>
                  </a:cubicBezTo>
                  <a:cubicBezTo>
                    <a:pt x="0" y="13685"/>
                    <a:pt x="0" y="13910"/>
                    <a:pt x="0" y="14161"/>
                  </a:cubicBezTo>
                  <a:lnTo>
                    <a:pt x="0" y="31179"/>
                  </a:lnTo>
                  <a:lnTo>
                    <a:pt x="28321" y="31179"/>
                  </a:lnTo>
                  <a:lnTo>
                    <a:pt x="28321" y="14161"/>
                  </a:lnTo>
                  <a:cubicBezTo>
                    <a:pt x="28321" y="14036"/>
                    <a:pt x="28321" y="13910"/>
                    <a:pt x="28321" y="13785"/>
                  </a:cubicBezTo>
                  <a:cubicBezTo>
                    <a:pt x="28321" y="13760"/>
                    <a:pt x="28321" y="13735"/>
                    <a:pt x="28321" y="13710"/>
                  </a:cubicBezTo>
                  <a:cubicBezTo>
                    <a:pt x="28321" y="13585"/>
                    <a:pt x="28321" y="13484"/>
                    <a:pt x="28296" y="13384"/>
                  </a:cubicBezTo>
                  <a:cubicBezTo>
                    <a:pt x="28296" y="13309"/>
                    <a:pt x="28296" y="13234"/>
                    <a:pt x="28296" y="13159"/>
                  </a:cubicBezTo>
                  <a:cubicBezTo>
                    <a:pt x="28296" y="13083"/>
                    <a:pt x="28296" y="13033"/>
                    <a:pt x="28271" y="12958"/>
                  </a:cubicBezTo>
                  <a:cubicBezTo>
                    <a:pt x="28271" y="12908"/>
                    <a:pt x="28271" y="12833"/>
                    <a:pt x="28271" y="12758"/>
                  </a:cubicBezTo>
                  <a:cubicBezTo>
                    <a:pt x="28246" y="12707"/>
                    <a:pt x="28246" y="12632"/>
                    <a:pt x="28246" y="12582"/>
                  </a:cubicBezTo>
                  <a:cubicBezTo>
                    <a:pt x="28221" y="12482"/>
                    <a:pt x="28221" y="12407"/>
                    <a:pt x="28221" y="12306"/>
                  </a:cubicBezTo>
                  <a:cubicBezTo>
                    <a:pt x="28196" y="12231"/>
                    <a:pt x="28196" y="12156"/>
                    <a:pt x="28171" y="12056"/>
                  </a:cubicBezTo>
                  <a:cubicBezTo>
                    <a:pt x="28171" y="12031"/>
                    <a:pt x="28171" y="11981"/>
                    <a:pt x="28146" y="11956"/>
                  </a:cubicBezTo>
                  <a:cubicBezTo>
                    <a:pt x="28146" y="11930"/>
                    <a:pt x="28146" y="11905"/>
                    <a:pt x="28146" y="11880"/>
                  </a:cubicBezTo>
                  <a:cubicBezTo>
                    <a:pt x="28146" y="11880"/>
                    <a:pt x="28146" y="11880"/>
                    <a:pt x="28146" y="11855"/>
                  </a:cubicBezTo>
                  <a:cubicBezTo>
                    <a:pt x="28121" y="11755"/>
                    <a:pt x="28121" y="11655"/>
                    <a:pt x="28096" y="11555"/>
                  </a:cubicBezTo>
                  <a:cubicBezTo>
                    <a:pt x="28096" y="11529"/>
                    <a:pt x="28071" y="11529"/>
                    <a:pt x="28071" y="11504"/>
                  </a:cubicBezTo>
                  <a:cubicBezTo>
                    <a:pt x="28071" y="11454"/>
                    <a:pt x="28071" y="11404"/>
                    <a:pt x="28046" y="11379"/>
                  </a:cubicBezTo>
                  <a:cubicBezTo>
                    <a:pt x="28046" y="11304"/>
                    <a:pt x="28021" y="11254"/>
                    <a:pt x="28021" y="11179"/>
                  </a:cubicBezTo>
                  <a:cubicBezTo>
                    <a:pt x="27971" y="11003"/>
                    <a:pt x="27945" y="10828"/>
                    <a:pt x="27895" y="10677"/>
                  </a:cubicBezTo>
                  <a:cubicBezTo>
                    <a:pt x="27870" y="10577"/>
                    <a:pt x="27845" y="10502"/>
                    <a:pt x="27820" y="10427"/>
                  </a:cubicBezTo>
                  <a:cubicBezTo>
                    <a:pt x="27820" y="10352"/>
                    <a:pt x="27795" y="10276"/>
                    <a:pt x="27770" y="10201"/>
                  </a:cubicBezTo>
                  <a:cubicBezTo>
                    <a:pt x="27745" y="10126"/>
                    <a:pt x="27720" y="10026"/>
                    <a:pt x="27695" y="9951"/>
                  </a:cubicBezTo>
                  <a:cubicBezTo>
                    <a:pt x="27695" y="9951"/>
                    <a:pt x="27695" y="9925"/>
                    <a:pt x="27695" y="9925"/>
                  </a:cubicBezTo>
                  <a:cubicBezTo>
                    <a:pt x="27645" y="9825"/>
                    <a:pt x="27620" y="9725"/>
                    <a:pt x="27595" y="9600"/>
                  </a:cubicBezTo>
                  <a:cubicBezTo>
                    <a:pt x="27544" y="9524"/>
                    <a:pt x="27519" y="9449"/>
                    <a:pt x="27494" y="9374"/>
                  </a:cubicBezTo>
                  <a:cubicBezTo>
                    <a:pt x="27469" y="9324"/>
                    <a:pt x="27469" y="9274"/>
                    <a:pt x="27444" y="9224"/>
                  </a:cubicBezTo>
                  <a:cubicBezTo>
                    <a:pt x="27369" y="9048"/>
                    <a:pt x="27319" y="8873"/>
                    <a:pt x="27244" y="8697"/>
                  </a:cubicBezTo>
                  <a:cubicBezTo>
                    <a:pt x="27219" y="8647"/>
                    <a:pt x="27194" y="8572"/>
                    <a:pt x="27143" y="8497"/>
                  </a:cubicBezTo>
                  <a:cubicBezTo>
                    <a:pt x="27043" y="8246"/>
                    <a:pt x="26943" y="8021"/>
                    <a:pt x="26818" y="7795"/>
                  </a:cubicBezTo>
                  <a:cubicBezTo>
                    <a:pt x="26793" y="7720"/>
                    <a:pt x="26742" y="7645"/>
                    <a:pt x="26717" y="7570"/>
                  </a:cubicBezTo>
                  <a:cubicBezTo>
                    <a:pt x="26667" y="7494"/>
                    <a:pt x="26642" y="7419"/>
                    <a:pt x="26592" y="7344"/>
                  </a:cubicBezTo>
                  <a:cubicBezTo>
                    <a:pt x="26517" y="7194"/>
                    <a:pt x="26417" y="7043"/>
                    <a:pt x="26341" y="6918"/>
                  </a:cubicBezTo>
                  <a:cubicBezTo>
                    <a:pt x="26291" y="6843"/>
                    <a:pt x="26266" y="6793"/>
                    <a:pt x="26241" y="6742"/>
                  </a:cubicBezTo>
                  <a:cubicBezTo>
                    <a:pt x="26116" y="6542"/>
                    <a:pt x="25991" y="6341"/>
                    <a:pt x="25865" y="6166"/>
                  </a:cubicBezTo>
                  <a:cubicBezTo>
                    <a:pt x="25815" y="6091"/>
                    <a:pt x="25765" y="6041"/>
                    <a:pt x="25740" y="5991"/>
                  </a:cubicBezTo>
                  <a:cubicBezTo>
                    <a:pt x="25615" y="5815"/>
                    <a:pt x="25489" y="5640"/>
                    <a:pt x="25339" y="5464"/>
                  </a:cubicBezTo>
                  <a:cubicBezTo>
                    <a:pt x="25314" y="5414"/>
                    <a:pt x="25264" y="5364"/>
                    <a:pt x="25239" y="5314"/>
                  </a:cubicBezTo>
                  <a:cubicBezTo>
                    <a:pt x="25013" y="5038"/>
                    <a:pt x="24763" y="4737"/>
                    <a:pt x="24512" y="4487"/>
                  </a:cubicBezTo>
                  <a:cubicBezTo>
                    <a:pt x="24462" y="4437"/>
                    <a:pt x="24412" y="4387"/>
                    <a:pt x="24362" y="4336"/>
                  </a:cubicBezTo>
                  <a:cubicBezTo>
                    <a:pt x="24311" y="4261"/>
                    <a:pt x="24236" y="4211"/>
                    <a:pt x="24186" y="4136"/>
                  </a:cubicBezTo>
                  <a:cubicBezTo>
                    <a:pt x="24061" y="4011"/>
                    <a:pt x="23935" y="3910"/>
                    <a:pt x="23810" y="3785"/>
                  </a:cubicBezTo>
                  <a:cubicBezTo>
                    <a:pt x="23760" y="3735"/>
                    <a:pt x="23685" y="3660"/>
                    <a:pt x="23610" y="3610"/>
                  </a:cubicBezTo>
                  <a:cubicBezTo>
                    <a:pt x="21103" y="1354"/>
                    <a:pt x="17795" y="1"/>
                    <a:pt x="14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01;p34">
              <a:extLst>
                <a:ext uri="{FF2B5EF4-FFF2-40B4-BE49-F238E27FC236}">
                  <a16:creationId xmlns:a16="http://schemas.microsoft.com/office/drawing/2014/main" id="{36F745EC-5E59-4D32-9968-672945DEAE3F}"/>
                </a:ext>
              </a:extLst>
            </p:cNvPr>
            <p:cNvSpPr/>
            <p:nvPr/>
          </p:nvSpPr>
          <p:spPr>
            <a:xfrm>
              <a:off x="1476207" y="3408150"/>
              <a:ext cx="786319" cy="365217"/>
            </a:xfrm>
            <a:custGeom>
              <a:avLst/>
              <a:gdLst/>
              <a:ahLst/>
              <a:cxnLst/>
              <a:rect l="l" t="t" r="r" b="b"/>
              <a:pathLst>
                <a:path w="10201" h="4738" extrusionOk="0">
                  <a:moveTo>
                    <a:pt x="5113" y="1"/>
                  </a:moveTo>
                  <a:cubicBezTo>
                    <a:pt x="2406" y="1"/>
                    <a:pt x="201" y="2081"/>
                    <a:pt x="0" y="4738"/>
                  </a:cubicBezTo>
                  <a:lnTo>
                    <a:pt x="10201" y="4738"/>
                  </a:lnTo>
                  <a:cubicBezTo>
                    <a:pt x="10026" y="2081"/>
                    <a:pt x="7795" y="1"/>
                    <a:pt x="5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02;p34">
              <a:extLst>
                <a:ext uri="{FF2B5EF4-FFF2-40B4-BE49-F238E27FC236}">
                  <a16:creationId xmlns:a16="http://schemas.microsoft.com/office/drawing/2014/main" id="{8062A63B-AE41-4A08-B347-4A9D8DDC1139}"/>
                </a:ext>
              </a:extLst>
            </p:cNvPr>
            <p:cNvSpPr/>
            <p:nvPr/>
          </p:nvSpPr>
          <p:spPr>
            <a:xfrm>
              <a:off x="801975" y="2119577"/>
              <a:ext cx="442454" cy="969929"/>
            </a:xfrm>
            <a:custGeom>
              <a:avLst/>
              <a:gdLst/>
              <a:ahLst/>
              <a:cxnLst/>
              <a:rect l="l" t="t" r="r" b="b"/>
              <a:pathLst>
                <a:path w="5740" h="12583" extrusionOk="0">
                  <a:moveTo>
                    <a:pt x="702" y="1"/>
                  </a:moveTo>
                  <a:cubicBezTo>
                    <a:pt x="677" y="76"/>
                    <a:pt x="652" y="151"/>
                    <a:pt x="627" y="252"/>
                  </a:cubicBezTo>
                  <a:cubicBezTo>
                    <a:pt x="577" y="402"/>
                    <a:pt x="527" y="577"/>
                    <a:pt x="477" y="753"/>
                  </a:cubicBezTo>
                  <a:cubicBezTo>
                    <a:pt x="226" y="1705"/>
                    <a:pt x="76" y="2708"/>
                    <a:pt x="26" y="3735"/>
                  </a:cubicBezTo>
                  <a:cubicBezTo>
                    <a:pt x="0" y="3961"/>
                    <a:pt x="0" y="4186"/>
                    <a:pt x="0" y="4437"/>
                  </a:cubicBezTo>
                  <a:lnTo>
                    <a:pt x="0" y="12582"/>
                  </a:lnTo>
                  <a:cubicBezTo>
                    <a:pt x="3234" y="12257"/>
                    <a:pt x="5740" y="9550"/>
                    <a:pt x="5740" y="6242"/>
                  </a:cubicBezTo>
                  <a:cubicBezTo>
                    <a:pt x="5740" y="3184"/>
                    <a:pt x="3584" y="628"/>
                    <a:pt x="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03;p34">
              <a:extLst>
                <a:ext uri="{FF2B5EF4-FFF2-40B4-BE49-F238E27FC236}">
                  <a16:creationId xmlns:a16="http://schemas.microsoft.com/office/drawing/2014/main" id="{B3B5A0C0-70E7-4B14-838D-A118EE24220E}"/>
                </a:ext>
              </a:extLst>
            </p:cNvPr>
            <p:cNvSpPr/>
            <p:nvPr/>
          </p:nvSpPr>
          <p:spPr>
            <a:xfrm>
              <a:off x="2486592" y="2136997"/>
              <a:ext cx="498493" cy="981491"/>
            </a:xfrm>
            <a:custGeom>
              <a:avLst/>
              <a:gdLst/>
              <a:ahLst/>
              <a:cxnLst/>
              <a:rect l="l" t="t" r="r" b="b"/>
              <a:pathLst>
                <a:path w="6467" h="12733" extrusionOk="0">
                  <a:moveTo>
                    <a:pt x="5840" y="1"/>
                  </a:moveTo>
                  <a:cubicBezTo>
                    <a:pt x="2582" y="276"/>
                    <a:pt x="0" y="3008"/>
                    <a:pt x="0" y="6341"/>
                  </a:cubicBezTo>
                  <a:cubicBezTo>
                    <a:pt x="0" y="9875"/>
                    <a:pt x="2857" y="12732"/>
                    <a:pt x="6391" y="12732"/>
                  </a:cubicBezTo>
                  <a:lnTo>
                    <a:pt x="6466" y="12732"/>
                  </a:lnTo>
                  <a:lnTo>
                    <a:pt x="6466" y="4211"/>
                  </a:lnTo>
                  <a:cubicBezTo>
                    <a:pt x="6466" y="4086"/>
                    <a:pt x="6466" y="3960"/>
                    <a:pt x="6466" y="3835"/>
                  </a:cubicBezTo>
                  <a:cubicBezTo>
                    <a:pt x="6466" y="3635"/>
                    <a:pt x="6441" y="3409"/>
                    <a:pt x="6441" y="3209"/>
                  </a:cubicBezTo>
                  <a:cubicBezTo>
                    <a:pt x="6441" y="3133"/>
                    <a:pt x="6441" y="3083"/>
                    <a:pt x="6416" y="3008"/>
                  </a:cubicBezTo>
                  <a:cubicBezTo>
                    <a:pt x="6416" y="2958"/>
                    <a:pt x="6416" y="2883"/>
                    <a:pt x="6416" y="2808"/>
                  </a:cubicBezTo>
                  <a:cubicBezTo>
                    <a:pt x="6391" y="2757"/>
                    <a:pt x="6391" y="2682"/>
                    <a:pt x="6391" y="2632"/>
                  </a:cubicBezTo>
                  <a:cubicBezTo>
                    <a:pt x="6366" y="2532"/>
                    <a:pt x="6366" y="2457"/>
                    <a:pt x="6366" y="2356"/>
                  </a:cubicBezTo>
                  <a:cubicBezTo>
                    <a:pt x="6341" y="2281"/>
                    <a:pt x="6341" y="2206"/>
                    <a:pt x="6316" y="2106"/>
                  </a:cubicBezTo>
                  <a:cubicBezTo>
                    <a:pt x="6316" y="2081"/>
                    <a:pt x="6316" y="2031"/>
                    <a:pt x="6291" y="2006"/>
                  </a:cubicBezTo>
                  <a:cubicBezTo>
                    <a:pt x="6291" y="1980"/>
                    <a:pt x="6291" y="1955"/>
                    <a:pt x="6291" y="1930"/>
                  </a:cubicBezTo>
                  <a:cubicBezTo>
                    <a:pt x="6291" y="1930"/>
                    <a:pt x="6291" y="1930"/>
                    <a:pt x="6291" y="1905"/>
                  </a:cubicBezTo>
                  <a:cubicBezTo>
                    <a:pt x="6266" y="1805"/>
                    <a:pt x="6266" y="1705"/>
                    <a:pt x="6241" y="1605"/>
                  </a:cubicBezTo>
                  <a:cubicBezTo>
                    <a:pt x="6241" y="1579"/>
                    <a:pt x="6216" y="1579"/>
                    <a:pt x="6216" y="1554"/>
                  </a:cubicBezTo>
                  <a:cubicBezTo>
                    <a:pt x="6216" y="1504"/>
                    <a:pt x="6216" y="1454"/>
                    <a:pt x="6191" y="1429"/>
                  </a:cubicBezTo>
                  <a:cubicBezTo>
                    <a:pt x="6191" y="1354"/>
                    <a:pt x="6166" y="1304"/>
                    <a:pt x="6166" y="1229"/>
                  </a:cubicBezTo>
                  <a:cubicBezTo>
                    <a:pt x="6116" y="1053"/>
                    <a:pt x="6090" y="878"/>
                    <a:pt x="6040" y="727"/>
                  </a:cubicBezTo>
                  <a:cubicBezTo>
                    <a:pt x="6015" y="627"/>
                    <a:pt x="5990" y="552"/>
                    <a:pt x="5965" y="477"/>
                  </a:cubicBezTo>
                  <a:cubicBezTo>
                    <a:pt x="5965" y="402"/>
                    <a:pt x="5940" y="326"/>
                    <a:pt x="5915" y="251"/>
                  </a:cubicBezTo>
                  <a:cubicBezTo>
                    <a:pt x="5890" y="176"/>
                    <a:pt x="5865" y="76"/>
                    <a:pt x="58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04;p34">
              <a:extLst>
                <a:ext uri="{FF2B5EF4-FFF2-40B4-BE49-F238E27FC236}">
                  <a16:creationId xmlns:a16="http://schemas.microsoft.com/office/drawing/2014/main" id="{FA89C46B-30DD-4C36-A42B-8986F48D8792}"/>
                </a:ext>
              </a:extLst>
            </p:cNvPr>
            <p:cNvSpPr/>
            <p:nvPr/>
          </p:nvSpPr>
          <p:spPr>
            <a:xfrm>
              <a:off x="1138128" y="1570987"/>
              <a:ext cx="289830" cy="198565"/>
            </a:xfrm>
            <a:custGeom>
              <a:avLst/>
              <a:gdLst/>
              <a:ahLst/>
              <a:cxnLst/>
              <a:rect l="l" t="t" r="r" b="b"/>
              <a:pathLst>
                <a:path w="3760" h="2576" extrusionOk="0">
                  <a:moveTo>
                    <a:pt x="1604" y="0"/>
                  </a:moveTo>
                  <a:cubicBezTo>
                    <a:pt x="1028" y="401"/>
                    <a:pt x="502" y="852"/>
                    <a:pt x="0" y="1328"/>
                  </a:cubicBezTo>
                  <a:cubicBezTo>
                    <a:pt x="770" y="2098"/>
                    <a:pt x="1830" y="2575"/>
                    <a:pt x="2980" y="2575"/>
                  </a:cubicBezTo>
                  <a:cubicBezTo>
                    <a:pt x="3179" y="2575"/>
                    <a:pt x="3381" y="2561"/>
                    <a:pt x="3584" y="2531"/>
                  </a:cubicBezTo>
                  <a:cubicBezTo>
                    <a:pt x="3660" y="2506"/>
                    <a:pt x="3710" y="2506"/>
                    <a:pt x="3760" y="2506"/>
                  </a:cubicBezTo>
                  <a:lnTo>
                    <a:pt x="3334" y="501"/>
                  </a:lnTo>
                  <a:lnTo>
                    <a:pt x="3309" y="501"/>
                  </a:lnTo>
                  <a:cubicBezTo>
                    <a:pt x="3197" y="519"/>
                    <a:pt x="3087" y="527"/>
                    <a:pt x="2978" y="527"/>
                  </a:cubicBezTo>
                  <a:cubicBezTo>
                    <a:pt x="2455" y="527"/>
                    <a:pt x="1978" y="332"/>
                    <a:pt x="1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05;p34">
              <a:extLst>
                <a:ext uri="{FF2B5EF4-FFF2-40B4-BE49-F238E27FC236}">
                  <a16:creationId xmlns:a16="http://schemas.microsoft.com/office/drawing/2014/main" id="{E5F09636-E4F7-45CF-956F-19C46D45A83D}"/>
                </a:ext>
              </a:extLst>
            </p:cNvPr>
            <p:cNvSpPr/>
            <p:nvPr/>
          </p:nvSpPr>
          <p:spPr>
            <a:xfrm>
              <a:off x="2258585" y="1510555"/>
              <a:ext cx="129576" cy="39235"/>
            </a:xfrm>
            <a:custGeom>
              <a:avLst/>
              <a:gdLst/>
              <a:ahLst/>
              <a:cxnLst/>
              <a:rect l="l" t="t" r="r" b="b"/>
              <a:pathLst>
                <a:path w="1681" h="509" extrusionOk="0">
                  <a:moveTo>
                    <a:pt x="137" y="1"/>
                  </a:moveTo>
                  <a:cubicBezTo>
                    <a:pt x="77" y="1"/>
                    <a:pt x="26" y="46"/>
                    <a:pt x="26" y="107"/>
                  </a:cubicBezTo>
                  <a:cubicBezTo>
                    <a:pt x="1" y="183"/>
                    <a:pt x="51" y="258"/>
                    <a:pt x="126" y="283"/>
                  </a:cubicBezTo>
                  <a:lnTo>
                    <a:pt x="1505" y="508"/>
                  </a:lnTo>
                  <a:cubicBezTo>
                    <a:pt x="1580" y="508"/>
                    <a:pt x="1655" y="458"/>
                    <a:pt x="1655" y="383"/>
                  </a:cubicBezTo>
                  <a:cubicBezTo>
                    <a:pt x="1680" y="308"/>
                    <a:pt x="1630" y="233"/>
                    <a:pt x="1555" y="233"/>
                  </a:cubicBezTo>
                  <a:lnTo>
                    <a:pt x="176" y="7"/>
                  </a:lnTo>
                  <a:cubicBezTo>
                    <a:pt x="163" y="3"/>
                    <a:pt x="150" y="1"/>
                    <a:pt x="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06;p34">
              <a:extLst>
                <a:ext uri="{FF2B5EF4-FFF2-40B4-BE49-F238E27FC236}">
                  <a16:creationId xmlns:a16="http://schemas.microsoft.com/office/drawing/2014/main" id="{4257071A-8005-4CFE-A114-01837F2F3316}"/>
                </a:ext>
              </a:extLst>
            </p:cNvPr>
            <p:cNvSpPr/>
            <p:nvPr/>
          </p:nvSpPr>
          <p:spPr>
            <a:xfrm>
              <a:off x="2237388" y="1633963"/>
              <a:ext cx="88953" cy="106297"/>
            </a:xfrm>
            <a:custGeom>
              <a:avLst/>
              <a:gdLst/>
              <a:ahLst/>
              <a:cxnLst/>
              <a:rect l="l" t="t" r="r" b="b"/>
              <a:pathLst>
                <a:path w="1154" h="1379" extrusionOk="0">
                  <a:moveTo>
                    <a:pt x="174" y="0"/>
                  </a:moveTo>
                  <a:cubicBezTo>
                    <a:pt x="143" y="0"/>
                    <a:pt x="109" y="13"/>
                    <a:pt x="75" y="35"/>
                  </a:cubicBezTo>
                  <a:cubicBezTo>
                    <a:pt x="25" y="60"/>
                    <a:pt x="0" y="161"/>
                    <a:pt x="50" y="211"/>
                  </a:cubicBezTo>
                  <a:lnTo>
                    <a:pt x="877" y="1313"/>
                  </a:lnTo>
                  <a:cubicBezTo>
                    <a:pt x="909" y="1361"/>
                    <a:pt x="951" y="1379"/>
                    <a:pt x="996" y="1379"/>
                  </a:cubicBezTo>
                  <a:cubicBezTo>
                    <a:pt x="1023" y="1379"/>
                    <a:pt x="1050" y="1373"/>
                    <a:pt x="1078" y="1364"/>
                  </a:cubicBezTo>
                  <a:cubicBezTo>
                    <a:pt x="1128" y="1313"/>
                    <a:pt x="1153" y="1213"/>
                    <a:pt x="1103" y="1163"/>
                  </a:cubicBezTo>
                  <a:lnTo>
                    <a:pt x="276" y="60"/>
                  </a:lnTo>
                  <a:cubicBezTo>
                    <a:pt x="248" y="19"/>
                    <a:pt x="213" y="0"/>
                    <a:pt x="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07;p34">
              <a:extLst>
                <a:ext uri="{FF2B5EF4-FFF2-40B4-BE49-F238E27FC236}">
                  <a16:creationId xmlns:a16="http://schemas.microsoft.com/office/drawing/2014/main" id="{91BED854-3060-4C08-BBAF-E8E24177B68F}"/>
                </a:ext>
              </a:extLst>
            </p:cNvPr>
            <p:cNvSpPr/>
            <p:nvPr/>
          </p:nvSpPr>
          <p:spPr>
            <a:xfrm>
              <a:off x="1939853" y="1470319"/>
              <a:ext cx="87026" cy="107299"/>
            </a:xfrm>
            <a:custGeom>
              <a:avLst/>
              <a:gdLst/>
              <a:ahLst/>
              <a:cxnLst/>
              <a:rect l="l" t="t" r="r" b="b"/>
              <a:pathLst>
                <a:path w="1129" h="1392" extrusionOk="0">
                  <a:moveTo>
                    <a:pt x="149" y="1"/>
                  </a:moveTo>
                  <a:cubicBezTo>
                    <a:pt x="121" y="1"/>
                    <a:pt x="95" y="9"/>
                    <a:pt x="76" y="28"/>
                  </a:cubicBezTo>
                  <a:cubicBezTo>
                    <a:pt x="26" y="78"/>
                    <a:pt x="0" y="178"/>
                    <a:pt x="51" y="228"/>
                  </a:cubicBezTo>
                  <a:lnTo>
                    <a:pt x="878" y="1331"/>
                  </a:lnTo>
                  <a:cubicBezTo>
                    <a:pt x="905" y="1373"/>
                    <a:pt x="940" y="1391"/>
                    <a:pt x="975" y="1391"/>
                  </a:cubicBezTo>
                  <a:cubicBezTo>
                    <a:pt x="1003" y="1391"/>
                    <a:pt x="1031" y="1379"/>
                    <a:pt x="1053" y="1356"/>
                  </a:cubicBezTo>
                  <a:cubicBezTo>
                    <a:pt x="1128" y="1306"/>
                    <a:pt x="1128" y="1231"/>
                    <a:pt x="1103" y="1181"/>
                  </a:cubicBezTo>
                  <a:lnTo>
                    <a:pt x="276" y="53"/>
                  </a:lnTo>
                  <a:cubicBezTo>
                    <a:pt x="245" y="22"/>
                    <a:pt x="195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08;p34">
              <a:extLst>
                <a:ext uri="{FF2B5EF4-FFF2-40B4-BE49-F238E27FC236}">
                  <a16:creationId xmlns:a16="http://schemas.microsoft.com/office/drawing/2014/main" id="{2BB36270-DC1B-40FB-A788-894BD1DE7EE5}"/>
                </a:ext>
              </a:extLst>
            </p:cNvPr>
            <p:cNvSpPr/>
            <p:nvPr/>
          </p:nvSpPr>
          <p:spPr>
            <a:xfrm>
              <a:off x="2583175" y="1648223"/>
              <a:ext cx="54189" cy="55114"/>
            </a:xfrm>
            <a:custGeom>
              <a:avLst/>
              <a:gdLst/>
              <a:ahLst/>
              <a:cxnLst/>
              <a:rect l="l" t="t" r="r" b="b"/>
              <a:pathLst>
                <a:path w="703" h="715" extrusionOk="0">
                  <a:moveTo>
                    <a:pt x="502" y="1"/>
                  </a:moveTo>
                  <a:lnTo>
                    <a:pt x="50" y="477"/>
                  </a:lnTo>
                  <a:cubicBezTo>
                    <a:pt x="50" y="477"/>
                    <a:pt x="25" y="502"/>
                    <a:pt x="25" y="502"/>
                  </a:cubicBezTo>
                  <a:cubicBezTo>
                    <a:pt x="0" y="552"/>
                    <a:pt x="0" y="627"/>
                    <a:pt x="50" y="677"/>
                  </a:cubicBezTo>
                  <a:cubicBezTo>
                    <a:pt x="76" y="702"/>
                    <a:pt x="113" y="715"/>
                    <a:pt x="151" y="715"/>
                  </a:cubicBezTo>
                  <a:cubicBezTo>
                    <a:pt x="188" y="715"/>
                    <a:pt x="226" y="702"/>
                    <a:pt x="251" y="677"/>
                  </a:cubicBezTo>
                  <a:lnTo>
                    <a:pt x="702" y="176"/>
                  </a:lnTo>
                  <a:cubicBezTo>
                    <a:pt x="652" y="126"/>
                    <a:pt x="577" y="51"/>
                    <a:pt x="5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09;p34">
              <a:extLst>
                <a:ext uri="{FF2B5EF4-FFF2-40B4-BE49-F238E27FC236}">
                  <a16:creationId xmlns:a16="http://schemas.microsoft.com/office/drawing/2014/main" id="{1AD5C4B5-7320-4BB5-B946-87C58F297B85}"/>
                </a:ext>
              </a:extLst>
            </p:cNvPr>
            <p:cNvSpPr/>
            <p:nvPr/>
          </p:nvSpPr>
          <p:spPr>
            <a:xfrm>
              <a:off x="2086693" y="1473402"/>
              <a:ext cx="96661" cy="98589"/>
            </a:xfrm>
            <a:custGeom>
              <a:avLst/>
              <a:gdLst/>
              <a:ahLst/>
              <a:cxnLst/>
              <a:rect l="l" t="t" r="r" b="b"/>
              <a:pathLst>
                <a:path w="1254" h="1279" extrusionOk="0">
                  <a:moveTo>
                    <a:pt x="1103" y="0"/>
                  </a:moveTo>
                  <a:cubicBezTo>
                    <a:pt x="1065" y="0"/>
                    <a:pt x="1028" y="13"/>
                    <a:pt x="1003" y="38"/>
                  </a:cubicBezTo>
                  <a:lnTo>
                    <a:pt x="50" y="1041"/>
                  </a:lnTo>
                  <a:cubicBezTo>
                    <a:pt x="0" y="1091"/>
                    <a:pt x="0" y="1191"/>
                    <a:pt x="50" y="1241"/>
                  </a:cubicBezTo>
                  <a:cubicBezTo>
                    <a:pt x="88" y="1266"/>
                    <a:pt x="126" y="1279"/>
                    <a:pt x="160" y="1279"/>
                  </a:cubicBezTo>
                  <a:cubicBezTo>
                    <a:pt x="194" y="1279"/>
                    <a:pt x="226" y="1266"/>
                    <a:pt x="251" y="1241"/>
                  </a:cubicBezTo>
                  <a:lnTo>
                    <a:pt x="1203" y="239"/>
                  </a:lnTo>
                  <a:cubicBezTo>
                    <a:pt x="1253" y="188"/>
                    <a:pt x="1253" y="88"/>
                    <a:pt x="1203" y="38"/>
                  </a:cubicBezTo>
                  <a:cubicBezTo>
                    <a:pt x="1178" y="13"/>
                    <a:pt x="1141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10;p34">
              <a:extLst>
                <a:ext uri="{FF2B5EF4-FFF2-40B4-BE49-F238E27FC236}">
                  <a16:creationId xmlns:a16="http://schemas.microsoft.com/office/drawing/2014/main" id="{6F6BBEB5-4015-4F8C-A7DD-A44732F89C54}"/>
                </a:ext>
              </a:extLst>
            </p:cNvPr>
            <p:cNvSpPr/>
            <p:nvPr/>
          </p:nvSpPr>
          <p:spPr>
            <a:xfrm>
              <a:off x="2376443" y="1638048"/>
              <a:ext cx="127572" cy="45556"/>
            </a:xfrm>
            <a:custGeom>
              <a:avLst/>
              <a:gdLst/>
              <a:ahLst/>
              <a:cxnLst/>
              <a:rect l="l" t="t" r="r" b="b"/>
              <a:pathLst>
                <a:path w="1655" h="591" extrusionOk="0">
                  <a:moveTo>
                    <a:pt x="1494" y="1"/>
                  </a:moveTo>
                  <a:cubicBezTo>
                    <a:pt x="1481" y="1"/>
                    <a:pt x="1468" y="3"/>
                    <a:pt x="1454" y="7"/>
                  </a:cubicBezTo>
                  <a:lnTo>
                    <a:pt x="126" y="333"/>
                  </a:lnTo>
                  <a:cubicBezTo>
                    <a:pt x="51" y="333"/>
                    <a:pt x="1" y="408"/>
                    <a:pt x="26" y="484"/>
                  </a:cubicBezTo>
                  <a:cubicBezTo>
                    <a:pt x="46" y="545"/>
                    <a:pt x="101" y="590"/>
                    <a:pt x="161" y="590"/>
                  </a:cubicBezTo>
                  <a:cubicBezTo>
                    <a:pt x="175" y="590"/>
                    <a:pt x="188" y="588"/>
                    <a:pt x="201" y="584"/>
                  </a:cubicBezTo>
                  <a:lnTo>
                    <a:pt x="1529" y="258"/>
                  </a:lnTo>
                  <a:cubicBezTo>
                    <a:pt x="1605" y="258"/>
                    <a:pt x="1655" y="183"/>
                    <a:pt x="1630" y="108"/>
                  </a:cubicBezTo>
                  <a:cubicBezTo>
                    <a:pt x="1609" y="46"/>
                    <a:pt x="1555" y="1"/>
                    <a:pt x="1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11;p34">
              <a:extLst>
                <a:ext uri="{FF2B5EF4-FFF2-40B4-BE49-F238E27FC236}">
                  <a16:creationId xmlns:a16="http://schemas.microsoft.com/office/drawing/2014/main" id="{B1A41DC7-885F-4994-9450-5C25E29939F3}"/>
                </a:ext>
              </a:extLst>
            </p:cNvPr>
            <p:cNvSpPr/>
            <p:nvPr/>
          </p:nvSpPr>
          <p:spPr>
            <a:xfrm>
              <a:off x="2032582" y="1663177"/>
              <a:ext cx="125644" cy="43089"/>
            </a:xfrm>
            <a:custGeom>
              <a:avLst/>
              <a:gdLst/>
              <a:ahLst/>
              <a:cxnLst/>
              <a:rect l="l" t="t" r="r" b="b"/>
              <a:pathLst>
                <a:path w="1630" h="559" extrusionOk="0">
                  <a:moveTo>
                    <a:pt x="1485" y="1"/>
                  </a:moveTo>
                  <a:cubicBezTo>
                    <a:pt x="1473" y="1"/>
                    <a:pt x="1463" y="3"/>
                    <a:pt x="1454" y="7"/>
                  </a:cubicBezTo>
                  <a:lnTo>
                    <a:pt x="101" y="333"/>
                  </a:lnTo>
                  <a:cubicBezTo>
                    <a:pt x="76" y="333"/>
                    <a:pt x="51" y="358"/>
                    <a:pt x="26" y="383"/>
                  </a:cubicBezTo>
                  <a:cubicBezTo>
                    <a:pt x="26" y="383"/>
                    <a:pt x="0" y="408"/>
                    <a:pt x="0" y="408"/>
                  </a:cubicBezTo>
                  <a:cubicBezTo>
                    <a:pt x="76" y="433"/>
                    <a:pt x="126" y="458"/>
                    <a:pt x="201" y="483"/>
                  </a:cubicBezTo>
                  <a:cubicBezTo>
                    <a:pt x="251" y="508"/>
                    <a:pt x="301" y="533"/>
                    <a:pt x="376" y="559"/>
                  </a:cubicBezTo>
                  <a:lnTo>
                    <a:pt x="1504" y="283"/>
                  </a:lnTo>
                  <a:cubicBezTo>
                    <a:pt x="1554" y="258"/>
                    <a:pt x="1579" y="233"/>
                    <a:pt x="1579" y="208"/>
                  </a:cubicBezTo>
                  <a:cubicBezTo>
                    <a:pt x="1604" y="183"/>
                    <a:pt x="1630" y="132"/>
                    <a:pt x="1604" y="107"/>
                  </a:cubicBezTo>
                  <a:cubicBezTo>
                    <a:pt x="1604" y="46"/>
                    <a:pt x="1537" y="1"/>
                    <a:pt x="1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12;p34">
              <a:extLst>
                <a:ext uri="{FF2B5EF4-FFF2-40B4-BE49-F238E27FC236}">
                  <a16:creationId xmlns:a16="http://schemas.microsoft.com/office/drawing/2014/main" id="{86BDFF5E-7754-4EF4-B58F-3F62A1F4C04B}"/>
                </a:ext>
              </a:extLst>
            </p:cNvPr>
            <p:cNvSpPr/>
            <p:nvPr/>
          </p:nvSpPr>
          <p:spPr>
            <a:xfrm>
              <a:off x="1671301" y="3004396"/>
              <a:ext cx="127572" cy="39235"/>
            </a:xfrm>
            <a:custGeom>
              <a:avLst/>
              <a:gdLst/>
              <a:ahLst/>
              <a:cxnLst/>
              <a:rect l="l" t="t" r="r" b="b"/>
              <a:pathLst>
                <a:path w="1655" h="509" extrusionOk="0">
                  <a:moveTo>
                    <a:pt x="151" y="1"/>
                  </a:moveTo>
                  <a:cubicBezTo>
                    <a:pt x="76" y="1"/>
                    <a:pt x="26" y="51"/>
                    <a:pt x="1" y="126"/>
                  </a:cubicBezTo>
                  <a:cubicBezTo>
                    <a:pt x="1" y="201"/>
                    <a:pt x="51" y="276"/>
                    <a:pt x="126" y="276"/>
                  </a:cubicBezTo>
                  <a:lnTo>
                    <a:pt x="1479" y="502"/>
                  </a:lnTo>
                  <a:cubicBezTo>
                    <a:pt x="1493" y="506"/>
                    <a:pt x="1506" y="508"/>
                    <a:pt x="1519" y="508"/>
                  </a:cubicBezTo>
                  <a:cubicBezTo>
                    <a:pt x="1579" y="508"/>
                    <a:pt x="1630" y="464"/>
                    <a:pt x="1630" y="402"/>
                  </a:cubicBezTo>
                  <a:cubicBezTo>
                    <a:pt x="1655" y="327"/>
                    <a:pt x="1605" y="251"/>
                    <a:pt x="1530" y="226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13;p34">
              <a:extLst>
                <a:ext uri="{FF2B5EF4-FFF2-40B4-BE49-F238E27FC236}">
                  <a16:creationId xmlns:a16="http://schemas.microsoft.com/office/drawing/2014/main" id="{607DE860-2AFF-43D6-81F2-0284B087B766}"/>
                </a:ext>
              </a:extLst>
            </p:cNvPr>
            <p:cNvSpPr/>
            <p:nvPr/>
          </p:nvSpPr>
          <p:spPr>
            <a:xfrm>
              <a:off x="1895454" y="3000542"/>
              <a:ext cx="75387" cy="76851"/>
            </a:xfrm>
            <a:custGeom>
              <a:avLst/>
              <a:gdLst/>
              <a:ahLst/>
              <a:cxnLst/>
              <a:rect l="l" t="t" r="r" b="b"/>
              <a:pathLst>
                <a:path w="978" h="997" extrusionOk="0">
                  <a:moveTo>
                    <a:pt x="0" y="1"/>
                  </a:moveTo>
                  <a:lnTo>
                    <a:pt x="702" y="928"/>
                  </a:lnTo>
                  <a:cubicBezTo>
                    <a:pt x="727" y="953"/>
                    <a:pt x="727" y="953"/>
                    <a:pt x="752" y="978"/>
                  </a:cubicBezTo>
                  <a:cubicBezTo>
                    <a:pt x="777" y="991"/>
                    <a:pt x="802" y="997"/>
                    <a:pt x="827" y="997"/>
                  </a:cubicBezTo>
                  <a:cubicBezTo>
                    <a:pt x="852" y="997"/>
                    <a:pt x="877" y="991"/>
                    <a:pt x="902" y="978"/>
                  </a:cubicBezTo>
                  <a:cubicBezTo>
                    <a:pt x="952" y="928"/>
                    <a:pt x="977" y="828"/>
                    <a:pt x="927" y="778"/>
                  </a:cubicBezTo>
                  <a:lnTo>
                    <a:pt x="677" y="4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14;p34">
              <a:extLst>
                <a:ext uri="{FF2B5EF4-FFF2-40B4-BE49-F238E27FC236}">
                  <a16:creationId xmlns:a16="http://schemas.microsoft.com/office/drawing/2014/main" id="{FFC4EFDE-4F61-4BFA-A5BD-1F2EB5B7603A}"/>
                </a:ext>
              </a:extLst>
            </p:cNvPr>
            <p:cNvSpPr/>
            <p:nvPr/>
          </p:nvSpPr>
          <p:spPr>
            <a:xfrm>
              <a:off x="1648099" y="3127881"/>
              <a:ext cx="88953" cy="106682"/>
            </a:xfrm>
            <a:custGeom>
              <a:avLst/>
              <a:gdLst/>
              <a:ahLst/>
              <a:cxnLst/>
              <a:rect l="l" t="t" r="r" b="b"/>
              <a:pathLst>
                <a:path w="1154" h="1384" extrusionOk="0">
                  <a:moveTo>
                    <a:pt x="161" y="0"/>
                  </a:moveTo>
                  <a:cubicBezTo>
                    <a:pt x="134" y="0"/>
                    <a:pt x="105" y="9"/>
                    <a:pt x="76" y="28"/>
                  </a:cubicBezTo>
                  <a:cubicBezTo>
                    <a:pt x="26" y="78"/>
                    <a:pt x="1" y="153"/>
                    <a:pt x="51" y="228"/>
                  </a:cubicBezTo>
                  <a:lnTo>
                    <a:pt x="878" y="1331"/>
                  </a:lnTo>
                  <a:cubicBezTo>
                    <a:pt x="909" y="1362"/>
                    <a:pt x="950" y="1383"/>
                    <a:pt x="994" y="1383"/>
                  </a:cubicBezTo>
                  <a:cubicBezTo>
                    <a:pt x="1021" y="1383"/>
                    <a:pt x="1050" y="1375"/>
                    <a:pt x="1079" y="1356"/>
                  </a:cubicBezTo>
                  <a:cubicBezTo>
                    <a:pt x="1129" y="1306"/>
                    <a:pt x="1154" y="1231"/>
                    <a:pt x="1104" y="1156"/>
                  </a:cubicBezTo>
                  <a:lnTo>
                    <a:pt x="277" y="53"/>
                  </a:lnTo>
                  <a:cubicBezTo>
                    <a:pt x="246" y="22"/>
                    <a:pt x="205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15;p34">
              <a:extLst>
                <a:ext uri="{FF2B5EF4-FFF2-40B4-BE49-F238E27FC236}">
                  <a16:creationId xmlns:a16="http://schemas.microsoft.com/office/drawing/2014/main" id="{AF438FF1-0209-459B-91D6-4AF7C5AFCC2E}"/>
                </a:ext>
              </a:extLst>
            </p:cNvPr>
            <p:cNvSpPr/>
            <p:nvPr/>
          </p:nvSpPr>
          <p:spPr>
            <a:xfrm>
              <a:off x="1350641" y="2965008"/>
              <a:ext cx="88953" cy="107299"/>
            </a:xfrm>
            <a:custGeom>
              <a:avLst/>
              <a:gdLst/>
              <a:ahLst/>
              <a:cxnLst/>
              <a:rect l="l" t="t" r="r" b="b"/>
              <a:pathLst>
                <a:path w="1154" h="1392" extrusionOk="0">
                  <a:moveTo>
                    <a:pt x="175" y="1"/>
                  </a:moveTo>
                  <a:cubicBezTo>
                    <a:pt x="143" y="1"/>
                    <a:pt x="109" y="13"/>
                    <a:pt x="75" y="36"/>
                  </a:cubicBezTo>
                  <a:cubicBezTo>
                    <a:pt x="25" y="86"/>
                    <a:pt x="0" y="161"/>
                    <a:pt x="50" y="211"/>
                  </a:cubicBezTo>
                  <a:lnTo>
                    <a:pt x="878" y="1339"/>
                  </a:lnTo>
                  <a:cubicBezTo>
                    <a:pt x="908" y="1370"/>
                    <a:pt x="949" y="1391"/>
                    <a:pt x="993" y="1391"/>
                  </a:cubicBezTo>
                  <a:cubicBezTo>
                    <a:pt x="1021" y="1391"/>
                    <a:pt x="1049" y="1383"/>
                    <a:pt x="1078" y="1364"/>
                  </a:cubicBezTo>
                  <a:cubicBezTo>
                    <a:pt x="1128" y="1314"/>
                    <a:pt x="1153" y="1239"/>
                    <a:pt x="1103" y="1163"/>
                  </a:cubicBezTo>
                  <a:lnTo>
                    <a:pt x="276" y="61"/>
                  </a:lnTo>
                  <a:cubicBezTo>
                    <a:pt x="248" y="19"/>
                    <a:pt x="213" y="1"/>
                    <a:pt x="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16;p34">
              <a:extLst>
                <a:ext uri="{FF2B5EF4-FFF2-40B4-BE49-F238E27FC236}">
                  <a16:creationId xmlns:a16="http://schemas.microsoft.com/office/drawing/2014/main" id="{2FF72C33-BA2E-4B34-AD11-8AAEA239C38B}"/>
                </a:ext>
              </a:extLst>
            </p:cNvPr>
            <p:cNvSpPr/>
            <p:nvPr/>
          </p:nvSpPr>
          <p:spPr>
            <a:xfrm>
              <a:off x="1993964" y="3110692"/>
              <a:ext cx="88953" cy="86024"/>
            </a:xfrm>
            <a:custGeom>
              <a:avLst/>
              <a:gdLst/>
              <a:ahLst/>
              <a:cxnLst/>
              <a:rect l="l" t="t" r="r" b="b"/>
              <a:pathLst>
                <a:path w="1154" h="1116" extrusionOk="0">
                  <a:moveTo>
                    <a:pt x="902" y="0"/>
                  </a:moveTo>
                  <a:lnTo>
                    <a:pt x="50" y="902"/>
                  </a:lnTo>
                  <a:lnTo>
                    <a:pt x="25" y="902"/>
                  </a:lnTo>
                  <a:cubicBezTo>
                    <a:pt x="0" y="978"/>
                    <a:pt x="0" y="1053"/>
                    <a:pt x="50" y="1078"/>
                  </a:cubicBezTo>
                  <a:cubicBezTo>
                    <a:pt x="75" y="1103"/>
                    <a:pt x="113" y="1115"/>
                    <a:pt x="151" y="1115"/>
                  </a:cubicBezTo>
                  <a:cubicBezTo>
                    <a:pt x="188" y="1115"/>
                    <a:pt x="226" y="1103"/>
                    <a:pt x="251" y="1078"/>
                  </a:cubicBezTo>
                  <a:lnTo>
                    <a:pt x="1153" y="151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17;p34">
              <a:extLst>
                <a:ext uri="{FF2B5EF4-FFF2-40B4-BE49-F238E27FC236}">
                  <a16:creationId xmlns:a16="http://schemas.microsoft.com/office/drawing/2014/main" id="{BEAC17A4-90D5-4EED-85EA-189088137B59}"/>
                </a:ext>
              </a:extLst>
            </p:cNvPr>
            <p:cNvSpPr/>
            <p:nvPr/>
          </p:nvSpPr>
          <p:spPr>
            <a:xfrm>
              <a:off x="1497482" y="2967243"/>
              <a:ext cx="96661" cy="98126"/>
            </a:xfrm>
            <a:custGeom>
              <a:avLst/>
              <a:gdLst/>
              <a:ahLst/>
              <a:cxnLst/>
              <a:rect l="l" t="t" r="r" b="b"/>
              <a:pathLst>
                <a:path w="1254" h="1273" extrusionOk="0">
                  <a:moveTo>
                    <a:pt x="1103" y="0"/>
                  </a:moveTo>
                  <a:cubicBezTo>
                    <a:pt x="1065" y="0"/>
                    <a:pt x="1028" y="19"/>
                    <a:pt x="1003" y="57"/>
                  </a:cubicBezTo>
                  <a:lnTo>
                    <a:pt x="50" y="1059"/>
                  </a:lnTo>
                  <a:cubicBezTo>
                    <a:pt x="0" y="1109"/>
                    <a:pt x="0" y="1184"/>
                    <a:pt x="50" y="1235"/>
                  </a:cubicBezTo>
                  <a:cubicBezTo>
                    <a:pt x="88" y="1260"/>
                    <a:pt x="125" y="1272"/>
                    <a:pt x="160" y="1272"/>
                  </a:cubicBezTo>
                  <a:cubicBezTo>
                    <a:pt x="194" y="1272"/>
                    <a:pt x="226" y="1260"/>
                    <a:pt x="251" y="1235"/>
                  </a:cubicBezTo>
                  <a:lnTo>
                    <a:pt x="1203" y="232"/>
                  </a:lnTo>
                  <a:cubicBezTo>
                    <a:pt x="1253" y="182"/>
                    <a:pt x="1253" y="107"/>
                    <a:pt x="1203" y="57"/>
                  </a:cubicBezTo>
                  <a:cubicBezTo>
                    <a:pt x="1178" y="19"/>
                    <a:pt x="1140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18;p34">
              <a:extLst>
                <a:ext uri="{FF2B5EF4-FFF2-40B4-BE49-F238E27FC236}">
                  <a16:creationId xmlns:a16="http://schemas.microsoft.com/office/drawing/2014/main" id="{28A72571-C8D4-455F-8E48-FB99E009EA71}"/>
                </a:ext>
              </a:extLst>
            </p:cNvPr>
            <p:cNvSpPr/>
            <p:nvPr/>
          </p:nvSpPr>
          <p:spPr>
            <a:xfrm>
              <a:off x="1787231" y="3131889"/>
              <a:ext cx="127572" cy="46943"/>
            </a:xfrm>
            <a:custGeom>
              <a:avLst/>
              <a:gdLst/>
              <a:ahLst/>
              <a:cxnLst/>
              <a:rect l="l" t="t" r="r" b="b"/>
              <a:pathLst>
                <a:path w="1655" h="609" extrusionOk="0">
                  <a:moveTo>
                    <a:pt x="1479" y="1"/>
                  </a:moveTo>
                  <a:lnTo>
                    <a:pt x="126" y="327"/>
                  </a:lnTo>
                  <a:cubicBezTo>
                    <a:pt x="51" y="352"/>
                    <a:pt x="0" y="427"/>
                    <a:pt x="26" y="502"/>
                  </a:cubicBezTo>
                  <a:cubicBezTo>
                    <a:pt x="46" y="564"/>
                    <a:pt x="101" y="609"/>
                    <a:pt x="161" y="609"/>
                  </a:cubicBezTo>
                  <a:cubicBezTo>
                    <a:pt x="174" y="609"/>
                    <a:pt x="188" y="607"/>
                    <a:pt x="201" y="602"/>
                  </a:cubicBezTo>
                  <a:lnTo>
                    <a:pt x="1529" y="277"/>
                  </a:lnTo>
                  <a:cubicBezTo>
                    <a:pt x="1605" y="251"/>
                    <a:pt x="1655" y="176"/>
                    <a:pt x="1630" y="101"/>
                  </a:cubicBezTo>
                  <a:cubicBezTo>
                    <a:pt x="1630" y="26"/>
                    <a:pt x="1554" y="1"/>
                    <a:pt x="1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19;p34">
              <a:extLst>
                <a:ext uri="{FF2B5EF4-FFF2-40B4-BE49-F238E27FC236}">
                  <a16:creationId xmlns:a16="http://schemas.microsoft.com/office/drawing/2014/main" id="{4ED3A9E7-971E-4B86-8216-A304E6BEA96C}"/>
                </a:ext>
              </a:extLst>
            </p:cNvPr>
            <p:cNvSpPr/>
            <p:nvPr/>
          </p:nvSpPr>
          <p:spPr>
            <a:xfrm>
              <a:off x="1538027" y="2836359"/>
              <a:ext cx="125644" cy="44477"/>
            </a:xfrm>
            <a:custGeom>
              <a:avLst/>
              <a:gdLst/>
              <a:ahLst/>
              <a:cxnLst/>
              <a:rect l="l" t="t" r="r" b="b"/>
              <a:pathLst>
                <a:path w="1630" h="577" extrusionOk="0">
                  <a:moveTo>
                    <a:pt x="1354" y="0"/>
                  </a:moveTo>
                  <a:lnTo>
                    <a:pt x="126" y="301"/>
                  </a:lnTo>
                  <a:cubicBezTo>
                    <a:pt x="76" y="301"/>
                    <a:pt x="51" y="326"/>
                    <a:pt x="51" y="351"/>
                  </a:cubicBezTo>
                  <a:cubicBezTo>
                    <a:pt x="25" y="401"/>
                    <a:pt x="0" y="426"/>
                    <a:pt x="25" y="476"/>
                  </a:cubicBezTo>
                  <a:cubicBezTo>
                    <a:pt x="51" y="552"/>
                    <a:pt x="126" y="577"/>
                    <a:pt x="176" y="577"/>
                  </a:cubicBezTo>
                  <a:lnTo>
                    <a:pt x="1529" y="251"/>
                  </a:lnTo>
                  <a:cubicBezTo>
                    <a:pt x="1554" y="226"/>
                    <a:pt x="1604" y="201"/>
                    <a:pt x="1604" y="176"/>
                  </a:cubicBezTo>
                  <a:lnTo>
                    <a:pt x="1629" y="176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20;p34">
              <a:extLst>
                <a:ext uri="{FF2B5EF4-FFF2-40B4-BE49-F238E27FC236}">
                  <a16:creationId xmlns:a16="http://schemas.microsoft.com/office/drawing/2014/main" id="{7F12421C-286B-4328-88E7-2D818F8260FA}"/>
                </a:ext>
              </a:extLst>
            </p:cNvPr>
            <p:cNvSpPr/>
            <p:nvPr/>
          </p:nvSpPr>
          <p:spPr>
            <a:xfrm>
              <a:off x="1445298" y="3157018"/>
              <a:ext cx="123717" cy="42627"/>
            </a:xfrm>
            <a:custGeom>
              <a:avLst/>
              <a:gdLst/>
              <a:ahLst/>
              <a:cxnLst/>
              <a:rect l="l" t="t" r="r" b="b"/>
              <a:pathLst>
                <a:path w="1605" h="553" extrusionOk="0">
                  <a:moveTo>
                    <a:pt x="1429" y="1"/>
                  </a:moveTo>
                  <a:lnTo>
                    <a:pt x="76" y="326"/>
                  </a:lnTo>
                  <a:cubicBezTo>
                    <a:pt x="51" y="352"/>
                    <a:pt x="25" y="377"/>
                    <a:pt x="0" y="402"/>
                  </a:cubicBezTo>
                  <a:cubicBezTo>
                    <a:pt x="51" y="427"/>
                    <a:pt x="101" y="452"/>
                    <a:pt x="176" y="477"/>
                  </a:cubicBezTo>
                  <a:cubicBezTo>
                    <a:pt x="226" y="502"/>
                    <a:pt x="276" y="527"/>
                    <a:pt x="351" y="552"/>
                  </a:cubicBezTo>
                  <a:lnTo>
                    <a:pt x="1479" y="276"/>
                  </a:lnTo>
                  <a:cubicBezTo>
                    <a:pt x="1529" y="276"/>
                    <a:pt x="1554" y="251"/>
                    <a:pt x="1579" y="226"/>
                  </a:cubicBezTo>
                  <a:cubicBezTo>
                    <a:pt x="1579" y="176"/>
                    <a:pt x="1604" y="151"/>
                    <a:pt x="1579" y="101"/>
                  </a:cubicBezTo>
                  <a:cubicBezTo>
                    <a:pt x="1579" y="26"/>
                    <a:pt x="1504" y="1"/>
                    <a:pt x="1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21;p34">
              <a:extLst>
                <a:ext uri="{FF2B5EF4-FFF2-40B4-BE49-F238E27FC236}">
                  <a16:creationId xmlns:a16="http://schemas.microsoft.com/office/drawing/2014/main" id="{066E1CA4-1351-4F74-8B22-1ED11B881181}"/>
                </a:ext>
              </a:extLst>
            </p:cNvPr>
            <p:cNvSpPr/>
            <p:nvPr/>
          </p:nvSpPr>
          <p:spPr>
            <a:xfrm>
              <a:off x="801975" y="2364928"/>
              <a:ext cx="539038" cy="913890"/>
            </a:xfrm>
            <a:custGeom>
              <a:avLst/>
              <a:gdLst/>
              <a:ahLst/>
              <a:cxnLst/>
              <a:rect l="l" t="t" r="r" b="b"/>
              <a:pathLst>
                <a:path w="6993" h="11856" extrusionOk="0">
                  <a:moveTo>
                    <a:pt x="51" y="1"/>
                  </a:moveTo>
                  <a:cubicBezTo>
                    <a:pt x="51" y="51"/>
                    <a:pt x="51" y="101"/>
                    <a:pt x="51" y="151"/>
                  </a:cubicBezTo>
                  <a:cubicBezTo>
                    <a:pt x="953" y="226"/>
                    <a:pt x="1855" y="527"/>
                    <a:pt x="2582" y="1079"/>
                  </a:cubicBezTo>
                  <a:lnTo>
                    <a:pt x="2682" y="953"/>
                  </a:lnTo>
                  <a:cubicBezTo>
                    <a:pt x="1930" y="377"/>
                    <a:pt x="1003" y="51"/>
                    <a:pt x="51" y="1"/>
                  </a:cubicBezTo>
                  <a:close/>
                  <a:moveTo>
                    <a:pt x="3685" y="9124"/>
                  </a:moveTo>
                  <a:cubicBezTo>
                    <a:pt x="4036" y="9124"/>
                    <a:pt x="4462" y="9199"/>
                    <a:pt x="4888" y="9399"/>
                  </a:cubicBezTo>
                  <a:cubicBezTo>
                    <a:pt x="5489" y="9625"/>
                    <a:pt x="5940" y="9951"/>
                    <a:pt x="6241" y="10327"/>
                  </a:cubicBezTo>
                  <a:cubicBezTo>
                    <a:pt x="6241" y="10327"/>
                    <a:pt x="6266" y="10352"/>
                    <a:pt x="6266" y="10377"/>
                  </a:cubicBezTo>
                  <a:cubicBezTo>
                    <a:pt x="6216" y="10477"/>
                    <a:pt x="6141" y="10577"/>
                    <a:pt x="6041" y="10678"/>
                  </a:cubicBezTo>
                  <a:cubicBezTo>
                    <a:pt x="5516" y="11290"/>
                    <a:pt x="4705" y="11654"/>
                    <a:pt x="3875" y="11654"/>
                  </a:cubicBezTo>
                  <a:cubicBezTo>
                    <a:pt x="3753" y="11654"/>
                    <a:pt x="3631" y="11646"/>
                    <a:pt x="3509" y="11630"/>
                  </a:cubicBezTo>
                  <a:cubicBezTo>
                    <a:pt x="2933" y="11580"/>
                    <a:pt x="2281" y="11254"/>
                    <a:pt x="2131" y="10653"/>
                  </a:cubicBezTo>
                  <a:cubicBezTo>
                    <a:pt x="1980" y="10051"/>
                    <a:pt x="2457" y="9425"/>
                    <a:pt x="3033" y="9224"/>
                  </a:cubicBezTo>
                  <a:cubicBezTo>
                    <a:pt x="3234" y="9149"/>
                    <a:pt x="3434" y="9124"/>
                    <a:pt x="3685" y="9124"/>
                  </a:cubicBezTo>
                  <a:close/>
                  <a:moveTo>
                    <a:pt x="3183" y="5790"/>
                  </a:moveTo>
                  <a:cubicBezTo>
                    <a:pt x="2056" y="5790"/>
                    <a:pt x="953" y="6141"/>
                    <a:pt x="26" y="6818"/>
                  </a:cubicBezTo>
                  <a:cubicBezTo>
                    <a:pt x="26" y="6843"/>
                    <a:pt x="26" y="6843"/>
                    <a:pt x="0" y="6843"/>
                  </a:cubicBezTo>
                  <a:lnTo>
                    <a:pt x="0" y="7069"/>
                  </a:lnTo>
                  <a:cubicBezTo>
                    <a:pt x="51" y="7018"/>
                    <a:pt x="101" y="6993"/>
                    <a:pt x="126" y="6943"/>
                  </a:cubicBezTo>
                  <a:cubicBezTo>
                    <a:pt x="1003" y="6317"/>
                    <a:pt x="2081" y="5941"/>
                    <a:pt x="3158" y="5941"/>
                  </a:cubicBezTo>
                  <a:lnTo>
                    <a:pt x="3183" y="5941"/>
                  </a:lnTo>
                  <a:cubicBezTo>
                    <a:pt x="4462" y="5966"/>
                    <a:pt x="6066" y="6617"/>
                    <a:pt x="6567" y="8046"/>
                  </a:cubicBezTo>
                  <a:cubicBezTo>
                    <a:pt x="6667" y="8297"/>
                    <a:pt x="6717" y="8597"/>
                    <a:pt x="6717" y="8873"/>
                  </a:cubicBezTo>
                  <a:cubicBezTo>
                    <a:pt x="6717" y="9349"/>
                    <a:pt x="6592" y="9800"/>
                    <a:pt x="6366" y="10227"/>
                  </a:cubicBezTo>
                  <a:cubicBezTo>
                    <a:pt x="6041" y="9826"/>
                    <a:pt x="5564" y="9500"/>
                    <a:pt x="4963" y="9249"/>
                  </a:cubicBezTo>
                  <a:cubicBezTo>
                    <a:pt x="4506" y="9051"/>
                    <a:pt x="4077" y="8955"/>
                    <a:pt x="3681" y="8955"/>
                  </a:cubicBezTo>
                  <a:cubicBezTo>
                    <a:pt x="3426" y="8955"/>
                    <a:pt x="3184" y="8995"/>
                    <a:pt x="2958" y="9074"/>
                  </a:cubicBezTo>
                  <a:cubicBezTo>
                    <a:pt x="2331" y="9299"/>
                    <a:pt x="1780" y="10001"/>
                    <a:pt x="1955" y="10703"/>
                  </a:cubicBezTo>
                  <a:cubicBezTo>
                    <a:pt x="2156" y="11404"/>
                    <a:pt x="2908" y="11730"/>
                    <a:pt x="3509" y="11805"/>
                  </a:cubicBezTo>
                  <a:cubicBezTo>
                    <a:pt x="3631" y="11821"/>
                    <a:pt x="3753" y="11828"/>
                    <a:pt x="3875" y="11828"/>
                  </a:cubicBezTo>
                  <a:cubicBezTo>
                    <a:pt x="4756" y="11828"/>
                    <a:pt x="5615" y="11438"/>
                    <a:pt x="6166" y="10778"/>
                  </a:cubicBezTo>
                  <a:cubicBezTo>
                    <a:pt x="6241" y="10703"/>
                    <a:pt x="6316" y="10602"/>
                    <a:pt x="6366" y="10527"/>
                  </a:cubicBezTo>
                  <a:cubicBezTo>
                    <a:pt x="6642" y="10928"/>
                    <a:pt x="6742" y="11404"/>
                    <a:pt x="6642" y="11831"/>
                  </a:cubicBezTo>
                  <a:lnTo>
                    <a:pt x="6792" y="11856"/>
                  </a:lnTo>
                  <a:cubicBezTo>
                    <a:pt x="6918" y="11379"/>
                    <a:pt x="6792" y="10828"/>
                    <a:pt x="6467" y="10352"/>
                  </a:cubicBezTo>
                  <a:cubicBezTo>
                    <a:pt x="6893" y="9650"/>
                    <a:pt x="6993" y="8748"/>
                    <a:pt x="6717" y="7996"/>
                  </a:cubicBezTo>
                  <a:cubicBezTo>
                    <a:pt x="6191" y="6492"/>
                    <a:pt x="4537" y="5790"/>
                    <a:pt x="3183" y="57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22;p34">
              <a:extLst>
                <a:ext uri="{FF2B5EF4-FFF2-40B4-BE49-F238E27FC236}">
                  <a16:creationId xmlns:a16="http://schemas.microsoft.com/office/drawing/2014/main" id="{2D3EF8AE-5DEC-4567-A6E9-B9DB36A73AE0}"/>
                </a:ext>
              </a:extLst>
            </p:cNvPr>
            <p:cNvSpPr/>
            <p:nvPr/>
          </p:nvSpPr>
          <p:spPr>
            <a:xfrm>
              <a:off x="838666" y="3240266"/>
              <a:ext cx="1062659" cy="454864"/>
            </a:xfrm>
            <a:custGeom>
              <a:avLst/>
              <a:gdLst/>
              <a:ahLst/>
              <a:cxnLst/>
              <a:rect l="l" t="t" r="r" b="b"/>
              <a:pathLst>
                <a:path w="13786" h="5901" extrusionOk="0">
                  <a:moveTo>
                    <a:pt x="7660" y="0"/>
                  </a:moveTo>
                  <a:cubicBezTo>
                    <a:pt x="6246" y="0"/>
                    <a:pt x="4832" y="217"/>
                    <a:pt x="3484" y="600"/>
                  </a:cubicBezTo>
                  <a:cubicBezTo>
                    <a:pt x="3209" y="675"/>
                    <a:pt x="2933" y="775"/>
                    <a:pt x="2657" y="901"/>
                  </a:cubicBezTo>
                  <a:cubicBezTo>
                    <a:pt x="1429" y="1402"/>
                    <a:pt x="176" y="2404"/>
                    <a:pt x="51" y="3833"/>
                  </a:cubicBezTo>
                  <a:cubicBezTo>
                    <a:pt x="1" y="4635"/>
                    <a:pt x="402" y="5487"/>
                    <a:pt x="1154" y="5763"/>
                  </a:cubicBezTo>
                  <a:cubicBezTo>
                    <a:pt x="1390" y="5857"/>
                    <a:pt x="1624" y="5894"/>
                    <a:pt x="1857" y="5894"/>
                  </a:cubicBezTo>
                  <a:cubicBezTo>
                    <a:pt x="2618" y="5894"/>
                    <a:pt x="3366" y="5507"/>
                    <a:pt x="4132" y="5507"/>
                  </a:cubicBezTo>
                  <a:cubicBezTo>
                    <a:pt x="4250" y="5507"/>
                    <a:pt x="4368" y="5516"/>
                    <a:pt x="4487" y="5537"/>
                  </a:cubicBezTo>
                  <a:cubicBezTo>
                    <a:pt x="4913" y="5612"/>
                    <a:pt x="5339" y="5763"/>
                    <a:pt x="5765" y="5838"/>
                  </a:cubicBezTo>
                  <a:cubicBezTo>
                    <a:pt x="5993" y="5881"/>
                    <a:pt x="6212" y="5900"/>
                    <a:pt x="6423" y="5900"/>
                  </a:cubicBezTo>
                  <a:cubicBezTo>
                    <a:pt x="7325" y="5900"/>
                    <a:pt x="8100" y="5547"/>
                    <a:pt x="8973" y="5161"/>
                  </a:cubicBezTo>
                  <a:cubicBezTo>
                    <a:pt x="9322" y="5005"/>
                    <a:pt x="9682" y="4963"/>
                    <a:pt x="10046" y="4963"/>
                  </a:cubicBezTo>
                  <a:cubicBezTo>
                    <a:pt x="10463" y="4963"/>
                    <a:pt x="10886" y="5018"/>
                    <a:pt x="11309" y="5018"/>
                  </a:cubicBezTo>
                  <a:cubicBezTo>
                    <a:pt x="11525" y="5018"/>
                    <a:pt x="11741" y="5004"/>
                    <a:pt x="11956" y="4961"/>
                  </a:cubicBezTo>
                  <a:cubicBezTo>
                    <a:pt x="12557" y="4835"/>
                    <a:pt x="13109" y="4460"/>
                    <a:pt x="13409" y="3883"/>
                  </a:cubicBezTo>
                  <a:cubicBezTo>
                    <a:pt x="13785" y="3181"/>
                    <a:pt x="13660" y="2304"/>
                    <a:pt x="13184" y="1678"/>
                  </a:cubicBezTo>
                  <a:cubicBezTo>
                    <a:pt x="12808" y="1176"/>
                    <a:pt x="12281" y="850"/>
                    <a:pt x="11705" y="625"/>
                  </a:cubicBezTo>
                  <a:cubicBezTo>
                    <a:pt x="11103" y="399"/>
                    <a:pt x="10427" y="274"/>
                    <a:pt x="9800" y="174"/>
                  </a:cubicBezTo>
                  <a:cubicBezTo>
                    <a:pt x="9093" y="56"/>
                    <a:pt x="8376" y="0"/>
                    <a:pt x="7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23;p34">
              <a:extLst>
                <a:ext uri="{FF2B5EF4-FFF2-40B4-BE49-F238E27FC236}">
                  <a16:creationId xmlns:a16="http://schemas.microsoft.com/office/drawing/2014/main" id="{84482CD7-360F-4E6A-A2A8-61C997713A1F}"/>
                </a:ext>
              </a:extLst>
            </p:cNvPr>
            <p:cNvSpPr/>
            <p:nvPr/>
          </p:nvSpPr>
          <p:spPr>
            <a:xfrm>
              <a:off x="840593" y="3215523"/>
              <a:ext cx="1047166" cy="454478"/>
            </a:xfrm>
            <a:custGeom>
              <a:avLst/>
              <a:gdLst/>
              <a:ahLst/>
              <a:cxnLst/>
              <a:rect l="l" t="t" r="r" b="b"/>
              <a:pathLst>
                <a:path w="13585" h="5896" extrusionOk="0">
                  <a:moveTo>
                    <a:pt x="7628" y="0"/>
                  </a:moveTo>
                  <a:cubicBezTo>
                    <a:pt x="6440" y="0"/>
                    <a:pt x="5256" y="151"/>
                    <a:pt x="4086" y="420"/>
                  </a:cubicBezTo>
                  <a:cubicBezTo>
                    <a:pt x="4036" y="445"/>
                    <a:pt x="3986" y="445"/>
                    <a:pt x="3936" y="470"/>
                  </a:cubicBezTo>
                  <a:cubicBezTo>
                    <a:pt x="3760" y="520"/>
                    <a:pt x="3610" y="545"/>
                    <a:pt x="3434" y="595"/>
                  </a:cubicBezTo>
                  <a:cubicBezTo>
                    <a:pt x="3159" y="670"/>
                    <a:pt x="2883" y="770"/>
                    <a:pt x="2607" y="896"/>
                  </a:cubicBezTo>
                  <a:cubicBezTo>
                    <a:pt x="1379" y="1397"/>
                    <a:pt x="126" y="2400"/>
                    <a:pt x="1" y="3828"/>
                  </a:cubicBezTo>
                  <a:cubicBezTo>
                    <a:pt x="1" y="3979"/>
                    <a:pt x="1" y="4129"/>
                    <a:pt x="26" y="4279"/>
                  </a:cubicBezTo>
                  <a:lnTo>
                    <a:pt x="26" y="4304"/>
                  </a:lnTo>
                  <a:cubicBezTo>
                    <a:pt x="126" y="4931"/>
                    <a:pt x="502" y="5532"/>
                    <a:pt x="1103" y="5758"/>
                  </a:cubicBezTo>
                  <a:cubicBezTo>
                    <a:pt x="1340" y="5853"/>
                    <a:pt x="1574" y="5889"/>
                    <a:pt x="1807" y="5889"/>
                  </a:cubicBezTo>
                  <a:cubicBezTo>
                    <a:pt x="2568" y="5889"/>
                    <a:pt x="3316" y="5502"/>
                    <a:pt x="4082" y="5502"/>
                  </a:cubicBezTo>
                  <a:cubicBezTo>
                    <a:pt x="4200" y="5502"/>
                    <a:pt x="4318" y="5511"/>
                    <a:pt x="4437" y="5532"/>
                  </a:cubicBezTo>
                  <a:cubicBezTo>
                    <a:pt x="4863" y="5608"/>
                    <a:pt x="5289" y="5758"/>
                    <a:pt x="5715" y="5833"/>
                  </a:cubicBezTo>
                  <a:cubicBezTo>
                    <a:pt x="5943" y="5876"/>
                    <a:pt x="6162" y="5895"/>
                    <a:pt x="6373" y="5895"/>
                  </a:cubicBezTo>
                  <a:cubicBezTo>
                    <a:pt x="7275" y="5895"/>
                    <a:pt x="8050" y="5542"/>
                    <a:pt x="8923" y="5156"/>
                  </a:cubicBezTo>
                  <a:cubicBezTo>
                    <a:pt x="9281" y="5000"/>
                    <a:pt x="9643" y="4959"/>
                    <a:pt x="10007" y="4959"/>
                  </a:cubicBezTo>
                  <a:cubicBezTo>
                    <a:pt x="10423" y="4959"/>
                    <a:pt x="10842" y="5013"/>
                    <a:pt x="11262" y="5013"/>
                  </a:cubicBezTo>
                  <a:cubicBezTo>
                    <a:pt x="11476" y="5013"/>
                    <a:pt x="11691" y="4999"/>
                    <a:pt x="11906" y="4956"/>
                  </a:cubicBezTo>
                  <a:cubicBezTo>
                    <a:pt x="12507" y="4831"/>
                    <a:pt x="13058" y="4455"/>
                    <a:pt x="13359" y="3903"/>
                  </a:cubicBezTo>
                  <a:cubicBezTo>
                    <a:pt x="13510" y="3603"/>
                    <a:pt x="13585" y="3302"/>
                    <a:pt x="13585" y="3001"/>
                  </a:cubicBezTo>
                  <a:lnTo>
                    <a:pt x="13585" y="2976"/>
                  </a:lnTo>
                  <a:cubicBezTo>
                    <a:pt x="13585" y="2525"/>
                    <a:pt x="13434" y="2049"/>
                    <a:pt x="13134" y="1673"/>
                  </a:cubicBezTo>
                  <a:cubicBezTo>
                    <a:pt x="12758" y="1171"/>
                    <a:pt x="12231" y="846"/>
                    <a:pt x="11655" y="620"/>
                  </a:cubicBezTo>
                  <a:cubicBezTo>
                    <a:pt x="11053" y="395"/>
                    <a:pt x="10377" y="269"/>
                    <a:pt x="9750" y="169"/>
                  </a:cubicBezTo>
                  <a:cubicBezTo>
                    <a:pt x="9474" y="119"/>
                    <a:pt x="9174" y="69"/>
                    <a:pt x="8898" y="44"/>
                  </a:cubicBezTo>
                  <a:lnTo>
                    <a:pt x="8723" y="44"/>
                  </a:lnTo>
                  <a:cubicBezTo>
                    <a:pt x="8358" y="14"/>
                    <a:pt x="7993" y="0"/>
                    <a:pt x="7628" y="0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24;p34">
              <a:extLst>
                <a:ext uri="{FF2B5EF4-FFF2-40B4-BE49-F238E27FC236}">
                  <a16:creationId xmlns:a16="http://schemas.microsoft.com/office/drawing/2014/main" id="{AEED5378-F135-4633-A9DA-216CC228E26F}"/>
                </a:ext>
              </a:extLst>
            </p:cNvPr>
            <p:cNvSpPr/>
            <p:nvPr/>
          </p:nvSpPr>
          <p:spPr>
            <a:xfrm>
              <a:off x="1143909" y="3218837"/>
              <a:ext cx="382638" cy="119092"/>
            </a:xfrm>
            <a:custGeom>
              <a:avLst/>
              <a:gdLst/>
              <a:ahLst/>
              <a:cxnLst/>
              <a:rect l="l" t="t" r="r" b="b"/>
              <a:pathLst>
                <a:path w="4964" h="1545" extrusionOk="0">
                  <a:moveTo>
                    <a:pt x="4788" y="1"/>
                  </a:moveTo>
                  <a:cubicBezTo>
                    <a:pt x="4737" y="101"/>
                    <a:pt x="4662" y="201"/>
                    <a:pt x="4587" y="301"/>
                  </a:cubicBezTo>
                  <a:cubicBezTo>
                    <a:pt x="4562" y="352"/>
                    <a:pt x="4512" y="427"/>
                    <a:pt x="4462" y="477"/>
                  </a:cubicBezTo>
                  <a:cubicBezTo>
                    <a:pt x="4186" y="778"/>
                    <a:pt x="3810" y="1003"/>
                    <a:pt x="3359" y="1179"/>
                  </a:cubicBezTo>
                  <a:cubicBezTo>
                    <a:pt x="2974" y="1320"/>
                    <a:pt x="2589" y="1389"/>
                    <a:pt x="2218" y="1389"/>
                  </a:cubicBezTo>
                  <a:cubicBezTo>
                    <a:pt x="1864" y="1389"/>
                    <a:pt x="1522" y="1326"/>
                    <a:pt x="1204" y="1204"/>
                  </a:cubicBezTo>
                  <a:cubicBezTo>
                    <a:pt x="903" y="1078"/>
                    <a:pt x="602" y="903"/>
                    <a:pt x="377" y="652"/>
                  </a:cubicBezTo>
                  <a:cubicBezTo>
                    <a:pt x="301" y="577"/>
                    <a:pt x="226" y="477"/>
                    <a:pt x="151" y="377"/>
                  </a:cubicBezTo>
                  <a:cubicBezTo>
                    <a:pt x="101" y="402"/>
                    <a:pt x="51" y="402"/>
                    <a:pt x="1" y="427"/>
                  </a:cubicBezTo>
                  <a:cubicBezTo>
                    <a:pt x="51" y="527"/>
                    <a:pt x="126" y="627"/>
                    <a:pt x="201" y="702"/>
                  </a:cubicBezTo>
                  <a:cubicBezTo>
                    <a:pt x="452" y="978"/>
                    <a:pt x="778" y="1204"/>
                    <a:pt x="1153" y="1354"/>
                  </a:cubicBezTo>
                  <a:cubicBezTo>
                    <a:pt x="1451" y="1473"/>
                    <a:pt x="1780" y="1545"/>
                    <a:pt x="2128" y="1545"/>
                  </a:cubicBezTo>
                  <a:cubicBezTo>
                    <a:pt x="2219" y="1545"/>
                    <a:pt x="2312" y="1540"/>
                    <a:pt x="2407" y="1530"/>
                  </a:cubicBezTo>
                  <a:cubicBezTo>
                    <a:pt x="2732" y="1530"/>
                    <a:pt x="3083" y="1454"/>
                    <a:pt x="3409" y="1329"/>
                  </a:cubicBezTo>
                  <a:cubicBezTo>
                    <a:pt x="3885" y="1154"/>
                    <a:pt x="4286" y="903"/>
                    <a:pt x="4562" y="577"/>
                  </a:cubicBezTo>
                  <a:cubicBezTo>
                    <a:pt x="4637" y="502"/>
                    <a:pt x="4712" y="402"/>
                    <a:pt x="4788" y="326"/>
                  </a:cubicBezTo>
                  <a:cubicBezTo>
                    <a:pt x="4863" y="226"/>
                    <a:pt x="4913" y="126"/>
                    <a:pt x="49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25;p34">
              <a:extLst>
                <a:ext uri="{FF2B5EF4-FFF2-40B4-BE49-F238E27FC236}">
                  <a16:creationId xmlns:a16="http://schemas.microsoft.com/office/drawing/2014/main" id="{DDD492F7-8FA0-4AA5-A346-B4EA17131419}"/>
                </a:ext>
              </a:extLst>
            </p:cNvPr>
            <p:cNvSpPr/>
            <p:nvPr/>
          </p:nvSpPr>
          <p:spPr>
            <a:xfrm>
              <a:off x="1000922" y="3373232"/>
              <a:ext cx="75464" cy="75618"/>
            </a:xfrm>
            <a:custGeom>
              <a:avLst/>
              <a:gdLst/>
              <a:ahLst/>
              <a:cxnLst/>
              <a:rect l="l" t="t" r="r" b="b"/>
              <a:pathLst>
                <a:path w="979" h="981" extrusionOk="0">
                  <a:moveTo>
                    <a:pt x="498" y="1"/>
                  </a:moveTo>
                  <a:cubicBezTo>
                    <a:pt x="483" y="1"/>
                    <a:pt x="468" y="1"/>
                    <a:pt x="452" y="3"/>
                  </a:cubicBezTo>
                  <a:cubicBezTo>
                    <a:pt x="201" y="28"/>
                    <a:pt x="1" y="253"/>
                    <a:pt x="1" y="504"/>
                  </a:cubicBezTo>
                  <a:lnTo>
                    <a:pt x="26" y="980"/>
                  </a:lnTo>
                  <a:lnTo>
                    <a:pt x="978" y="930"/>
                  </a:lnTo>
                  <a:lnTo>
                    <a:pt x="953" y="454"/>
                  </a:lnTo>
                  <a:cubicBezTo>
                    <a:pt x="953" y="194"/>
                    <a:pt x="753" y="1"/>
                    <a:pt x="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26;p34">
              <a:extLst>
                <a:ext uri="{FF2B5EF4-FFF2-40B4-BE49-F238E27FC236}">
                  <a16:creationId xmlns:a16="http://schemas.microsoft.com/office/drawing/2014/main" id="{D6C887F4-210D-4934-941D-DEF0CBABE9D1}"/>
                </a:ext>
              </a:extLst>
            </p:cNvPr>
            <p:cNvSpPr/>
            <p:nvPr/>
          </p:nvSpPr>
          <p:spPr>
            <a:xfrm>
              <a:off x="1008708" y="3522153"/>
              <a:ext cx="75387" cy="75387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953" y="1"/>
                  </a:moveTo>
                  <a:lnTo>
                    <a:pt x="0" y="51"/>
                  </a:lnTo>
                  <a:lnTo>
                    <a:pt x="25" y="527"/>
                  </a:lnTo>
                  <a:cubicBezTo>
                    <a:pt x="25" y="777"/>
                    <a:pt x="251" y="978"/>
                    <a:pt x="527" y="978"/>
                  </a:cubicBezTo>
                  <a:cubicBezTo>
                    <a:pt x="777" y="953"/>
                    <a:pt x="978" y="727"/>
                    <a:pt x="978" y="477"/>
                  </a:cubicBezTo>
                  <a:lnTo>
                    <a:pt x="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27;p34">
              <a:extLst>
                <a:ext uri="{FF2B5EF4-FFF2-40B4-BE49-F238E27FC236}">
                  <a16:creationId xmlns:a16="http://schemas.microsoft.com/office/drawing/2014/main" id="{5825465B-9489-471A-A45B-C124748E1A37}"/>
                </a:ext>
              </a:extLst>
            </p:cNvPr>
            <p:cNvSpPr/>
            <p:nvPr/>
          </p:nvSpPr>
          <p:spPr>
            <a:xfrm>
              <a:off x="1078235" y="3444686"/>
              <a:ext cx="77314" cy="75618"/>
            </a:xfrm>
            <a:custGeom>
              <a:avLst/>
              <a:gdLst/>
              <a:ahLst/>
              <a:cxnLst/>
              <a:rect l="l" t="t" r="r" b="b"/>
              <a:pathLst>
                <a:path w="1003" h="981" extrusionOk="0">
                  <a:moveTo>
                    <a:pt x="523" y="1"/>
                  </a:moveTo>
                  <a:cubicBezTo>
                    <a:pt x="508" y="1"/>
                    <a:pt x="492" y="2"/>
                    <a:pt x="477" y="3"/>
                  </a:cubicBezTo>
                  <a:lnTo>
                    <a:pt x="0" y="28"/>
                  </a:lnTo>
                  <a:lnTo>
                    <a:pt x="51" y="980"/>
                  </a:lnTo>
                  <a:lnTo>
                    <a:pt x="527" y="955"/>
                  </a:lnTo>
                  <a:cubicBezTo>
                    <a:pt x="802" y="930"/>
                    <a:pt x="1003" y="705"/>
                    <a:pt x="978" y="429"/>
                  </a:cubicBezTo>
                  <a:cubicBezTo>
                    <a:pt x="978" y="193"/>
                    <a:pt x="777" y="1"/>
                    <a:pt x="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28;p34">
              <a:extLst>
                <a:ext uri="{FF2B5EF4-FFF2-40B4-BE49-F238E27FC236}">
                  <a16:creationId xmlns:a16="http://schemas.microsoft.com/office/drawing/2014/main" id="{95C70F2C-DFEA-4022-81BE-8043DB512320}"/>
                </a:ext>
              </a:extLst>
            </p:cNvPr>
            <p:cNvSpPr/>
            <p:nvPr/>
          </p:nvSpPr>
          <p:spPr>
            <a:xfrm>
              <a:off x="929468" y="3450699"/>
              <a:ext cx="77391" cy="75541"/>
            </a:xfrm>
            <a:custGeom>
              <a:avLst/>
              <a:gdLst/>
              <a:ahLst/>
              <a:cxnLst/>
              <a:rect l="l" t="t" r="r" b="b"/>
              <a:pathLst>
                <a:path w="1004" h="980" extrusionOk="0">
                  <a:moveTo>
                    <a:pt x="928" y="0"/>
                  </a:moveTo>
                  <a:lnTo>
                    <a:pt x="477" y="25"/>
                  </a:lnTo>
                  <a:cubicBezTo>
                    <a:pt x="201" y="50"/>
                    <a:pt x="1" y="276"/>
                    <a:pt x="26" y="527"/>
                  </a:cubicBezTo>
                  <a:cubicBezTo>
                    <a:pt x="26" y="787"/>
                    <a:pt x="226" y="980"/>
                    <a:pt x="481" y="980"/>
                  </a:cubicBezTo>
                  <a:cubicBezTo>
                    <a:pt x="496" y="980"/>
                    <a:pt x="511" y="979"/>
                    <a:pt x="527" y="978"/>
                  </a:cubicBezTo>
                  <a:lnTo>
                    <a:pt x="1003" y="953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29;p34">
              <a:extLst>
                <a:ext uri="{FF2B5EF4-FFF2-40B4-BE49-F238E27FC236}">
                  <a16:creationId xmlns:a16="http://schemas.microsoft.com/office/drawing/2014/main" id="{3C64CF26-9F44-4665-B5FF-B87B25C8CB6C}"/>
                </a:ext>
              </a:extLst>
            </p:cNvPr>
            <p:cNvSpPr/>
            <p:nvPr/>
          </p:nvSpPr>
          <p:spPr>
            <a:xfrm>
              <a:off x="1613335" y="3311412"/>
              <a:ext cx="94734" cy="93116"/>
            </a:xfrm>
            <a:custGeom>
              <a:avLst/>
              <a:gdLst/>
              <a:ahLst/>
              <a:cxnLst/>
              <a:rect l="l" t="t" r="r" b="b"/>
              <a:pathLst>
                <a:path w="1229" h="1208" extrusionOk="0">
                  <a:moveTo>
                    <a:pt x="622" y="1"/>
                  </a:moveTo>
                  <a:cubicBezTo>
                    <a:pt x="607" y="1"/>
                    <a:pt x="592" y="2"/>
                    <a:pt x="577" y="3"/>
                  </a:cubicBezTo>
                  <a:cubicBezTo>
                    <a:pt x="251" y="28"/>
                    <a:pt x="1" y="303"/>
                    <a:pt x="26" y="629"/>
                  </a:cubicBezTo>
                  <a:cubicBezTo>
                    <a:pt x="26" y="964"/>
                    <a:pt x="300" y="1207"/>
                    <a:pt x="608" y="1207"/>
                  </a:cubicBezTo>
                  <a:cubicBezTo>
                    <a:pt x="622" y="1207"/>
                    <a:pt x="637" y="1207"/>
                    <a:pt x="652" y="1206"/>
                  </a:cubicBezTo>
                  <a:cubicBezTo>
                    <a:pt x="978" y="1181"/>
                    <a:pt x="1229" y="880"/>
                    <a:pt x="1204" y="554"/>
                  </a:cubicBezTo>
                  <a:cubicBezTo>
                    <a:pt x="1204" y="243"/>
                    <a:pt x="930" y="1"/>
                    <a:pt x="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30;p34">
              <a:extLst>
                <a:ext uri="{FF2B5EF4-FFF2-40B4-BE49-F238E27FC236}">
                  <a16:creationId xmlns:a16="http://schemas.microsoft.com/office/drawing/2014/main" id="{8334FA6A-D273-48DB-8725-6F5E13F77F40}"/>
                </a:ext>
              </a:extLst>
            </p:cNvPr>
            <p:cNvSpPr/>
            <p:nvPr/>
          </p:nvSpPr>
          <p:spPr>
            <a:xfrm>
              <a:off x="1534173" y="3415781"/>
              <a:ext cx="96661" cy="93039"/>
            </a:xfrm>
            <a:custGeom>
              <a:avLst/>
              <a:gdLst/>
              <a:ahLst/>
              <a:cxnLst/>
              <a:rect l="l" t="t" r="r" b="b"/>
              <a:pathLst>
                <a:path w="1254" h="1207" extrusionOk="0">
                  <a:moveTo>
                    <a:pt x="625" y="0"/>
                  </a:moveTo>
                  <a:cubicBezTo>
                    <a:pt x="609" y="0"/>
                    <a:pt x="593" y="1"/>
                    <a:pt x="577" y="2"/>
                  </a:cubicBezTo>
                  <a:cubicBezTo>
                    <a:pt x="251" y="27"/>
                    <a:pt x="0" y="303"/>
                    <a:pt x="25" y="629"/>
                  </a:cubicBezTo>
                  <a:cubicBezTo>
                    <a:pt x="49" y="963"/>
                    <a:pt x="301" y="1207"/>
                    <a:pt x="629" y="1207"/>
                  </a:cubicBezTo>
                  <a:cubicBezTo>
                    <a:pt x="645" y="1207"/>
                    <a:pt x="661" y="1206"/>
                    <a:pt x="677" y="1205"/>
                  </a:cubicBezTo>
                  <a:cubicBezTo>
                    <a:pt x="1003" y="1180"/>
                    <a:pt x="1253" y="904"/>
                    <a:pt x="1228" y="553"/>
                  </a:cubicBezTo>
                  <a:cubicBezTo>
                    <a:pt x="1204" y="243"/>
                    <a:pt x="953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1;p34">
              <a:extLst>
                <a:ext uri="{FF2B5EF4-FFF2-40B4-BE49-F238E27FC236}">
                  <a16:creationId xmlns:a16="http://schemas.microsoft.com/office/drawing/2014/main" id="{AE09A080-6C10-4ADB-BB7A-6023DA91468C}"/>
                </a:ext>
              </a:extLst>
            </p:cNvPr>
            <p:cNvSpPr/>
            <p:nvPr/>
          </p:nvSpPr>
          <p:spPr>
            <a:xfrm>
              <a:off x="1709919" y="3404141"/>
              <a:ext cx="96739" cy="93116"/>
            </a:xfrm>
            <a:custGeom>
              <a:avLst/>
              <a:gdLst/>
              <a:ahLst/>
              <a:cxnLst/>
              <a:rect l="l" t="t" r="r" b="b"/>
              <a:pathLst>
                <a:path w="1255" h="1208" extrusionOk="0">
                  <a:moveTo>
                    <a:pt x="626" y="1"/>
                  </a:moveTo>
                  <a:cubicBezTo>
                    <a:pt x="610" y="1"/>
                    <a:pt x="594" y="2"/>
                    <a:pt x="577" y="3"/>
                  </a:cubicBezTo>
                  <a:cubicBezTo>
                    <a:pt x="252" y="28"/>
                    <a:pt x="1" y="303"/>
                    <a:pt x="26" y="629"/>
                  </a:cubicBezTo>
                  <a:cubicBezTo>
                    <a:pt x="50" y="964"/>
                    <a:pt x="302" y="1207"/>
                    <a:pt x="630" y="1207"/>
                  </a:cubicBezTo>
                  <a:cubicBezTo>
                    <a:pt x="645" y="1207"/>
                    <a:pt x="661" y="1207"/>
                    <a:pt x="678" y="1206"/>
                  </a:cubicBezTo>
                  <a:cubicBezTo>
                    <a:pt x="1003" y="1181"/>
                    <a:pt x="1254" y="905"/>
                    <a:pt x="1229" y="554"/>
                  </a:cubicBezTo>
                  <a:cubicBezTo>
                    <a:pt x="1205" y="243"/>
                    <a:pt x="953" y="1"/>
                    <a:pt x="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32;p34">
              <a:extLst>
                <a:ext uri="{FF2B5EF4-FFF2-40B4-BE49-F238E27FC236}">
                  <a16:creationId xmlns:a16="http://schemas.microsoft.com/office/drawing/2014/main" id="{59429460-04D9-4465-923E-0D063189D9D4}"/>
                </a:ext>
              </a:extLst>
            </p:cNvPr>
            <p:cNvSpPr/>
            <p:nvPr/>
          </p:nvSpPr>
          <p:spPr>
            <a:xfrm>
              <a:off x="1257912" y="3583973"/>
              <a:ext cx="61897" cy="29060"/>
            </a:xfrm>
            <a:custGeom>
              <a:avLst/>
              <a:gdLst/>
              <a:ahLst/>
              <a:cxnLst/>
              <a:rect l="l" t="t" r="r" b="b"/>
              <a:pathLst>
                <a:path w="803" h="377" extrusionOk="0">
                  <a:moveTo>
                    <a:pt x="401" y="1"/>
                  </a:moveTo>
                  <a:cubicBezTo>
                    <a:pt x="176" y="26"/>
                    <a:pt x="0" y="101"/>
                    <a:pt x="0" y="201"/>
                  </a:cubicBezTo>
                  <a:cubicBezTo>
                    <a:pt x="0" y="326"/>
                    <a:pt x="201" y="376"/>
                    <a:pt x="426" y="376"/>
                  </a:cubicBezTo>
                  <a:cubicBezTo>
                    <a:pt x="627" y="351"/>
                    <a:pt x="802" y="251"/>
                    <a:pt x="802" y="151"/>
                  </a:cubicBezTo>
                  <a:cubicBezTo>
                    <a:pt x="802" y="51"/>
                    <a:pt x="602" y="1"/>
                    <a:pt x="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33;p34">
              <a:extLst>
                <a:ext uri="{FF2B5EF4-FFF2-40B4-BE49-F238E27FC236}">
                  <a16:creationId xmlns:a16="http://schemas.microsoft.com/office/drawing/2014/main" id="{87D9471C-4C8B-48F7-ABF4-8D0BAE42FAC3}"/>
                </a:ext>
              </a:extLst>
            </p:cNvPr>
            <p:cNvSpPr/>
            <p:nvPr/>
          </p:nvSpPr>
          <p:spPr>
            <a:xfrm>
              <a:off x="1381551" y="3575879"/>
              <a:ext cx="63824" cy="29446"/>
            </a:xfrm>
            <a:custGeom>
              <a:avLst/>
              <a:gdLst/>
              <a:ahLst/>
              <a:cxnLst/>
              <a:rect l="l" t="t" r="r" b="b"/>
              <a:pathLst>
                <a:path w="828" h="382" extrusionOk="0">
                  <a:moveTo>
                    <a:pt x="487" y="0"/>
                  </a:moveTo>
                  <a:cubicBezTo>
                    <a:pt x="460" y="0"/>
                    <a:pt x="431" y="2"/>
                    <a:pt x="401" y="5"/>
                  </a:cubicBezTo>
                  <a:cubicBezTo>
                    <a:pt x="176" y="5"/>
                    <a:pt x="0" y="106"/>
                    <a:pt x="25" y="206"/>
                  </a:cubicBezTo>
                  <a:cubicBezTo>
                    <a:pt x="25" y="306"/>
                    <a:pt x="201" y="381"/>
                    <a:pt x="426" y="381"/>
                  </a:cubicBezTo>
                  <a:cubicBezTo>
                    <a:pt x="652" y="356"/>
                    <a:pt x="827" y="256"/>
                    <a:pt x="827" y="156"/>
                  </a:cubicBezTo>
                  <a:cubicBezTo>
                    <a:pt x="806" y="69"/>
                    <a:pt x="670" y="0"/>
                    <a:pt x="4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34;p34">
              <a:extLst>
                <a:ext uri="{FF2B5EF4-FFF2-40B4-BE49-F238E27FC236}">
                  <a16:creationId xmlns:a16="http://schemas.microsoft.com/office/drawing/2014/main" id="{02688926-F5BE-4409-8E27-3155F815B4C4}"/>
                </a:ext>
              </a:extLst>
            </p:cNvPr>
            <p:cNvSpPr/>
            <p:nvPr/>
          </p:nvSpPr>
          <p:spPr>
            <a:xfrm>
              <a:off x="1271402" y="3392425"/>
              <a:ext cx="152700" cy="145609"/>
            </a:xfrm>
            <a:custGeom>
              <a:avLst/>
              <a:gdLst/>
              <a:ahLst/>
              <a:cxnLst/>
              <a:rect l="l" t="t" r="r" b="b"/>
              <a:pathLst>
                <a:path w="1981" h="1889" extrusionOk="0">
                  <a:moveTo>
                    <a:pt x="1017" y="0"/>
                  </a:moveTo>
                  <a:cubicBezTo>
                    <a:pt x="988" y="0"/>
                    <a:pt x="958" y="1"/>
                    <a:pt x="928" y="4"/>
                  </a:cubicBezTo>
                  <a:cubicBezTo>
                    <a:pt x="402" y="29"/>
                    <a:pt x="1" y="481"/>
                    <a:pt x="51" y="1007"/>
                  </a:cubicBezTo>
                  <a:cubicBezTo>
                    <a:pt x="74" y="1503"/>
                    <a:pt x="477" y="1888"/>
                    <a:pt x="965" y="1888"/>
                  </a:cubicBezTo>
                  <a:cubicBezTo>
                    <a:pt x="994" y="1888"/>
                    <a:pt x="1024" y="1887"/>
                    <a:pt x="1053" y="1884"/>
                  </a:cubicBezTo>
                  <a:cubicBezTo>
                    <a:pt x="1580" y="1859"/>
                    <a:pt x="1981" y="1408"/>
                    <a:pt x="1931" y="882"/>
                  </a:cubicBezTo>
                  <a:cubicBezTo>
                    <a:pt x="1907" y="385"/>
                    <a:pt x="1504" y="0"/>
                    <a:pt x="10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35;p34">
              <a:extLst>
                <a:ext uri="{FF2B5EF4-FFF2-40B4-BE49-F238E27FC236}">
                  <a16:creationId xmlns:a16="http://schemas.microsoft.com/office/drawing/2014/main" id="{3C6FA27F-A097-4C18-A07F-B5CF40DD6BFC}"/>
                </a:ext>
              </a:extLst>
            </p:cNvPr>
            <p:cNvSpPr/>
            <p:nvPr/>
          </p:nvSpPr>
          <p:spPr>
            <a:xfrm>
              <a:off x="1271402" y="3379090"/>
              <a:ext cx="150773" cy="147073"/>
            </a:xfrm>
            <a:custGeom>
              <a:avLst/>
              <a:gdLst/>
              <a:ahLst/>
              <a:cxnLst/>
              <a:rect l="l" t="t" r="r" b="b"/>
              <a:pathLst>
                <a:path w="1956" h="1908" extrusionOk="0">
                  <a:moveTo>
                    <a:pt x="973" y="1"/>
                  </a:moveTo>
                  <a:cubicBezTo>
                    <a:pt x="958" y="1"/>
                    <a:pt x="943" y="1"/>
                    <a:pt x="928" y="2"/>
                  </a:cubicBezTo>
                  <a:cubicBezTo>
                    <a:pt x="402" y="27"/>
                    <a:pt x="1" y="503"/>
                    <a:pt x="26" y="1004"/>
                  </a:cubicBezTo>
                  <a:cubicBezTo>
                    <a:pt x="74" y="1515"/>
                    <a:pt x="501" y="1908"/>
                    <a:pt x="1007" y="1908"/>
                  </a:cubicBezTo>
                  <a:cubicBezTo>
                    <a:pt x="1022" y="1908"/>
                    <a:pt x="1038" y="1907"/>
                    <a:pt x="1053" y="1907"/>
                  </a:cubicBezTo>
                  <a:cubicBezTo>
                    <a:pt x="1555" y="1857"/>
                    <a:pt x="1956" y="1405"/>
                    <a:pt x="1931" y="879"/>
                  </a:cubicBezTo>
                  <a:cubicBezTo>
                    <a:pt x="1882" y="393"/>
                    <a:pt x="1456" y="1"/>
                    <a:pt x="9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36;p34">
              <a:extLst>
                <a:ext uri="{FF2B5EF4-FFF2-40B4-BE49-F238E27FC236}">
                  <a16:creationId xmlns:a16="http://schemas.microsoft.com/office/drawing/2014/main" id="{504FFA03-B8C1-4F30-9B14-3CEF31CAD310}"/>
                </a:ext>
              </a:extLst>
            </p:cNvPr>
            <p:cNvSpPr/>
            <p:nvPr/>
          </p:nvSpPr>
          <p:spPr>
            <a:xfrm>
              <a:off x="2463391" y="2257861"/>
              <a:ext cx="521694" cy="1105980"/>
            </a:xfrm>
            <a:custGeom>
              <a:avLst/>
              <a:gdLst/>
              <a:ahLst/>
              <a:cxnLst/>
              <a:rect l="l" t="t" r="r" b="b"/>
              <a:pathLst>
                <a:path w="6768" h="14348" extrusionOk="0">
                  <a:moveTo>
                    <a:pt x="3769" y="0"/>
                  </a:moveTo>
                  <a:cubicBezTo>
                    <a:pt x="2866" y="0"/>
                    <a:pt x="1863" y="567"/>
                    <a:pt x="1655" y="1540"/>
                  </a:cubicBezTo>
                  <a:lnTo>
                    <a:pt x="1830" y="1565"/>
                  </a:lnTo>
                  <a:cubicBezTo>
                    <a:pt x="1995" y="694"/>
                    <a:pt x="2956" y="155"/>
                    <a:pt x="3799" y="155"/>
                  </a:cubicBezTo>
                  <a:cubicBezTo>
                    <a:pt x="3853" y="155"/>
                    <a:pt x="3907" y="157"/>
                    <a:pt x="3960" y="162"/>
                  </a:cubicBezTo>
                  <a:cubicBezTo>
                    <a:pt x="4787" y="237"/>
                    <a:pt x="5640" y="763"/>
                    <a:pt x="6341" y="1615"/>
                  </a:cubicBezTo>
                  <a:cubicBezTo>
                    <a:pt x="6492" y="1791"/>
                    <a:pt x="6642" y="1991"/>
                    <a:pt x="6767" y="2192"/>
                  </a:cubicBezTo>
                  <a:cubicBezTo>
                    <a:pt x="6767" y="2067"/>
                    <a:pt x="6767" y="1966"/>
                    <a:pt x="6742" y="1866"/>
                  </a:cubicBezTo>
                  <a:cubicBezTo>
                    <a:pt x="6667" y="1741"/>
                    <a:pt x="6567" y="1615"/>
                    <a:pt x="6467" y="1515"/>
                  </a:cubicBezTo>
                  <a:cubicBezTo>
                    <a:pt x="5740" y="613"/>
                    <a:pt x="4863" y="87"/>
                    <a:pt x="3985" y="11"/>
                  </a:cubicBezTo>
                  <a:cubicBezTo>
                    <a:pt x="3914" y="4"/>
                    <a:pt x="3842" y="0"/>
                    <a:pt x="3769" y="0"/>
                  </a:cubicBezTo>
                  <a:close/>
                  <a:moveTo>
                    <a:pt x="3635" y="11540"/>
                  </a:moveTo>
                  <a:cubicBezTo>
                    <a:pt x="3760" y="11666"/>
                    <a:pt x="3860" y="11791"/>
                    <a:pt x="3935" y="11916"/>
                  </a:cubicBezTo>
                  <a:cubicBezTo>
                    <a:pt x="4236" y="12367"/>
                    <a:pt x="4336" y="12894"/>
                    <a:pt x="4211" y="13345"/>
                  </a:cubicBezTo>
                  <a:cubicBezTo>
                    <a:pt x="4111" y="13721"/>
                    <a:pt x="3860" y="13997"/>
                    <a:pt x="3584" y="14122"/>
                  </a:cubicBezTo>
                  <a:cubicBezTo>
                    <a:pt x="3480" y="14164"/>
                    <a:pt x="3371" y="14184"/>
                    <a:pt x="3259" y="14184"/>
                  </a:cubicBezTo>
                  <a:cubicBezTo>
                    <a:pt x="3104" y="14184"/>
                    <a:pt x="2943" y="14145"/>
                    <a:pt x="2782" y="14072"/>
                  </a:cubicBezTo>
                  <a:cubicBezTo>
                    <a:pt x="2482" y="13896"/>
                    <a:pt x="2256" y="13595"/>
                    <a:pt x="2231" y="13270"/>
                  </a:cubicBezTo>
                  <a:cubicBezTo>
                    <a:pt x="2131" y="12668"/>
                    <a:pt x="2532" y="12042"/>
                    <a:pt x="3133" y="11741"/>
                  </a:cubicBezTo>
                  <a:cubicBezTo>
                    <a:pt x="3284" y="11666"/>
                    <a:pt x="3459" y="11590"/>
                    <a:pt x="3635" y="11540"/>
                  </a:cubicBezTo>
                  <a:close/>
                  <a:moveTo>
                    <a:pt x="6767" y="9310"/>
                  </a:moveTo>
                  <a:cubicBezTo>
                    <a:pt x="6742" y="9360"/>
                    <a:pt x="6692" y="9410"/>
                    <a:pt x="6667" y="9460"/>
                  </a:cubicBezTo>
                  <a:cubicBezTo>
                    <a:pt x="6266" y="10062"/>
                    <a:pt x="5564" y="10814"/>
                    <a:pt x="4587" y="11139"/>
                  </a:cubicBezTo>
                  <a:cubicBezTo>
                    <a:pt x="4386" y="11215"/>
                    <a:pt x="4186" y="11265"/>
                    <a:pt x="3985" y="11290"/>
                  </a:cubicBezTo>
                  <a:cubicBezTo>
                    <a:pt x="3885" y="11315"/>
                    <a:pt x="3785" y="11340"/>
                    <a:pt x="3685" y="11365"/>
                  </a:cubicBezTo>
                  <a:cubicBezTo>
                    <a:pt x="3384" y="11114"/>
                    <a:pt x="3033" y="10914"/>
                    <a:pt x="2657" y="10864"/>
                  </a:cubicBezTo>
                  <a:cubicBezTo>
                    <a:pt x="2550" y="10847"/>
                    <a:pt x="2441" y="10838"/>
                    <a:pt x="2333" y="10838"/>
                  </a:cubicBezTo>
                  <a:cubicBezTo>
                    <a:pt x="1332" y="10838"/>
                    <a:pt x="340" y="11548"/>
                    <a:pt x="0" y="12543"/>
                  </a:cubicBezTo>
                  <a:lnTo>
                    <a:pt x="151" y="12618"/>
                  </a:lnTo>
                  <a:cubicBezTo>
                    <a:pt x="466" y="11694"/>
                    <a:pt x="1390" y="11013"/>
                    <a:pt x="2321" y="11013"/>
                  </a:cubicBezTo>
                  <a:cubicBezTo>
                    <a:pt x="2425" y="11013"/>
                    <a:pt x="2529" y="11021"/>
                    <a:pt x="2632" y="11039"/>
                  </a:cubicBezTo>
                  <a:cubicBezTo>
                    <a:pt x="2933" y="11064"/>
                    <a:pt x="3234" y="11215"/>
                    <a:pt x="3484" y="11415"/>
                  </a:cubicBezTo>
                  <a:cubicBezTo>
                    <a:pt x="3334" y="11465"/>
                    <a:pt x="3209" y="11515"/>
                    <a:pt x="3058" y="11590"/>
                  </a:cubicBezTo>
                  <a:cubicBezTo>
                    <a:pt x="2381" y="11916"/>
                    <a:pt x="1955" y="12643"/>
                    <a:pt x="2056" y="13295"/>
                  </a:cubicBezTo>
                  <a:cubicBezTo>
                    <a:pt x="2106" y="13646"/>
                    <a:pt x="2356" y="13997"/>
                    <a:pt x="2707" y="14197"/>
                  </a:cubicBezTo>
                  <a:cubicBezTo>
                    <a:pt x="2883" y="14297"/>
                    <a:pt x="3083" y="14347"/>
                    <a:pt x="3259" y="14347"/>
                  </a:cubicBezTo>
                  <a:cubicBezTo>
                    <a:pt x="3409" y="14347"/>
                    <a:pt x="3534" y="14322"/>
                    <a:pt x="3635" y="14272"/>
                  </a:cubicBezTo>
                  <a:cubicBezTo>
                    <a:pt x="3985" y="14147"/>
                    <a:pt x="4236" y="13796"/>
                    <a:pt x="4361" y="13370"/>
                  </a:cubicBezTo>
                  <a:cubicBezTo>
                    <a:pt x="4487" y="12869"/>
                    <a:pt x="4386" y="12317"/>
                    <a:pt x="4086" y="11841"/>
                  </a:cubicBezTo>
                  <a:cubicBezTo>
                    <a:pt x="4011" y="11716"/>
                    <a:pt x="3910" y="11616"/>
                    <a:pt x="3835" y="11515"/>
                  </a:cubicBezTo>
                  <a:cubicBezTo>
                    <a:pt x="3885" y="11490"/>
                    <a:pt x="3960" y="11465"/>
                    <a:pt x="4036" y="11465"/>
                  </a:cubicBezTo>
                  <a:cubicBezTo>
                    <a:pt x="4236" y="11415"/>
                    <a:pt x="4437" y="11365"/>
                    <a:pt x="4637" y="11290"/>
                  </a:cubicBezTo>
                  <a:cubicBezTo>
                    <a:pt x="5640" y="10964"/>
                    <a:pt x="6341" y="10212"/>
                    <a:pt x="6767" y="9611"/>
                  </a:cubicBezTo>
                  <a:lnTo>
                    <a:pt x="6767" y="93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37;p34">
              <a:extLst>
                <a:ext uri="{FF2B5EF4-FFF2-40B4-BE49-F238E27FC236}">
                  <a16:creationId xmlns:a16="http://schemas.microsoft.com/office/drawing/2014/main" id="{5E0115EA-22E8-45E0-A3F4-F99BEC05A512}"/>
                </a:ext>
              </a:extLst>
            </p:cNvPr>
            <p:cNvSpPr/>
            <p:nvPr/>
          </p:nvSpPr>
          <p:spPr>
            <a:xfrm>
              <a:off x="1876106" y="3114469"/>
              <a:ext cx="1016256" cy="621516"/>
            </a:xfrm>
            <a:custGeom>
              <a:avLst/>
              <a:gdLst/>
              <a:ahLst/>
              <a:cxnLst/>
              <a:rect l="l" t="t" r="r" b="b"/>
              <a:pathLst>
                <a:path w="13184" h="8063" extrusionOk="0">
                  <a:moveTo>
                    <a:pt x="3580" y="0"/>
                  </a:moveTo>
                  <a:cubicBezTo>
                    <a:pt x="2391" y="0"/>
                    <a:pt x="1122" y="366"/>
                    <a:pt x="452" y="1405"/>
                  </a:cubicBezTo>
                  <a:cubicBezTo>
                    <a:pt x="25" y="2081"/>
                    <a:pt x="0" y="3034"/>
                    <a:pt x="502" y="3635"/>
                  </a:cubicBezTo>
                  <a:cubicBezTo>
                    <a:pt x="1304" y="4538"/>
                    <a:pt x="2657" y="4287"/>
                    <a:pt x="3559" y="4989"/>
                  </a:cubicBezTo>
                  <a:cubicBezTo>
                    <a:pt x="3910" y="5264"/>
                    <a:pt x="4211" y="5590"/>
                    <a:pt x="4562" y="5866"/>
                  </a:cubicBezTo>
                  <a:cubicBezTo>
                    <a:pt x="5514" y="6618"/>
                    <a:pt x="6517" y="6693"/>
                    <a:pt x="7695" y="6768"/>
                  </a:cubicBezTo>
                  <a:cubicBezTo>
                    <a:pt x="8747" y="6818"/>
                    <a:pt x="9449" y="7696"/>
                    <a:pt x="10427" y="7971"/>
                  </a:cubicBezTo>
                  <a:cubicBezTo>
                    <a:pt x="10633" y="8032"/>
                    <a:pt x="10846" y="8062"/>
                    <a:pt x="11058" y="8062"/>
                  </a:cubicBezTo>
                  <a:cubicBezTo>
                    <a:pt x="11462" y="8062"/>
                    <a:pt x="11861" y="7951"/>
                    <a:pt x="12206" y="7721"/>
                  </a:cubicBezTo>
                  <a:cubicBezTo>
                    <a:pt x="12883" y="7269"/>
                    <a:pt x="13183" y="6442"/>
                    <a:pt x="13058" y="5665"/>
                  </a:cubicBezTo>
                  <a:cubicBezTo>
                    <a:pt x="12958" y="5064"/>
                    <a:pt x="12632" y="4513"/>
                    <a:pt x="12231" y="4061"/>
                  </a:cubicBezTo>
                  <a:cubicBezTo>
                    <a:pt x="11805" y="3560"/>
                    <a:pt x="11279" y="3134"/>
                    <a:pt x="10777" y="2733"/>
                  </a:cubicBezTo>
                  <a:cubicBezTo>
                    <a:pt x="9073" y="1455"/>
                    <a:pt x="7068" y="603"/>
                    <a:pt x="4988" y="152"/>
                  </a:cubicBezTo>
                  <a:cubicBezTo>
                    <a:pt x="4712" y="102"/>
                    <a:pt x="4437" y="51"/>
                    <a:pt x="4136" y="26"/>
                  </a:cubicBezTo>
                  <a:cubicBezTo>
                    <a:pt x="3954" y="9"/>
                    <a:pt x="3768" y="0"/>
                    <a:pt x="3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38;p34">
              <a:extLst>
                <a:ext uri="{FF2B5EF4-FFF2-40B4-BE49-F238E27FC236}">
                  <a16:creationId xmlns:a16="http://schemas.microsoft.com/office/drawing/2014/main" id="{A5CB8855-6913-463C-8288-FE2D334D8CE5}"/>
                </a:ext>
              </a:extLst>
            </p:cNvPr>
            <p:cNvSpPr/>
            <p:nvPr/>
          </p:nvSpPr>
          <p:spPr>
            <a:xfrm>
              <a:off x="1889596" y="3091267"/>
              <a:ext cx="1008547" cy="622827"/>
            </a:xfrm>
            <a:custGeom>
              <a:avLst/>
              <a:gdLst/>
              <a:ahLst/>
              <a:cxnLst/>
              <a:rect l="l" t="t" r="r" b="b"/>
              <a:pathLst>
                <a:path w="13084" h="8080" extrusionOk="0">
                  <a:moveTo>
                    <a:pt x="3530" y="0"/>
                  </a:moveTo>
                  <a:cubicBezTo>
                    <a:pt x="2341" y="0"/>
                    <a:pt x="1073" y="366"/>
                    <a:pt x="402" y="1405"/>
                  </a:cubicBezTo>
                  <a:cubicBezTo>
                    <a:pt x="327" y="1530"/>
                    <a:pt x="251" y="1681"/>
                    <a:pt x="201" y="1806"/>
                  </a:cubicBezTo>
                  <a:cubicBezTo>
                    <a:pt x="201" y="1831"/>
                    <a:pt x="201" y="1831"/>
                    <a:pt x="201" y="1831"/>
                  </a:cubicBezTo>
                  <a:cubicBezTo>
                    <a:pt x="1" y="2433"/>
                    <a:pt x="51" y="3159"/>
                    <a:pt x="477" y="3636"/>
                  </a:cubicBezTo>
                  <a:cubicBezTo>
                    <a:pt x="1279" y="4538"/>
                    <a:pt x="2607" y="4287"/>
                    <a:pt x="3535" y="4989"/>
                  </a:cubicBezTo>
                  <a:cubicBezTo>
                    <a:pt x="3860" y="5265"/>
                    <a:pt x="4161" y="5591"/>
                    <a:pt x="4512" y="5866"/>
                  </a:cubicBezTo>
                  <a:cubicBezTo>
                    <a:pt x="5465" y="6618"/>
                    <a:pt x="6492" y="6693"/>
                    <a:pt x="7670" y="6768"/>
                  </a:cubicBezTo>
                  <a:cubicBezTo>
                    <a:pt x="8723" y="6844"/>
                    <a:pt x="9399" y="7696"/>
                    <a:pt x="10377" y="7971"/>
                  </a:cubicBezTo>
                  <a:cubicBezTo>
                    <a:pt x="10592" y="8043"/>
                    <a:pt x="10817" y="8080"/>
                    <a:pt x="11040" y="8080"/>
                  </a:cubicBezTo>
                  <a:cubicBezTo>
                    <a:pt x="11440" y="8080"/>
                    <a:pt x="11834" y="7962"/>
                    <a:pt x="12156" y="7721"/>
                  </a:cubicBezTo>
                  <a:cubicBezTo>
                    <a:pt x="12432" y="7545"/>
                    <a:pt x="12632" y="7320"/>
                    <a:pt x="12783" y="7044"/>
                  </a:cubicBezTo>
                  <a:cubicBezTo>
                    <a:pt x="13008" y="6618"/>
                    <a:pt x="13084" y="6142"/>
                    <a:pt x="13008" y="5666"/>
                  </a:cubicBezTo>
                  <a:cubicBezTo>
                    <a:pt x="12908" y="5064"/>
                    <a:pt x="12607" y="4513"/>
                    <a:pt x="12181" y="4062"/>
                  </a:cubicBezTo>
                  <a:cubicBezTo>
                    <a:pt x="11780" y="3560"/>
                    <a:pt x="11254" y="3134"/>
                    <a:pt x="10728" y="2733"/>
                  </a:cubicBezTo>
                  <a:cubicBezTo>
                    <a:pt x="10502" y="2558"/>
                    <a:pt x="10277" y="2408"/>
                    <a:pt x="10026" y="2257"/>
                  </a:cubicBezTo>
                  <a:cubicBezTo>
                    <a:pt x="9976" y="2207"/>
                    <a:pt x="9926" y="2182"/>
                    <a:pt x="9876" y="2157"/>
                  </a:cubicBezTo>
                  <a:cubicBezTo>
                    <a:pt x="8572" y="1330"/>
                    <a:pt x="7119" y="703"/>
                    <a:pt x="5615" y="327"/>
                  </a:cubicBezTo>
                  <a:cubicBezTo>
                    <a:pt x="5565" y="302"/>
                    <a:pt x="5515" y="302"/>
                    <a:pt x="5439" y="277"/>
                  </a:cubicBezTo>
                  <a:cubicBezTo>
                    <a:pt x="5289" y="227"/>
                    <a:pt x="5114" y="202"/>
                    <a:pt x="4963" y="177"/>
                  </a:cubicBezTo>
                  <a:cubicBezTo>
                    <a:pt x="4663" y="102"/>
                    <a:pt x="4387" y="52"/>
                    <a:pt x="4086" y="27"/>
                  </a:cubicBezTo>
                  <a:cubicBezTo>
                    <a:pt x="3905" y="9"/>
                    <a:pt x="3718" y="0"/>
                    <a:pt x="3530" y="0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39;p34">
              <a:extLst>
                <a:ext uri="{FF2B5EF4-FFF2-40B4-BE49-F238E27FC236}">
                  <a16:creationId xmlns:a16="http://schemas.microsoft.com/office/drawing/2014/main" id="{D19E79E3-5B76-4DAB-A879-37FE468E8D28}"/>
                </a:ext>
              </a:extLst>
            </p:cNvPr>
            <p:cNvSpPr/>
            <p:nvPr/>
          </p:nvSpPr>
          <p:spPr>
            <a:xfrm>
              <a:off x="2308842" y="3112619"/>
              <a:ext cx="353577" cy="187310"/>
            </a:xfrm>
            <a:custGeom>
              <a:avLst/>
              <a:gdLst/>
              <a:ahLst/>
              <a:cxnLst/>
              <a:rect l="l" t="t" r="r" b="b"/>
              <a:pathLst>
                <a:path w="4587" h="2430" extrusionOk="0">
                  <a:moveTo>
                    <a:pt x="0" y="0"/>
                  </a:moveTo>
                  <a:lnTo>
                    <a:pt x="0" y="0"/>
                  </a:lnTo>
                  <a:cubicBezTo>
                    <a:pt x="26" y="126"/>
                    <a:pt x="51" y="226"/>
                    <a:pt x="76" y="351"/>
                  </a:cubicBezTo>
                  <a:cubicBezTo>
                    <a:pt x="151" y="702"/>
                    <a:pt x="326" y="1078"/>
                    <a:pt x="602" y="1354"/>
                  </a:cubicBezTo>
                  <a:cubicBezTo>
                    <a:pt x="878" y="1679"/>
                    <a:pt x="1229" y="1930"/>
                    <a:pt x="1630" y="2131"/>
                  </a:cubicBezTo>
                  <a:cubicBezTo>
                    <a:pt x="1930" y="2256"/>
                    <a:pt x="2256" y="2356"/>
                    <a:pt x="2607" y="2406"/>
                  </a:cubicBezTo>
                  <a:cubicBezTo>
                    <a:pt x="2759" y="2421"/>
                    <a:pt x="2906" y="2430"/>
                    <a:pt x="3049" y="2430"/>
                  </a:cubicBezTo>
                  <a:cubicBezTo>
                    <a:pt x="3379" y="2430"/>
                    <a:pt x="3688" y="2386"/>
                    <a:pt x="3985" y="2281"/>
                  </a:cubicBezTo>
                  <a:cubicBezTo>
                    <a:pt x="4086" y="2256"/>
                    <a:pt x="4186" y="2206"/>
                    <a:pt x="4286" y="2156"/>
                  </a:cubicBezTo>
                  <a:cubicBezTo>
                    <a:pt x="4386" y="2105"/>
                    <a:pt x="4487" y="2055"/>
                    <a:pt x="4587" y="1980"/>
                  </a:cubicBezTo>
                  <a:cubicBezTo>
                    <a:pt x="4537" y="1930"/>
                    <a:pt x="4487" y="1905"/>
                    <a:pt x="4437" y="1880"/>
                  </a:cubicBezTo>
                  <a:cubicBezTo>
                    <a:pt x="4361" y="1955"/>
                    <a:pt x="4236" y="2005"/>
                    <a:pt x="4136" y="2055"/>
                  </a:cubicBezTo>
                  <a:cubicBezTo>
                    <a:pt x="4061" y="2080"/>
                    <a:pt x="3985" y="2105"/>
                    <a:pt x="3935" y="2131"/>
                  </a:cubicBezTo>
                  <a:cubicBezTo>
                    <a:pt x="3678" y="2227"/>
                    <a:pt x="3411" y="2272"/>
                    <a:pt x="3127" y="2272"/>
                  </a:cubicBezTo>
                  <a:cubicBezTo>
                    <a:pt x="2967" y="2272"/>
                    <a:pt x="2803" y="2258"/>
                    <a:pt x="2632" y="2231"/>
                  </a:cubicBezTo>
                  <a:cubicBezTo>
                    <a:pt x="1855" y="2131"/>
                    <a:pt x="1178" y="1780"/>
                    <a:pt x="727" y="1253"/>
                  </a:cubicBezTo>
                  <a:cubicBezTo>
                    <a:pt x="502" y="1003"/>
                    <a:pt x="326" y="702"/>
                    <a:pt x="251" y="401"/>
                  </a:cubicBezTo>
                  <a:cubicBezTo>
                    <a:pt x="226" y="276"/>
                    <a:pt x="201" y="176"/>
                    <a:pt x="176" y="50"/>
                  </a:cubicBezTo>
                  <a:cubicBezTo>
                    <a:pt x="126" y="25"/>
                    <a:pt x="76" y="2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40;p34">
              <a:extLst>
                <a:ext uri="{FF2B5EF4-FFF2-40B4-BE49-F238E27FC236}">
                  <a16:creationId xmlns:a16="http://schemas.microsoft.com/office/drawing/2014/main" id="{899ECF20-1008-4B3D-B515-0E6659BCEA04}"/>
                </a:ext>
              </a:extLst>
            </p:cNvPr>
            <p:cNvSpPr/>
            <p:nvPr/>
          </p:nvSpPr>
          <p:spPr>
            <a:xfrm>
              <a:off x="2094401" y="3166422"/>
              <a:ext cx="88953" cy="85330"/>
            </a:xfrm>
            <a:custGeom>
              <a:avLst/>
              <a:gdLst/>
              <a:ahLst/>
              <a:cxnLst/>
              <a:rect l="l" t="t" r="r" b="b"/>
              <a:pathLst>
                <a:path w="1154" h="1107" extrusionOk="0">
                  <a:moveTo>
                    <a:pt x="607" y="0"/>
                  </a:moveTo>
                  <a:cubicBezTo>
                    <a:pt x="431" y="0"/>
                    <a:pt x="272" y="102"/>
                    <a:pt x="201" y="280"/>
                  </a:cubicBezTo>
                  <a:lnTo>
                    <a:pt x="0" y="706"/>
                  </a:lnTo>
                  <a:lnTo>
                    <a:pt x="853" y="1107"/>
                  </a:lnTo>
                  <a:lnTo>
                    <a:pt x="1053" y="681"/>
                  </a:lnTo>
                  <a:cubicBezTo>
                    <a:pt x="1153" y="430"/>
                    <a:pt x="1053" y="154"/>
                    <a:pt x="828" y="54"/>
                  </a:cubicBezTo>
                  <a:cubicBezTo>
                    <a:pt x="754" y="18"/>
                    <a:pt x="679" y="0"/>
                    <a:pt x="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41;p34">
              <a:extLst>
                <a:ext uri="{FF2B5EF4-FFF2-40B4-BE49-F238E27FC236}">
                  <a16:creationId xmlns:a16="http://schemas.microsoft.com/office/drawing/2014/main" id="{DA36BCBA-C307-4AF0-8660-887026A3F09B}"/>
                </a:ext>
              </a:extLst>
            </p:cNvPr>
            <p:cNvSpPr/>
            <p:nvPr/>
          </p:nvSpPr>
          <p:spPr>
            <a:xfrm>
              <a:off x="2038363" y="3290292"/>
              <a:ext cx="90880" cy="86178"/>
            </a:xfrm>
            <a:custGeom>
              <a:avLst/>
              <a:gdLst/>
              <a:ahLst/>
              <a:cxnLst/>
              <a:rect l="l" t="t" r="r" b="b"/>
              <a:pathLst>
                <a:path w="1179" h="1118" extrusionOk="0">
                  <a:moveTo>
                    <a:pt x="301" y="1"/>
                  </a:moveTo>
                  <a:lnTo>
                    <a:pt x="101" y="452"/>
                  </a:lnTo>
                  <a:cubicBezTo>
                    <a:pt x="1" y="678"/>
                    <a:pt x="101" y="953"/>
                    <a:pt x="326" y="1079"/>
                  </a:cubicBezTo>
                  <a:cubicBezTo>
                    <a:pt x="391" y="1105"/>
                    <a:pt x="458" y="1117"/>
                    <a:pt x="523" y="1117"/>
                  </a:cubicBezTo>
                  <a:cubicBezTo>
                    <a:pt x="710" y="1117"/>
                    <a:pt x="885" y="1014"/>
                    <a:pt x="978" y="828"/>
                  </a:cubicBezTo>
                  <a:lnTo>
                    <a:pt x="1179" y="4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42;p34">
              <a:extLst>
                <a:ext uri="{FF2B5EF4-FFF2-40B4-BE49-F238E27FC236}">
                  <a16:creationId xmlns:a16="http://schemas.microsoft.com/office/drawing/2014/main" id="{41767E7B-F684-4D6D-9B15-89110CCDD4B4}"/>
                </a:ext>
              </a:extLst>
            </p:cNvPr>
            <p:cNvSpPr/>
            <p:nvPr/>
          </p:nvSpPr>
          <p:spPr>
            <a:xfrm>
              <a:off x="2131092" y="3253601"/>
              <a:ext cx="90880" cy="86101"/>
            </a:xfrm>
            <a:custGeom>
              <a:avLst/>
              <a:gdLst/>
              <a:ahLst/>
              <a:cxnLst/>
              <a:rect l="l" t="t" r="r" b="b"/>
              <a:pathLst>
                <a:path w="1179" h="1117" extrusionOk="0">
                  <a:moveTo>
                    <a:pt x="402" y="1"/>
                  </a:moveTo>
                  <a:lnTo>
                    <a:pt x="1" y="878"/>
                  </a:lnTo>
                  <a:lnTo>
                    <a:pt x="427" y="1079"/>
                  </a:lnTo>
                  <a:cubicBezTo>
                    <a:pt x="485" y="1104"/>
                    <a:pt x="548" y="1117"/>
                    <a:pt x="612" y="1117"/>
                  </a:cubicBezTo>
                  <a:cubicBezTo>
                    <a:pt x="794" y="1117"/>
                    <a:pt x="979" y="1014"/>
                    <a:pt x="1053" y="828"/>
                  </a:cubicBezTo>
                  <a:cubicBezTo>
                    <a:pt x="1179" y="602"/>
                    <a:pt x="1053" y="327"/>
                    <a:pt x="828" y="201"/>
                  </a:cubicBezTo>
                  <a:lnTo>
                    <a:pt x="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43;p34">
              <a:extLst>
                <a:ext uri="{FF2B5EF4-FFF2-40B4-BE49-F238E27FC236}">
                  <a16:creationId xmlns:a16="http://schemas.microsoft.com/office/drawing/2014/main" id="{2205096D-136C-42DC-822B-A6BF63ABF6E9}"/>
                </a:ext>
              </a:extLst>
            </p:cNvPr>
            <p:cNvSpPr/>
            <p:nvPr/>
          </p:nvSpPr>
          <p:spPr>
            <a:xfrm>
              <a:off x="2001672" y="3203113"/>
              <a:ext cx="88953" cy="85330"/>
            </a:xfrm>
            <a:custGeom>
              <a:avLst/>
              <a:gdLst/>
              <a:ahLst/>
              <a:cxnLst/>
              <a:rect l="l" t="t" r="r" b="b"/>
              <a:pathLst>
                <a:path w="1154" h="1107" extrusionOk="0">
                  <a:moveTo>
                    <a:pt x="517" y="0"/>
                  </a:moveTo>
                  <a:cubicBezTo>
                    <a:pt x="343" y="0"/>
                    <a:pt x="172" y="102"/>
                    <a:pt x="101" y="280"/>
                  </a:cubicBezTo>
                  <a:cubicBezTo>
                    <a:pt x="0" y="505"/>
                    <a:pt x="101" y="806"/>
                    <a:pt x="326" y="906"/>
                  </a:cubicBezTo>
                  <a:lnTo>
                    <a:pt x="777" y="1107"/>
                  </a:lnTo>
                  <a:lnTo>
                    <a:pt x="1153" y="255"/>
                  </a:lnTo>
                  <a:lnTo>
                    <a:pt x="727" y="54"/>
                  </a:lnTo>
                  <a:cubicBezTo>
                    <a:pt x="661" y="18"/>
                    <a:pt x="589" y="0"/>
                    <a:pt x="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44;p34">
              <a:extLst>
                <a:ext uri="{FF2B5EF4-FFF2-40B4-BE49-F238E27FC236}">
                  <a16:creationId xmlns:a16="http://schemas.microsoft.com/office/drawing/2014/main" id="{304D62AE-7DD8-40FE-AD3D-DF4FCA4FED5F}"/>
                </a:ext>
              </a:extLst>
            </p:cNvPr>
            <p:cNvSpPr/>
            <p:nvPr/>
          </p:nvSpPr>
          <p:spPr>
            <a:xfrm>
              <a:off x="2664342" y="3402523"/>
              <a:ext cx="104370" cy="93347"/>
            </a:xfrm>
            <a:custGeom>
              <a:avLst/>
              <a:gdLst/>
              <a:ahLst/>
              <a:cxnLst/>
              <a:rect l="l" t="t" r="r" b="b"/>
              <a:pathLst>
                <a:path w="1354" h="1211" extrusionOk="0">
                  <a:moveTo>
                    <a:pt x="687" y="1"/>
                  </a:moveTo>
                  <a:cubicBezTo>
                    <a:pt x="458" y="1"/>
                    <a:pt x="237" y="127"/>
                    <a:pt x="125" y="350"/>
                  </a:cubicBezTo>
                  <a:cubicBezTo>
                    <a:pt x="0" y="675"/>
                    <a:pt x="125" y="1026"/>
                    <a:pt x="426" y="1152"/>
                  </a:cubicBezTo>
                  <a:cubicBezTo>
                    <a:pt x="507" y="1192"/>
                    <a:pt x="593" y="1211"/>
                    <a:pt x="678" y="1211"/>
                  </a:cubicBezTo>
                  <a:cubicBezTo>
                    <a:pt x="910" y="1211"/>
                    <a:pt x="1136" y="1071"/>
                    <a:pt x="1228" y="851"/>
                  </a:cubicBezTo>
                  <a:cubicBezTo>
                    <a:pt x="1353" y="550"/>
                    <a:pt x="1228" y="199"/>
                    <a:pt x="927" y="49"/>
                  </a:cubicBezTo>
                  <a:cubicBezTo>
                    <a:pt x="849" y="16"/>
                    <a:pt x="767" y="1"/>
                    <a:pt x="6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45;p34">
              <a:extLst>
                <a:ext uri="{FF2B5EF4-FFF2-40B4-BE49-F238E27FC236}">
                  <a16:creationId xmlns:a16="http://schemas.microsoft.com/office/drawing/2014/main" id="{0A83140B-04D0-492C-8478-9B35B0552488}"/>
                </a:ext>
              </a:extLst>
            </p:cNvPr>
            <p:cNvSpPr/>
            <p:nvPr/>
          </p:nvSpPr>
          <p:spPr>
            <a:xfrm>
              <a:off x="2546485" y="3458561"/>
              <a:ext cx="104370" cy="92499"/>
            </a:xfrm>
            <a:custGeom>
              <a:avLst/>
              <a:gdLst/>
              <a:ahLst/>
              <a:cxnLst/>
              <a:rect l="l" t="t" r="r" b="b"/>
              <a:pathLst>
                <a:path w="1354" h="1200" extrusionOk="0">
                  <a:moveTo>
                    <a:pt x="683" y="0"/>
                  </a:moveTo>
                  <a:cubicBezTo>
                    <a:pt x="448" y="0"/>
                    <a:pt x="218" y="127"/>
                    <a:pt x="125" y="349"/>
                  </a:cubicBezTo>
                  <a:cubicBezTo>
                    <a:pt x="0" y="650"/>
                    <a:pt x="125" y="1001"/>
                    <a:pt x="426" y="1151"/>
                  </a:cubicBezTo>
                  <a:cubicBezTo>
                    <a:pt x="504" y="1184"/>
                    <a:pt x="586" y="1200"/>
                    <a:pt x="667" y="1200"/>
                  </a:cubicBezTo>
                  <a:cubicBezTo>
                    <a:pt x="896" y="1200"/>
                    <a:pt x="1117" y="1073"/>
                    <a:pt x="1228" y="851"/>
                  </a:cubicBezTo>
                  <a:cubicBezTo>
                    <a:pt x="1354" y="550"/>
                    <a:pt x="1228" y="199"/>
                    <a:pt x="927" y="49"/>
                  </a:cubicBezTo>
                  <a:cubicBezTo>
                    <a:pt x="849" y="16"/>
                    <a:pt x="766" y="0"/>
                    <a:pt x="6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46;p34">
              <a:extLst>
                <a:ext uri="{FF2B5EF4-FFF2-40B4-BE49-F238E27FC236}">
                  <a16:creationId xmlns:a16="http://schemas.microsoft.com/office/drawing/2014/main" id="{D7A06FA9-5BFB-4F80-B753-460B5DB5D4FC}"/>
                </a:ext>
              </a:extLst>
            </p:cNvPr>
            <p:cNvSpPr/>
            <p:nvPr/>
          </p:nvSpPr>
          <p:spPr>
            <a:xfrm>
              <a:off x="2706814" y="3531095"/>
              <a:ext cx="104370" cy="92268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680" y="1"/>
                  </a:moveTo>
                  <a:cubicBezTo>
                    <a:pt x="453" y="1"/>
                    <a:pt x="236" y="141"/>
                    <a:pt x="126" y="361"/>
                  </a:cubicBezTo>
                  <a:cubicBezTo>
                    <a:pt x="0" y="661"/>
                    <a:pt x="126" y="1012"/>
                    <a:pt x="426" y="1138"/>
                  </a:cubicBezTo>
                  <a:cubicBezTo>
                    <a:pt x="507" y="1178"/>
                    <a:pt x="591" y="1197"/>
                    <a:pt x="674" y="1197"/>
                  </a:cubicBezTo>
                  <a:cubicBezTo>
                    <a:pt x="901" y="1197"/>
                    <a:pt x="1118" y="1057"/>
                    <a:pt x="1228" y="837"/>
                  </a:cubicBezTo>
                  <a:cubicBezTo>
                    <a:pt x="1354" y="536"/>
                    <a:pt x="1228" y="185"/>
                    <a:pt x="928" y="60"/>
                  </a:cubicBezTo>
                  <a:cubicBezTo>
                    <a:pt x="847" y="20"/>
                    <a:pt x="763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47;p34">
              <a:extLst>
                <a:ext uri="{FF2B5EF4-FFF2-40B4-BE49-F238E27FC236}">
                  <a16:creationId xmlns:a16="http://schemas.microsoft.com/office/drawing/2014/main" id="{04540227-9E4A-4781-B4A4-5D0F5840FB6E}"/>
                </a:ext>
              </a:extLst>
            </p:cNvPr>
            <p:cNvSpPr/>
            <p:nvPr/>
          </p:nvSpPr>
          <p:spPr>
            <a:xfrm>
              <a:off x="2243169" y="3469507"/>
              <a:ext cx="63824" cy="35612"/>
            </a:xfrm>
            <a:custGeom>
              <a:avLst/>
              <a:gdLst/>
              <a:ahLst/>
              <a:cxnLst/>
              <a:rect l="l" t="t" r="r" b="b"/>
              <a:pathLst>
                <a:path w="828" h="462" extrusionOk="0">
                  <a:moveTo>
                    <a:pt x="220" y="1"/>
                  </a:moveTo>
                  <a:cubicBezTo>
                    <a:pt x="138" y="1"/>
                    <a:pt x="76" y="19"/>
                    <a:pt x="50" y="57"/>
                  </a:cubicBezTo>
                  <a:cubicBezTo>
                    <a:pt x="0" y="157"/>
                    <a:pt x="151" y="308"/>
                    <a:pt x="351" y="408"/>
                  </a:cubicBezTo>
                  <a:cubicBezTo>
                    <a:pt x="444" y="443"/>
                    <a:pt x="537" y="461"/>
                    <a:pt x="613" y="461"/>
                  </a:cubicBezTo>
                  <a:cubicBezTo>
                    <a:pt x="700" y="461"/>
                    <a:pt x="764" y="437"/>
                    <a:pt x="777" y="383"/>
                  </a:cubicBezTo>
                  <a:cubicBezTo>
                    <a:pt x="827" y="308"/>
                    <a:pt x="702" y="157"/>
                    <a:pt x="502" y="57"/>
                  </a:cubicBezTo>
                  <a:cubicBezTo>
                    <a:pt x="401" y="19"/>
                    <a:pt x="301" y="1"/>
                    <a:pt x="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48;p34">
              <a:extLst>
                <a:ext uri="{FF2B5EF4-FFF2-40B4-BE49-F238E27FC236}">
                  <a16:creationId xmlns:a16="http://schemas.microsoft.com/office/drawing/2014/main" id="{E7102215-6008-477E-A9C7-1E2D8AFB1655}"/>
                </a:ext>
              </a:extLst>
            </p:cNvPr>
            <p:cNvSpPr/>
            <p:nvPr/>
          </p:nvSpPr>
          <p:spPr>
            <a:xfrm>
              <a:off x="2357172" y="3520226"/>
              <a:ext cx="63824" cy="36768"/>
            </a:xfrm>
            <a:custGeom>
              <a:avLst/>
              <a:gdLst/>
              <a:ahLst/>
              <a:cxnLst/>
              <a:rect l="l" t="t" r="r" b="b"/>
              <a:pathLst>
                <a:path w="828" h="477" extrusionOk="0">
                  <a:moveTo>
                    <a:pt x="210" y="0"/>
                  </a:moveTo>
                  <a:cubicBezTo>
                    <a:pt x="132" y="0"/>
                    <a:pt x="75" y="26"/>
                    <a:pt x="50" y="76"/>
                  </a:cubicBezTo>
                  <a:cubicBezTo>
                    <a:pt x="0" y="176"/>
                    <a:pt x="125" y="326"/>
                    <a:pt x="351" y="401"/>
                  </a:cubicBezTo>
                  <a:cubicBezTo>
                    <a:pt x="451" y="452"/>
                    <a:pt x="545" y="477"/>
                    <a:pt x="620" y="477"/>
                  </a:cubicBezTo>
                  <a:cubicBezTo>
                    <a:pt x="696" y="477"/>
                    <a:pt x="752" y="452"/>
                    <a:pt x="777" y="401"/>
                  </a:cubicBezTo>
                  <a:cubicBezTo>
                    <a:pt x="827" y="301"/>
                    <a:pt x="702" y="151"/>
                    <a:pt x="501" y="76"/>
                  </a:cubicBezTo>
                  <a:cubicBezTo>
                    <a:pt x="388" y="26"/>
                    <a:pt x="288" y="0"/>
                    <a:pt x="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49;p34">
              <a:extLst>
                <a:ext uri="{FF2B5EF4-FFF2-40B4-BE49-F238E27FC236}">
                  <a16:creationId xmlns:a16="http://schemas.microsoft.com/office/drawing/2014/main" id="{2B53EDDC-B1B5-4668-8D1B-6A7B937D4468}"/>
                </a:ext>
              </a:extLst>
            </p:cNvPr>
            <p:cNvSpPr/>
            <p:nvPr/>
          </p:nvSpPr>
          <p:spPr>
            <a:xfrm>
              <a:off x="2306915" y="3324131"/>
              <a:ext cx="166190" cy="146071"/>
            </a:xfrm>
            <a:custGeom>
              <a:avLst/>
              <a:gdLst/>
              <a:ahLst/>
              <a:cxnLst/>
              <a:rect l="l" t="t" r="r" b="b"/>
              <a:pathLst>
                <a:path w="2156" h="1895" extrusionOk="0">
                  <a:moveTo>
                    <a:pt x="1076" y="0"/>
                  </a:moveTo>
                  <a:cubicBezTo>
                    <a:pt x="708" y="0"/>
                    <a:pt x="367" y="215"/>
                    <a:pt x="201" y="565"/>
                  </a:cubicBezTo>
                  <a:cubicBezTo>
                    <a:pt x="0" y="1041"/>
                    <a:pt x="201" y="1592"/>
                    <a:pt x="677" y="1818"/>
                  </a:cubicBezTo>
                  <a:cubicBezTo>
                    <a:pt x="801" y="1870"/>
                    <a:pt x="932" y="1895"/>
                    <a:pt x="1061" y="1895"/>
                  </a:cubicBezTo>
                  <a:cubicBezTo>
                    <a:pt x="1428" y="1895"/>
                    <a:pt x="1782" y="1694"/>
                    <a:pt x="1930" y="1341"/>
                  </a:cubicBezTo>
                  <a:cubicBezTo>
                    <a:pt x="2156" y="865"/>
                    <a:pt x="1955" y="289"/>
                    <a:pt x="1479" y="88"/>
                  </a:cubicBezTo>
                  <a:cubicBezTo>
                    <a:pt x="1346" y="28"/>
                    <a:pt x="1209" y="0"/>
                    <a:pt x="10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50;p34">
              <a:extLst>
                <a:ext uri="{FF2B5EF4-FFF2-40B4-BE49-F238E27FC236}">
                  <a16:creationId xmlns:a16="http://schemas.microsoft.com/office/drawing/2014/main" id="{77A66784-C866-4340-BDEC-7F3C22E0A7A1}"/>
                </a:ext>
              </a:extLst>
            </p:cNvPr>
            <p:cNvSpPr/>
            <p:nvPr/>
          </p:nvSpPr>
          <p:spPr>
            <a:xfrm>
              <a:off x="2312696" y="3312491"/>
              <a:ext cx="166190" cy="146148"/>
            </a:xfrm>
            <a:custGeom>
              <a:avLst/>
              <a:gdLst/>
              <a:ahLst/>
              <a:cxnLst/>
              <a:rect l="l" t="t" r="r" b="b"/>
              <a:pathLst>
                <a:path w="2156" h="1896" extrusionOk="0">
                  <a:moveTo>
                    <a:pt x="1066" y="1"/>
                  </a:moveTo>
                  <a:cubicBezTo>
                    <a:pt x="708" y="1"/>
                    <a:pt x="367" y="215"/>
                    <a:pt x="201" y="565"/>
                  </a:cubicBezTo>
                  <a:cubicBezTo>
                    <a:pt x="1" y="1041"/>
                    <a:pt x="201" y="1593"/>
                    <a:pt x="677" y="1818"/>
                  </a:cubicBezTo>
                  <a:cubicBezTo>
                    <a:pt x="801" y="1871"/>
                    <a:pt x="932" y="1896"/>
                    <a:pt x="1062" y="1896"/>
                  </a:cubicBezTo>
                  <a:cubicBezTo>
                    <a:pt x="1428" y="1896"/>
                    <a:pt x="1782" y="1694"/>
                    <a:pt x="1930" y="1342"/>
                  </a:cubicBezTo>
                  <a:cubicBezTo>
                    <a:pt x="2156" y="866"/>
                    <a:pt x="1930" y="289"/>
                    <a:pt x="1454" y="89"/>
                  </a:cubicBezTo>
                  <a:cubicBezTo>
                    <a:pt x="1328" y="29"/>
                    <a:pt x="1196" y="1"/>
                    <a:pt x="10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51;p34">
              <a:extLst>
                <a:ext uri="{FF2B5EF4-FFF2-40B4-BE49-F238E27FC236}">
                  <a16:creationId xmlns:a16="http://schemas.microsoft.com/office/drawing/2014/main" id="{330E2737-243A-4B37-B24B-13FD5885047D}"/>
                </a:ext>
              </a:extLst>
            </p:cNvPr>
            <p:cNvSpPr/>
            <p:nvPr/>
          </p:nvSpPr>
          <p:spPr>
            <a:xfrm>
              <a:off x="1707992" y="1700407"/>
              <a:ext cx="235795" cy="65751"/>
            </a:xfrm>
            <a:custGeom>
              <a:avLst/>
              <a:gdLst/>
              <a:ahLst/>
              <a:cxnLst/>
              <a:rect l="l" t="t" r="r" b="b"/>
              <a:pathLst>
                <a:path w="3059" h="853" extrusionOk="0">
                  <a:moveTo>
                    <a:pt x="1530" y="0"/>
                  </a:moveTo>
                  <a:cubicBezTo>
                    <a:pt x="1379" y="0"/>
                    <a:pt x="1204" y="25"/>
                    <a:pt x="1079" y="76"/>
                  </a:cubicBezTo>
                  <a:cubicBezTo>
                    <a:pt x="1003" y="76"/>
                    <a:pt x="953" y="101"/>
                    <a:pt x="903" y="126"/>
                  </a:cubicBezTo>
                  <a:cubicBezTo>
                    <a:pt x="527" y="251"/>
                    <a:pt x="226" y="502"/>
                    <a:pt x="1" y="852"/>
                  </a:cubicBezTo>
                  <a:lnTo>
                    <a:pt x="3059" y="852"/>
                  </a:lnTo>
                  <a:cubicBezTo>
                    <a:pt x="2833" y="502"/>
                    <a:pt x="2482" y="226"/>
                    <a:pt x="2081" y="101"/>
                  </a:cubicBezTo>
                  <a:cubicBezTo>
                    <a:pt x="2031" y="76"/>
                    <a:pt x="1981" y="50"/>
                    <a:pt x="1931" y="50"/>
                  </a:cubicBezTo>
                  <a:cubicBezTo>
                    <a:pt x="1805" y="25"/>
                    <a:pt x="1680" y="0"/>
                    <a:pt x="1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52;p34">
              <a:extLst>
                <a:ext uri="{FF2B5EF4-FFF2-40B4-BE49-F238E27FC236}">
                  <a16:creationId xmlns:a16="http://schemas.microsoft.com/office/drawing/2014/main" id="{6F4CB598-6042-42E6-9E71-694C48AEBE9B}"/>
                </a:ext>
              </a:extLst>
            </p:cNvPr>
            <p:cNvSpPr/>
            <p:nvPr/>
          </p:nvSpPr>
          <p:spPr>
            <a:xfrm>
              <a:off x="1636537" y="1427230"/>
              <a:ext cx="173975" cy="323438"/>
            </a:xfrm>
            <a:custGeom>
              <a:avLst/>
              <a:gdLst/>
              <a:ahLst/>
              <a:cxnLst/>
              <a:rect l="l" t="t" r="r" b="b"/>
              <a:pathLst>
                <a:path w="2257" h="4196" extrusionOk="0">
                  <a:moveTo>
                    <a:pt x="86" y="1"/>
                  </a:moveTo>
                  <a:cubicBezTo>
                    <a:pt x="76" y="1"/>
                    <a:pt x="64" y="4"/>
                    <a:pt x="51" y="10"/>
                  </a:cubicBezTo>
                  <a:cubicBezTo>
                    <a:pt x="26" y="36"/>
                    <a:pt x="1" y="86"/>
                    <a:pt x="26" y="111"/>
                  </a:cubicBezTo>
                  <a:lnTo>
                    <a:pt x="2081" y="4146"/>
                  </a:lnTo>
                  <a:cubicBezTo>
                    <a:pt x="2106" y="4171"/>
                    <a:pt x="2131" y="4196"/>
                    <a:pt x="2156" y="4196"/>
                  </a:cubicBezTo>
                  <a:cubicBezTo>
                    <a:pt x="2181" y="4196"/>
                    <a:pt x="2181" y="4196"/>
                    <a:pt x="2206" y="4171"/>
                  </a:cubicBezTo>
                  <a:cubicBezTo>
                    <a:pt x="2231" y="4171"/>
                    <a:pt x="2256" y="4121"/>
                    <a:pt x="2231" y="4071"/>
                  </a:cubicBezTo>
                  <a:lnTo>
                    <a:pt x="151" y="61"/>
                  </a:lnTo>
                  <a:cubicBezTo>
                    <a:pt x="133" y="24"/>
                    <a:pt x="114" y="1"/>
                    <a:pt x="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53;p34">
              <a:extLst>
                <a:ext uri="{FF2B5EF4-FFF2-40B4-BE49-F238E27FC236}">
                  <a16:creationId xmlns:a16="http://schemas.microsoft.com/office/drawing/2014/main" id="{ADF45C6D-8C46-416E-85C2-D43976A5ADA5}"/>
                </a:ext>
              </a:extLst>
            </p:cNvPr>
            <p:cNvSpPr/>
            <p:nvPr/>
          </p:nvSpPr>
          <p:spPr>
            <a:xfrm>
              <a:off x="1837489" y="1431855"/>
              <a:ext cx="117859" cy="334307"/>
            </a:xfrm>
            <a:custGeom>
              <a:avLst/>
              <a:gdLst/>
              <a:ahLst/>
              <a:cxnLst/>
              <a:rect l="l" t="t" r="r" b="b"/>
              <a:pathLst>
                <a:path w="1529" h="4337" extrusionOk="0">
                  <a:moveTo>
                    <a:pt x="1454" y="1"/>
                  </a:moveTo>
                  <a:cubicBezTo>
                    <a:pt x="1429" y="1"/>
                    <a:pt x="1379" y="26"/>
                    <a:pt x="1354" y="51"/>
                  </a:cubicBezTo>
                  <a:lnTo>
                    <a:pt x="251" y="3534"/>
                  </a:lnTo>
                  <a:lnTo>
                    <a:pt x="0" y="4336"/>
                  </a:lnTo>
                  <a:lnTo>
                    <a:pt x="151" y="4336"/>
                  </a:lnTo>
                  <a:lnTo>
                    <a:pt x="401" y="3585"/>
                  </a:lnTo>
                  <a:lnTo>
                    <a:pt x="1504" y="101"/>
                  </a:lnTo>
                  <a:cubicBezTo>
                    <a:pt x="1529" y="76"/>
                    <a:pt x="1504" y="26"/>
                    <a:pt x="14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54;p34">
              <a:extLst>
                <a:ext uri="{FF2B5EF4-FFF2-40B4-BE49-F238E27FC236}">
                  <a16:creationId xmlns:a16="http://schemas.microsoft.com/office/drawing/2014/main" id="{3031D058-A842-4EB9-BE82-371B0780476C}"/>
                </a:ext>
              </a:extLst>
            </p:cNvPr>
            <p:cNvSpPr/>
            <p:nvPr/>
          </p:nvSpPr>
          <p:spPr>
            <a:xfrm>
              <a:off x="896631" y="1764154"/>
              <a:ext cx="1980249" cy="1298301"/>
            </a:xfrm>
            <a:custGeom>
              <a:avLst/>
              <a:gdLst/>
              <a:ahLst/>
              <a:cxnLst/>
              <a:rect l="l" t="t" r="r" b="b"/>
              <a:pathLst>
                <a:path w="25690" h="16843" extrusionOk="0">
                  <a:moveTo>
                    <a:pt x="51" y="0"/>
                  </a:moveTo>
                  <a:lnTo>
                    <a:pt x="1" y="16843"/>
                  </a:lnTo>
                  <a:lnTo>
                    <a:pt x="25289" y="16717"/>
                  </a:lnTo>
                  <a:lnTo>
                    <a:pt x="25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55;p34">
              <a:extLst>
                <a:ext uri="{FF2B5EF4-FFF2-40B4-BE49-F238E27FC236}">
                  <a16:creationId xmlns:a16="http://schemas.microsoft.com/office/drawing/2014/main" id="{DA4795BC-4104-4914-AF65-F0C9D71AC0FF}"/>
                </a:ext>
              </a:extLst>
            </p:cNvPr>
            <p:cNvSpPr/>
            <p:nvPr/>
          </p:nvSpPr>
          <p:spPr>
            <a:xfrm>
              <a:off x="1008708" y="1824046"/>
              <a:ext cx="1769660" cy="1161171"/>
            </a:xfrm>
            <a:custGeom>
              <a:avLst/>
              <a:gdLst/>
              <a:ahLst/>
              <a:cxnLst/>
              <a:rect l="l" t="t" r="r" b="b"/>
              <a:pathLst>
                <a:path w="22958" h="15064" extrusionOk="0">
                  <a:moveTo>
                    <a:pt x="25" y="0"/>
                  </a:moveTo>
                  <a:lnTo>
                    <a:pt x="0" y="15063"/>
                  </a:lnTo>
                  <a:lnTo>
                    <a:pt x="22582" y="14963"/>
                  </a:lnTo>
                  <a:lnTo>
                    <a:pt x="229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56;p34">
              <a:extLst>
                <a:ext uri="{FF2B5EF4-FFF2-40B4-BE49-F238E27FC236}">
                  <a16:creationId xmlns:a16="http://schemas.microsoft.com/office/drawing/2014/main" id="{97B83B90-E3C0-4A39-A890-56043F0EBC66}"/>
                </a:ext>
              </a:extLst>
            </p:cNvPr>
            <p:cNvSpPr/>
            <p:nvPr/>
          </p:nvSpPr>
          <p:spPr>
            <a:xfrm>
              <a:off x="2347460" y="1818265"/>
              <a:ext cx="427037" cy="1155313"/>
            </a:xfrm>
            <a:custGeom>
              <a:avLst/>
              <a:gdLst/>
              <a:ahLst/>
              <a:cxnLst/>
              <a:rect l="l" t="t" r="r" b="b"/>
              <a:pathLst>
                <a:path w="5540" h="14988" extrusionOk="0">
                  <a:moveTo>
                    <a:pt x="5540" y="0"/>
                  </a:moveTo>
                  <a:lnTo>
                    <a:pt x="1" y="75"/>
                  </a:lnTo>
                  <a:lnTo>
                    <a:pt x="1" y="14988"/>
                  </a:lnTo>
                  <a:lnTo>
                    <a:pt x="5264" y="14988"/>
                  </a:lnTo>
                  <a:lnTo>
                    <a:pt x="5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57;p34">
              <a:extLst>
                <a:ext uri="{FF2B5EF4-FFF2-40B4-BE49-F238E27FC236}">
                  <a16:creationId xmlns:a16="http://schemas.microsoft.com/office/drawing/2014/main" id="{F52C985C-95AA-4A29-92C0-0879722E592E}"/>
                </a:ext>
              </a:extLst>
            </p:cNvPr>
            <p:cNvSpPr/>
            <p:nvPr/>
          </p:nvSpPr>
          <p:spPr>
            <a:xfrm>
              <a:off x="1064746" y="1890953"/>
              <a:ext cx="1242262" cy="1005772"/>
            </a:xfrm>
            <a:custGeom>
              <a:avLst/>
              <a:gdLst/>
              <a:ahLst/>
              <a:cxnLst/>
              <a:rect l="l" t="t" r="r" b="b"/>
              <a:pathLst>
                <a:path w="16116" h="13048" extrusionOk="0">
                  <a:moveTo>
                    <a:pt x="8826" y="0"/>
                  </a:moveTo>
                  <a:cubicBezTo>
                    <a:pt x="4410" y="0"/>
                    <a:pt x="727" y="1062"/>
                    <a:pt x="727" y="1062"/>
                  </a:cubicBezTo>
                  <a:cubicBezTo>
                    <a:pt x="75" y="4045"/>
                    <a:pt x="0" y="6626"/>
                    <a:pt x="100" y="8556"/>
                  </a:cubicBezTo>
                  <a:cubicBezTo>
                    <a:pt x="251" y="11062"/>
                    <a:pt x="702" y="12516"/>
                    <a:pt x="702" y="12516"/>
                  </a:cubicBezTo>
                  <a:cubicBezTo>
                    <a:pt x="2748" y="12910"/>
                    <a:pt x="4885" y="13047"/>
                    <a:pt x="6872" y="13047"/>
                  </a:cubicBezTo>
                  <a:cubicBezTo>
                    <a:pt x="11456" y="13047"/>
                    <a:pt x="15238" y="12315"/>
                    <a:pt x="15238" y="12315"/>
                  </a:cubicBezTo>
                  <a:cubicBezTo>
                    <a:pt x="15564" y="11087"/>
                    <a:pt x="15739" y="9784"/>
                    <a:pt x="15840" y="8556"/>
                  </a:cubicBezTo>
                  <a:cubicBezTo>
                    <a:pt x="16115" y="4571"/>
                    <a:pt x="15489" y="1012"/>
                    <a:pt x="15489" y="1012"/>
                  </a:cubicBezTo>
                  <a:cubicBezTo>
                    <a:pt x="13323" y="254"/>
                    <a:pt x="10987" y="0"/>
                    <a:pt x="88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58;p34">
              <a:extLst>
                <a:ext uri="{FF2B5EF4-FFF2-40B4-BE49-F238E27FC236}">
                  <a16:creationId xmlns:a16="http://schemas.microsoft.com/office/drawing/2014/main" id="{9C994027-AEC5-4B96-9822-519B32D4EE35}"/>
                </a:ext>
              </a:extLst>
            </p:cNvPr>
            <p:cNvSpPr/>
            <p:nvPr/>
          </p:nvSpPr>
          <p:spPr>
            <a:xfrm>
              <a:off x="1136201" y="2455730"/>
              <a:ext cx="417325" cy="108301"/>
            </a:xfrm>
            <a:custGeom>
              <a:avLst/>
              <a:gdLst/>
              <a:ahLst/>
              <a:cxnLst/>
              <a:rect l="l" t="t" r="r" b="b"/>
              <a:pathLst>
                <a:path w="5414" h="1405" extrusionOk="0">
                  <a:moveTo>
                    <a:pt x="1348" y="0"/>
                  </a:moveTo>
                  <a:cubicBezTo>
                    <a:pt x="1334" y="0"/>
                    <a:pt x="1319" y="0"/>
                    <a:pt x="1304" y="1"/>
                  </a:cubicBezTo>
                  <a:cubicBezTo>
                    <a:pt x="652" y="51"/>
                    <a:pt x="76" y="602"/>
                    <a:pt x="0" y="1254"/>
                  </a:cubicBezTo>
                  <a:lnTo>
                    <a:pt x="5389" y="1404"/>
                  </a:lnTo>
                  <a:cubicBezTo>
                    <a:pt x="5414" y="1003"/>
                    <a:pt x="5163" y="627"/>
                    <a:pt x="4812" y="477"/>
                  </a:cubicBezTo>
                  <a:cubicBezTo>
                    <a:pt x="4644" y="393"/>
                    <a:pt x="4458" y="355"/>
                    <a:pt x="4268" y="355"/>
                  </a:cubicBezTo>
                  <a:cubicBezTo>
                    <a:pt x="4063" y="355"/>
                    <a:pt x="3855" y="399"/>
                    <a:pt x="3660" y="477"/>
                  </a:cubicBezTo>
                  <a:cubicBezTo>
                    <a:pt x="3309" y="627"/>
                    <a:pt x="2983" y="878"/>
                    <a:pt x="2707" y="1129"/>
                  </a:cubicBezTo>
                  <a:cubicBezTo>
                    <a:pt x="2609" y="516"/>
                    <a:pt x="1985" y="0"/>
                    <a:pt x="1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59;p34">
              <a:extLst>
                <a:ext uri="{FF2B5EF4-FFF2-40B4-BE49-F238E27FC236}">
                  <a16:creationId xmlns:a16="http://schemas.microsoft.com/office/drawing/2014/main" id="{32E369AD-A5E0-45E4-A8A7-F59E43F179D3}"/>
                </a:ext>
              </a:extLst>
            </p:cNvPr>
            <p:cNvSpPr/>
            <p:nvPr/>
          </p:nvSpPr>
          <p:spPr>
            <a:xfrm>
              <a:off x="1794939" y="2472534"/>
              <a:ext cx="413548" cy="103059"/>
            </a:xfrm>
            <a:custGeom>
              <a:avLst/>
              <a:gdLst/>
              <a:ahLst/>
              <a:cxnLst/>
              <a:rect l="l" t="t" r="r" b="b"/>
              <a:pathLst>
                <a:path w="5365" h="1337" extrusionOk="0">
                  <a:moveTo>
                    <a:pt x="1345" y="1"/>
                  </a:moveTo>
                  <a:cubicBezTo>
                    <a:pt x="1298" y="1"/>
                    <a:pt x="1251" y="3"/>
                    <a:pt x="1204" y="8"/>
                  </a:cubicBezTo>
                  <a:cubicBezTo>
                    <a:pt x="552" y="59"/>
                    <a:pt x="1" y="660"/>
                    <a:pt x="1" y="1337"/>
                  </a:cubicBezTo>
                  <a:lnTo>
                    <a:pt x="5364" y="1136"/>
                  </a:lnTo>
                  <a:cubicBezTo>
                    <a:pt x="5364" y="760"/>
                    <a:pt x="5088" y="384"/>
                    <a:pt x="4738" y="259"/>
                  </a:cubicBezTo>
                  <a:cubicBezTo>
                    <a:pt x="4580" y="196"/>
                    <a:pt x="4418" y="168"/>
                    <a:pt x="4256" y="168"/>
                  </a:cubicBezTo>
                  <a:cubicBezTo>
                    <a:pt x="4030" y="168"/>
                    <a:pt x="3803" y="222"/>
                    <a:pt x="3585" y="309"/>
                  </a:cubicBezTo>
                  <a:cubicBezTo>
                    <a:pt x="3234" y="485"/>
                    <a:pt x="2958" y="760"/>
                    <a:pt x="2682" y="1036"/>
                  </a:cubicBezTo>
                  <a:cubicBezTo>
                    <a:pt x="2543" y="453"/>
                    <a:pt x="1969" y="1"/>
                    <a:pt x="1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60;p34">
              <a:extLst>
                <a:ext uri="{FF2B5EF4-FFF2-40B4-BE49-F238E27FC236}">
                  <a16:creationId xmlns:a16="http://schemas.microsoft.com/office/drawing/2014/main" id="{14E6E916-CF2D-492A-8830-A5A76438DAFA}"/>
                </a:ext>
              </a:extLst>
            </p:cNvPr>
            <p:cNvSpPr/>
            <p:nvPr/>
          </p:nvSpPr>
          <p:spPr>
            <a:xfrm>
              <a:off x="1072454" y="2550386"/>
              <a:ext cx="1213279" cy="346332"/>
            </a:xfrm>
            <a:custGeom>
              <a:avLst/>
              <a:gdLst/>
              <a:ahLst/>
              <a:cxnLst/>
              <a:rect l="l" t="t" r="r" b="b"/>
              <a:pathLst>
                <a:path w="15740" h="4493" extrusionOk="0">
                  <a:moveTo>
                    <a:pt x="0" y="1"/>
                  </a:moveTo>
                  <a:cubicBezTo>
                    <a:pt x="0" y="26"/>
                    <a:pt x="0" y="76"/>
                    <a:pt x="0" y="101"/>
                  </a:cubicBezTo>
                  <a:cubicBezTo>
                    <a:pt x="25" y="377"/>
                    <a:pt x="50" y="653"/>
                    <a:pt x="75" y="903"/>
                  </a:cubicBezTo>
                  <a:cubicBezTo>
                    <a:pt x="251" y="2858"/>
                    <a:pt x="602" y="3961"/>
                    <a:pt x="602" y="3961"/>
                  </a:cubicBezTo>
                  <a:cubicBezTo>
                    <a:pt x="2648" y="4355"/>
                    <a:pt x="4785" y="4492"/>
                    <a:pt x="6772" y="4492"/>
                  </a:cubicBezTo>
                  <a:cubicBezTo>
                    <a:pt x="11356" y="4492"/>
                    <a:pt x="15138" y="3760"/>
                    <a:pt x="15138" y="3760"/>
                  </a:cubicBezTo>
                  <a:cubicBezTo>
                    <a:pt x="15364" y="2833"/>
                    <a:pt x="15539" y="1906"/>
                    <a:pt x="15639" y="953"/>
                  </a:cubicBezTo>
                  <a:cubicBezTo>
                    <a:pt x="15665" y="703"/>
                    <a:pt x="15690" y="452"/>
                    <a:pt x="15715" y="201"/>
                  </a:cubicBezTo>
                  <a:cubicBezTo>
                    <a:pt x="15715" y="126"/>
                    <a:pt x="15715" y="51"/>
                    <a:pt x="15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61;p34">
              <a:extLst>
                <a:ext uri="{FF2B5EF4-FFF2-40B4-BE49-F238E27FC236}">
                  <a16:creationId xmlns:a16="http://schemas.microsoft.com/office/drawing/2014/main" id="{A0B979CB-066B-468B-8421-29F842ACD73F}"/>
                </a:ext>
              </a:extLst>
            </p:cNvPr>
            <p:cNvSpPr/>
            <p:nvPr/>
          </p:nvSpPr>
          <p:spPr>
            <a:xfrm>
              <a:off x="1072454" y="2558171"/>
              <a:ext cx="1211351" cy="338546"/>
            </a:xfrm>
            <a:custGeom>
              <a:avLst/>
              <a:gdLst/>
              <a:ahLst/>
              <a:cxnLst/>
              <a:rect l="l" t="t" r="r" b="b"/>
              <a:pathLst>
                <a:path w="15715" h="4392" extrusionOk="0">
                  <a:moveTo>
                    <a:pt x="2507" y="0"/>
                  </a:moveTo>
                  <a:cubicBezTo>
                    <a:pt x="1930" y="0"/>
                    <a:pt x="1454" y="401"/>
                    <a:pt x="1228" y="1003"/>
                  </a:cubicBezTo>
                  <a:cubicBezTo>
                    <a:pt x="1028" y="426"/>
                    <a:pt x="552" y="25"/>
                    <a:pt x="0" y="0"/>
                  </a:cubicBezTo>
                  <a:lnTo>
                    <a:pt x="0" y="0"/>
                  </a:lnTo>
                  <a:cubicBezTo>
                    <a:pt x="25" y="276"/>
                    <a:pt x="50" y="552"/>
                    <a:pt x="75" y="802"/>
                  </a:cubicBezTo>
                  <a:cubicBezTo>
                    <a:pt x="251" y="2757"/>
                    <a:pt x="602" y="3860"/>
                    <a:pt x="602" y="3860"/>
                  </a:cubicBezTo>
                  <a:cubicBezTo>
                    <a:pt x="2648" y="4254"/>
                    <a:pt x="4785" y="4391"/>
                    <a:pt x="6772" y="4391"/>
                  </a:cubicBezTo>
                  <a:cubicBezTo>
                    <a:pt x="11356" y="4391"/>
                    <a:pt x="15138" y="3659"/>
                    <a:pt x="15138" y="3659"/>
                  </a:cubicBezTo>
                  <a:cubicBezTo>
                    <a:pt x="15364" y="2732"/>
                    <a:pt x="15539" y="1805"/>
                    <a:pt x="15639" y="852"/>
                  </a:cubicBezTo>
                  <a:cubicBezTo>
                    <a:pt x="15665" y="602"/>
                    <a:pt x="15690" y="351"/>
                    <a:pt x="15715" y="100"/>
                  </a:cubicBezTo>
                  <a:cubicBezTo>
                    <a:pt x="15564" y="25"/>
                    <a:pt x="15414" y="0"/>
                    <a:pt x="15264" y="0"/>
                  </a:cubicBezTo>
                  <a:cubicBezTo>
                    <a:pt x="14687" y="0"/>
                    <a:pt x="14211" y="401"/>
                    <a:pt x="13985" y="1003"/>
                  </a:cubicBezTo>
                  <a:cubicBezTo>
                    <a:pt x="13760" y="401"/>
                    <a:pt x="13284" y="0"/>
                    <a:pt x="12707" y="0"/>
                  </a:cubicBezTo>
                  <a:cubicBezTo>
                    <a:pt x="12131" y="0"/>
                    <a:pt x="11654" y="401"/>
                    <a:pt x="11429" y="1003"/>
                  </a:cubicBezTo>
                  <a:cubicBezTo>
                    <a:pt x="11203" y="401"/>
                    <a:pt x="10727" y="0"/>
                    <a:pt x="10151" y="0"/>
                  </a:cubicBezTo>
                  <a:cubicBezTo>
                    <a:pt x="9574" y="0"/>
                    <a:pt x="9098" y="401"/>
                    <a:pt x="8872" y="1003"/>
                  </a:cubicBezTo>
                  <a:cubicBezTo>
                    <a:pt x="8672" y="401"/>
                    <a:pt x="8171" y="0"/>
                    <a:pt x="7594" y="0"/>
                  </a:cubicBezTo>
                  <a:cubicBezTo>
                    <a:pt x="7043" y="0"/>
                    <a:pt x="6542" y="401"/>
                    <a:pt x="6341" y="1003"/>
                  </a:cubicBezTo>
                  <a:cubicBezTo>
                    <a:pt x="6116" y="401"/>
                    <a:pt x="5614" y="0"/>
                    <a:pt x="5063" y="0"/>
                  </a:cubicBezTo>
                  <a:cubicBezTo>
                    <a:pt x="4487" y="0"/>
                    <a:pt x="3985" y="401"/>
                    <a:pt x="3785" y="1003"/>
                  </a:cubicBezTo>
                  <a:cubicBezTo>
                    <a:pt x="3559" y="401"/>
                    <a:pt x="3083" y="0"/>
                    <a:pt x="2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62;p34">
              <a:extLst>
                <a:ext uri="{FF2B5EF4-FFF2-40B4-BE49-F238E27FC236}">
                  <a16:creationId xmlns:a16="http://schemas.microsoft.com/office/drawing/2014/main" id="{8602DE98-A980-46EF-A2D8-A3DC7A86CED4}"/>
                </a:ext>
              </a:extLst>
            </p:cNvPr>
            <p:cNvSpPr/>
            <p:nvPr/>
          </p:nvSpPr>
          <p:spPr>
            <a:xfrm>
              <a:off x="1078235" y="2619991"/>
              <a:ext cx="1199789" cy="276726"/>
            </a:xfrm>
            <a:custGeom>
              <a:avLst/>
              <a:gdLst/>
              <a:ahLst/>
              <a:cxnLst/>
              <a:rect l="l" t="t" r="r" b="b"/>
              <a:pathLst>
                <a:path w="15565" h="3590" extrusionOk="0">
                  <a:moveTo>
                    <a:pt x="2432" y="0"/>
                  </a:moveTo>
                  <a:cubicBezTo>
                    <a:pt x="1855" y="0"/>
                    <a:pt x="1379" y="401"/>
                    <a:pt x="1153" y="978"/>
                  </a:cubicBezTo>
                  <a:cubicBezTo>
                    <a:pt x="953" y="451"/>
                    <a:pt x="527" y="50"/>
                    <a:pt x="0" y="0"/>
                  </a:cubicBezTo>
                  <a:lnTo>
                    <a:pt x="0" y="0"/>
                  </a:lnTo>
                  <a:cubicBezTo>
                    <a:pt x="176" y="1955"/>
                    <a:pt x="527" y="3058"/>
                    <a:pt x="527" y="3058"/>
                  </a:cubicBezTo>
                  <a:cubicBezTo>
                    <a:pt x="2573" y="3452"/>
                    <a:pt x="4710" y="3589"/>
                    <a:pt x="6697" y="3589"/>
                  </a:cubicBezTo>
                  <a:cubicBezTo>
                    <a:pt x="11281" y="3589"/>
                    <a:pt x="15063" y="2857"/>
                    <a:pt x="15063" y="2857"/>
                  </a:cubicBezTo>
                  <a:cubicBezTo>
                    <a:pt x="15289" y="1930"/>
                    <a:pt x="15464" y="1003"/>
                    <a:pt x="15564" y="50"/>
                  </a:cubicBezTo>
                  <a:cubicBezTo>
                    <a:pt x="15439" y="25"/>
                    <a:pt x="15314" y="0"/>
                    <a:pt x="15189" y="0"/>
                  </a:cubicBezTo>
                  <a:cubicBezTo>
                    <a:pt x="14612" y="0"/>
                    <a:pt x="14136" y="401"/>
                    <a:pt x="13910" y="978"/>
                  </a:cubicBezTo>
                  <a:cubicBezTo>
                    <a:pt x="13685" y="401"/>
                    <a:pt x="13209" y="0"/>
                    <a:pt x="12632" y="0"/>
                  </a:cubicBezTo>
                  <a:cubicBezTo>
                    <a:pt x="12056" y="0"/>
                    <a:pt x="11579" y="401"/>
                    <a:pt x="11354" y="978"/>
                  </a:cubicBezTo>
                  <a:cubicBezTo>
                    <a:pt x="11128" y="401"/>
                    <a:pt x="10652" y="0"/>
                    <a:pt x="10076" y="0"/>
                  </a:cubicBezTo>
                  <a:cubicBezTo>
                    <a:pt x="9499" y="0"/>
                    <a:pt x="9023" y="401"/>
                    <a:pt x="8797" y="978"/>
                  </a:cubicBezTo>
                  <a:cubicBezTo>
                    <a:pt x="8597" y="401"/>
                    <a:pt x="8096" y="0"/>
                    <a:pt x="7519" y="0"/>
                  </a:cubicBezTo>
                  <a:cubicBezTo>
                    <a:pt x="6968" y="0"/>
                    <a:pt x="6467" y="401"/>
                    <a:pt x="6266" y="978"/>
                  </a:cubicBezTo>
                  <a:cubicBezTo>
                    <a:pt x="6041" y="401"/>
                    <a:pt x="5539" y="0"/>
                    <a:pt x="4988" y="0"/>
                  </a:cubicBezTo>
                  <a:cubicBezTo>
                    <a:pt x="4412" y="0"/>
                    <a:pt x="3910" y="401"/>
                    <a:pt x="3710" y="978"/>
                  </a:cubicBezTo>
                  <a:cubicBezTo>
                    <a:pt x="3484" y="401"/>
                    <a:pt x="3008" y="0"/>
                    <a:pt x="2432" y="0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63;p34">
              <a:extLst>
                <a:ext uri="{FF2B5EF4-FFF2-40B4-BE49-F238E27FC236}">
                  <a16:creationId xmlns:a16="http://schemas.microsoft.com/office/drawing/2014/main" id="{26AD0280-7349-4A52-B528-1FBDB4639A58}"/>
                </a:ext>
              </a:extLst>
            </p:cNvPr>
            <p:cNvSpPr/>
            <p:nvPr/>
          </p:nvSpPr>
          <p:spPr>
            <a:xfrm>
              <a:off x="2442116" y="2695299"/>
              <a:ext cx="249285" cy="5858"/>
            </a:xfrm>
            <a:custGeom>
              <a:avLst/>
              <a:gdLst/>
              <a:ahLst/>
              <a:cxnLst/>
              <a:rect l="l" t="t" r="r" b="b"/>
              <a:pathLst>
                <a:path w="3234" h="76" extrusionOk="0">
                  <a:moveTo>
                    <a:pt x="1" y="1"/>
                  </a:moveTo>
                  <a:lnTo>
                    <a:pt x="1" y="76"/>
                  </a:lnTo>
                  <a:lnTo>
                    <a:pt x="3234" y="76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64;p34">
              <a:extLst>
                <a:ext uri="{FF2B5EF4-FFF2-40B4-BE49-F238E27FC236}">
                  <a16:creationId xmlns:a16="http://schemas.microsoft.com/office/drawing/2014/main" id="{82150B11-88F2-4CF0-AC39-B1681C950327}"/>
                </a:ext>
              </a:extLst>
            </p:cNvPr>
            <p:cNvSpPr/>
            <p:nvPr/>
          </p:nvSpPr>
          <p:spPr>
            <a:xfrm>
              <a:off x="2442116" y="2739775"/>
              <a:ext cx="249285" cy="5858"/>
            </a:xfrm>
            <a:custGeom>
              <a:avLst/>
              <a:gdLst/>
              <a:ahLst/>
              <a:cxnLst/>
              <a:rect l="l" t="t" r="r" b="b"/>
              <a:pathLst>
                <a:path w="3234" h="76" extrusionOk="0">
                  <a:moveTo>
                    <a:pt x="1" y="0"/>
                  </a:moveTo>
                  <a:lnTo>
                    <a:pt x="1" y="75"/>
                  </a:lnTo>
                  <a:lnTo>
                    <a:pt x="3234" y="75"/>
                  </a:lnTo>
                  <a:lnTo>
                    <a:pt x="32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65;p34">
              <a:extLst>
                <a:ext uri="{FF2B5EF4-FFF2-40B4-BE49-F238E27FC236}">
                  <a16:creationId xmlns:a16="http://schemas.microsoft.com/office/drawing/2014/main" id="{B29CB60D-45B9-4E35-A0C6-AC8F1C0EE765}"/>
                </a:ext>
              </a:extLst>
            </p:cNvPr>
            <p:cNvSpPr/>
            <p:nvPr/>
          </p:nvSpPr>
          <p:spPr>
            <a:xfrm>
              <a:off x="2442116" y="2784174"/>
              <a:ext cx="249285" cy="5858"/>
            </a:xfrm>
            <a:custGeom>
              <a:avLst/>
              <a:gdLst/>
              <a:ahLst/>
              <a:cxnLst/>
              <a:rect l="l" t="t" r="r" b="b"/>
              <a:pathLst>
                <a:path w="3234" h="76" extrusionOk="0">
                  <a:moveTo>
                    <a:pt x="1" y="1"/>
                  </a:moveTo>
                  <a:lnTo>
                    <a:pt x="1" y="76"/>
                  </a:lnTo>
                  <a:lnTo>
                    <a:pt x="3234" y="76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66;p34">
              <a:extLst>
                <a:ext uri="{FF2B5EF4-FFF2-40B4-BE49-F238E27FC236}">
                  <a16:creationId xmlns:a16="http://schemas.microsoft.com/office/drawing/2014/main" id="{FF604362-E27E-4B00-8441-90CFDBDCA097}"/>
                </a:ext>
              </a:extLst>
            </p:cNvPr>
            <p:cNvSpPr/>
            <p:nvPr/>
          </p:nvSpPr>
          <p:spPr>
            <a:xfrm>
              <a:off x="2442116" y="2828573"/>
              <a:ext cx="249285" cy="5935"/>
            </a:xfrm>
            <a:custGeom>
              <a:avLst/>
              <a:gdLst/>
              <a:ahLst/>
              <a:cxnLst/>
              <a:rect l="l" t="t" r="r" b="b"/>
              <a:pathLst>
                <a:path w="3234" h="77" extrusionOk="0">
                  <a:moveTo>
                    <a:pt x="1" y="1"/>
                  </a:moveTo>
                  <a:lnTo>
                    <a:pt x="1" y="76"/>
                  </a:lnTo>
                  <a:lnTo>
                    <a:pt x="3234" y="76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67;p34">
              <a:extLst>
                <a:ext uri="{FF2B5EF4-FFF2-40B4-BE49-F238E27FC236}">
                  <a16:creationId xmlns:a16="http://schemas.microsoft.com/office/drawing/2014/main" id="{28B5A614-ECDF-407E-84FF-1FCAAA3E8ABC}"/>
                </a:ext>
              </a:extLst>
            </p:cNvPr>
            <p:cNvSpPr/>
            <p:nvPr/>
          </p:nvSpPr>
          <p:spPr>
            <a:xfrm>
              <a:off x="2774415" y="1762843"/>
              <a:ext cx="104370" cy="57426"/>
            </a:xfrm>
            <a:custGeom>
              <a:avLst/>
              <a:gdLst/>
              <a:ahLst/>
              <a:cxnLst/>
              <a:rect l="l" t="t" r="r" b="b"/>
              <a:pathLst>
                <a:path w="1354" h="745" extrusionOk="0">
                  <a:moveTo>
                    <a:pt x="1303" y="1"/>
                  </a:moveTo>
                  <a:cubicBezTo>
                    <a:pt x="1291" y="1"/>
                    <a:pt x="1274" y="7"/>
                    <a:pt x="1254" y="17"/>
                  </a:cubicBezTo>
                  <a:lnTo>
                    <a:pt x="51" y="644"/>
                  </a:lnTo>
                  <a:cubicBezTo>
                    <a:pt x="26" y="644"/>
                    <a:pt x="1" y="694"/>
                    <a:pt x="26" y="719"/>
                  </a:cubicBezTo>
                  <a:cubicBezTo>
                    <a:pt x="26" y="744"/>
                    <a:pt x="51" y="744"/>
                    <a:pt x="76" y="744"/>
                  </a:cubicBezTo>
                  <a:lnTo>
                    <a:pt x="101" y="744"/>
                  </a:lnTo>
                  <a:lnTo>
                    <a:pt x="1329" y="118"/>
                  </a:lnTo>
                  <a:cubicBezTo>
                    <a:pt x="1354" y="93"/>
                    <a:pt x="1354" y="68"/>
                    <a:pt x="1329" y="42"/>
                  </a:cubicBezTo>
                  <a:cubicBezTo>
                    <a:pt x="1329" y="13"/>
                    <a:pt x="1320" y="1"/>
                    <a:pt x="1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68;p34">
              <a:extLst>
                <a:ext uri="{FF2B5EF4-FFF2-40B4-BE49-F238E27FC236}">
                  <a16:creationId xmlns:a16="http://schemas.microsoft.com/office/drawing/2014/main" id="{636264B9-6F17-4EB4-9E1A-C6A57ABFDA74}"/>
                </a:ext>
              </a:extLst>
            </p:cNvPr>
            <p:cNvSpPr/>
            <p:nvPr/>
          </p:nvSpPr>
          <p:spPr>
            <a:xfrm>
              <a:off x="2753140" y="2970095"/>
              <a:ext cx="96739" cy="88491"/>
            </a:xfrm>
            <a:custGeom>
              <a:avLst/>
              <a:gdLst/>
              <a:ahLst/>
              <a:cxnLst/>
              <a:rect l="l" t="t" r="r" b="b"/>
              <a:pathLst>
                <a:path w="1255" h="1148" extrusionOk="0">
                  <a:moveTo>
                    <a:pt x="64" y="1"/>
                  </a:moveTo>
                  <a:cubicBezTo>
                    <a:pt x="51" y="1"/>
                    <a:pt x="38" y="7"/>
                    <a:pt x="26" y="20"/>
                  </a:cubicBezTo>
                  <a:cubicBezTo>
                    <a:pt x="1" y="45"/>
                    <a:pt x="1" y="70"/>
                    <a:pt x="26" y="95"/>
                  </a:cubicBezTo>
                  <a:lnTo>
                    <a:pt x="1154" y="1122"/>
                  </a:lnTo>
                  <a:cubicBezTo>
                    <a:pt x="1179" y="1147"/>
                    <a:pt x="1179" y="1147"/>
                    <a:pt x="1204" y="1147"/>
                  </a:cubicBezTo>
                  <a:cubicBezTo>
                    <a:pt x="1204" y="1147"/>
                    <a:pt x="1229" y="1122"/>
                    <a:pt x="1229" y="1122"/>
                  </a:cubicBezTo>
                  <a:cubicBezTo>
                    <a:pt x="1254" y="1097"/>
                    <a:pt x="1254" y="1072"/>
                    <a:pt x="1229" y="1047"/>
                  </a:cubicBezTo>
                  <a:lnTo>
                    <a:pt x="101" y="20"/>
                  </a:lnTo>
                  <a:cubicBezTo>
                    <a:pt x="89" y="7"/>
                    <a:pt x="76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69;p34">
              <a:extLst>
                <a:ext uri="{FF2B5EF4-FFF2-40B4-BE49-F238E27FC236}">
                  <a16:creationId xmlns:a16="http://schemas.microsoft.com/office/drawing/2014/main" id="{930F8068-7E49-4B1A-8459-41EE2ED80A8E}"/>
                </a:ext>
              </a:extLst>
            </p:cNvPr>
            <p:cNvSpPr/>
            <p:nvPr/>
          </p:nvSpPr>
          <p:spPr>
            <a:xfrm>
              <a:off x="898558" y="2966935"/>
              <a:ext cx="127572" cy="93578"/>
            </a:xfrm>
            <a:custGeom>
              <a:avLst/>
              <a:gdLst/>
              <a:ahLst/>
              <a:cxnLst/>
              <a:rect l="l" t="t" r="r" b="b"/>
              <a:pathLst>
                <a:path w="1655" h="1214" extrusionOk="0">
                  <a:moveTo>
                    <a:pt x="1577" y="0"/>
                  </a:moveTo>
                  <a:cubicBezTo>
                    <a:pt x="1569" y="0"/>
                    <a:pt x="1562" y="3"/>
                    <a:pt x="1555" y="11"/>
                  </a:cubicBezTo>
                  <a:lnTo>
                    <a:pt x="26" y="1113"/>
                  </a:lnTo>
                  <a:cubicBezTo>
                    <a:pt x="1" y="1113"/>
                    <a:pt x="1" y="1163"/>
                    <a:pt x="26" y="1188"/>
                  </a:cubicBezTo>
                  <a:cubicBezTo>
                    <a:pt x="26" y="1188"/>
                    <a:pt x="51" y="1214"/>
                    <a:pt x="76" y="1214"/>
                  </a:cubicBezTo>
                  <a:cubicBezTo>
                    <a:pt x="76" y="1214"/>
                    <a:pt x="101" y="1214"/>
                    <a:pt x="101" y="1188"/>
                  </a:cubicBezTo>
                  <a:lnTo>
                    <a:pt x="1630" y="111"/>
                  </a:lnTo>
                  <a:cubicBezTo>
                    <a:pt x="1655" y="86"/>
                    <a:pt x="1655" y="61"/>
                    <a:pt x="1630" y="36"/>
                  </a:cubicBezTo>
                  <a:cubicBezTo>
                    <a:pt x="1612" y="18"/>
                    <a:pt x="1594" y="0"/>
                    <a:pt x="1577" y="0"/>
                  </a:cubicBez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70;p34">
              <a:extLst>
                <a:ext uri="{FF2B5EF4-FFF2-40B4-BE49-F238E27FC236}">
                  <a16:creationId xmlns:a16="http://schemas.microsoft.com/office/drawing/2014/main" id="{CFE0B4E4-81FC-4B5F-B880-1536699F32CC}"/>
                </a:ext>
              </a:extLst>
            </p:cNvPr>
            <p:cNvSpPr/>
            <p:nvPr/>
          </p:nvSpPr>
          <p:spPr>
            <a:xfrm>
              <a:off x="902412" y="1764154"/>
              <a:ext cx="137284" cy="83172"/>
            </a:xfrm>
            <a:custGeom>
              <a:avLst/>
              <a:gdLst/>
              <a:ahLst/>
              <a:cxnLst/>
              <a:rect l="l" t="t" r="r" b="b"/>
              <a:pathLst>
                <a:path w="1781" h="1079" extrusionOk="0">
                  <a:moveTo>
                    <a:pt x="76" y="0"/>
                  </a:moveTo>
                  <a:cubicBezTo>
                    <a:pt x="51" y="0"/>
                    <a:pt x="26" y="0"/>
                    <a:pt x="1" y="25"/>
                  </a:cubicBezTo>
                  <a:cubicBezTo>
                    <a:pt x="1" y="51"/>
                    <a:pt x="1" y="101"/>
                    <a:pt x="26" y="101"/>
                  </a:cubicBezTo>
                  <a:lnTo>
                    <a:pt x="1680" y="1053"/>
                  </a:lnTo>
                  <a:cubicBezTo>
                    <a:pt x="1705" y="1053"/>
                    <a:pt x="1705" y="1078"/>
                    <a:pt x="1705" y="1078"/>
                  </a:cubicBezTo>
                  <a:cubicBezTo>
                    <a:pt x="1730" y="1078"/>
                    <a:pt x="1755" y="1053"/>
                    <a:pt x="1755" y="1028"/>
                  </a:cubicBezTo>
                  <a:cubicBezTo>
                    <a:pt x="1780" y="1003"/>
                    <a:pt x="1780" y="978"/>
                    <a:pt x="1755" y="953"/>
                  </a:cubicBezTo>
                  <a:lnTo>
                    <a:pt x="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71;p34">
              <a:extLst>
                <a:ext uri="{FF2B5EF4-FFF2-40B4-BE49-F238E27FC236}">
                  <a16:creationId xmlns:a16="http://schemas.microsoft.com/office/drawing/2014/main" id="{E305B006-6510-4B0F-9253-908C0DA19E7A}"/>
                </a:ext>
              </a:extLst>
            </p:cNvPr>
            <p:cNvSpPr/>
            <p:nvPr/>
          </p:nvSpPr>
          <p:spPr>
            <a:xfrm>
              <a:off x="2422846" y="1951539"/>
              <a:ext cx="249285" cy="249285"/>
            </a:xfrm>
            <a:custGeom>
              <a:avLst/>
              <a:gdLst/>
              <a:ahLst/>
              <a:cxnLst/>
              <a:rect l="l" t="t" r="r" b="b"/>
              <a:pathLst>
                <a:path w="3234" h="3234" extrusionOk="0">
                  <a:moveTo>
                    <a:pt x="1629" y="0"/>
                  </a:moveTo>
                  <a:cubicBezTo>
                    <a:pt x="727" y="0"/>
                    <a:pt x="0" y="727"/>
                    <a:pt x="0" y="1630"/>
                  </a:cubicBezTo>
                  <a:cubicBezTo>
                    <a:pt x="0" y="2507"/>
                    <a:pt x="727" y="3234"/>
                    <a:pt x="1629" y="3234"/>
                  </a:cubicBezTo>
                  <a:cubicBezTo>
                    <a:pt x="2506" y="3234"/>
                    <a:pt x="3233" y="2507"/>
                    <a:pt x="3233" y="1630"/>
                  </a:cubicBezTo>
                  <a:cubicBezTo>
                    <a:pt x="3233" y="727"/>
                    <a:pt x="2506" y="0"/>
                    <a:pt x="1629" y="0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72;p34">
              <a:extLst>
                <a:ext uri="{FF2B5EF4-FFF2-40B4-BE49-F238E27FC236}">
                  <a16:creationId xmlns:a16="http://schemas.microsoft.com/office/drawing/2014/main" id="{D82609C7-C7A5-496C-9FBF-31F98637CDA2}"/>
                </a:ext>
              </a:extLst>
            </p:cNvPr>
            <p:cNvSpPr/>
            <p:nvPr/>
          </p:nvSpPr>
          <p:spPr>
            <a:xfrm>
              <a:off x="2432481" y="1941904"/>
              <a:ext cx="249285" cy="249285"/>
            </a:xfrm>
            <a:custGeom>
              <a:avLst/>
              <a:gdLst/>
              <a:ahLst/>
              <a:cxnLst/>
              <a:rect l="l" t="t" r="r" b="b"/>
              <a:pathLst>
                <a:path w="3234" h="3234" extrusionOk="0">
                  <a:moveTo>
                    <a:pt x="1630" y="0"/>
                  </a:moveTo>
                  <a:cubicBezTo>
                    <a:pt x="727" y="0"/>
                    <a:pt x="0" y="727"/>
                    <a:pt x="0" y="1604"/>
                  </a:cubicBezTo>
                  <a:cubicBezTo>
                    <a:pt x="0" y="2506"/>
                    <a:pt x="727" y="3233"/>
                    <a:pt x="1630" y="3233"/>
                  </a:cubicBezTo>
                  <a:cubicBezTo>
                    <a:pt x="2507" y="3233"/>
                    <a:pt x="3234" y="2506"/>
                    <a:pt x="3234" y="1604"/>
                  </a:cubicBezTo>
                  <a:cubicBezTo>
                    <a:pt x="3234" y="727"/>
                    <a:pt x="2507" y="0"/>
                    <a:pt x="16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73;p34">
              <a:extLst>
                <a:ext uri="{FF2B5EF4-FFF2-40B4-BE49-F238E27FC236}">
                  <a16:creationId xmlns:a16="http://schemas.microsoft.com/office/drawing/2014/main" id="{EE796BBE-B449-488B-98D8-2CB871E2898E}"/>
                </a:ext>
              </a:extLst>
            </p:cNvPr>
            <p:cNvSpPr/>
            <p:nvPr/>
          </p:nvSpPr>
          <p:spPr>
            <a:xfrm>
              <a:off x="2476880" y="2247147"/>
              <a:ext cx="158559" cy="156555"/>
            </a:xfrm>
            <a:custGeom>
              <a:avLst/>
              <a:gdLst/>
              <a:ahLst/>
              <a:cxnLst/>
              <a:rect l="l" t="t" r="r" b="b"/>
              <a:pathLst>
                <a:path w="2057" h="2031" extrusionOk="0">
                  <a:moveTo>
                    <a:pt x="1028" y="0"/>
                  </a:moveTo>
                  <a:cubicBezTo>
                    <a:pt x="452" y="0"/>
                    <a:pt x="1" y="451"/>
                    <a:pt x="1" y="1003"/>
                  </a:cubicBezTo>
                  <a:cubicBezTo>
                    <a:pt x="1" y="1579"/>
                    <a:pt x="452" y="2030"/>
                    <a:pt x="1028" y="2030"/>
                  </a:cubicBezTo>
                  <a:cubicBezTo>
                    <a:pt x="1580" y="2030"/>
                    <a:pt x="2056" y="1579"/>
                    <a:pt x="2056" y="1003"/>
                  </a:cubicBezTo>
                  <a:cubicBezTo>
                    <a:pt x="2056" y="451"/>
                    <a:pt x="1580" y="0"/>
                    <a:pt x="1028" y="0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574;p34">
              <a:extLst>
                <a:ext uri="{FF2B5EF4-FFF2-40B4-BE49-F238E27FC236}">
                  <a16:creationId xmlns:a16="http://schemas.microsoft.com/office/drawing/2014/main" id="{9B42D965-F51C-4D5F-8C84-1148B762018B}"/>
                </a:ext>
              </a:extLst>
            </p:cNvPr>
            <p:cNvSpPr/>
            <p:nvPr/>
          </p:nvSpPr>
          <p:spPr>
            <a:xfrm>
              <a:off x="2482738" y="2239362"/>
              <a:ext cx="158482" cy="158482"/>
            </a:xfrm>
            <a:custGeom>
              <a:avLst/>
              <a:gdLst/>
              <a:ahLst/>
              <a:cxnLst/>
              <a:rect l="l" t="t" r="r" b="b"/>
              <a:pathLst>
                <a:path w="2056" h="2056" extrusionOk="0">
                  <a:moveTo>
                    <a:pt x="1028" y="1"/>
                  </a:moveTo>
                  <a:cubicBezTo>
                    <a:pt x="451" y="1"/>
                    <a:pt x="0" y="452"/>
                    <a:pt x="0" y="1028"/>
                  </a:cubicBezTo>
                  <a:cubicBezTo>
                    <a:pt x="0" y="1580"/>
                    <a:pt x="451" y="2056"/>
                    <a:pt x="1028" y="2056"/>
                  </a:cubicBezTo>
                  <a:cubicBezTo>
                    <a:pt x="1579" y="2056"/>
                    <a:pt x="2055" y="1580"/>
                    <a:pt x="2055" y="1028"/>
                  </a:cubicBezTo>
                  <a:cubicBezTo>
                    <a:pt x="2055" y="452"/>
                    <a:pt x="1579" y="1"/>
                    <a:pt x="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75;p34">
              <a:extLst>
                <a:ext uri="{FF2B5EF4-FFF2-40B4-BE49-F238E27FC236}">
                  <a16:creationId xmlns:a16="http://schemas.microsoft.com/office/drawing/2014/main" id="{73B5B064-3106-451D-B635-24CE34FE6BD1}"/>
                </a:ext>
              </a:extLst>
            </p:cNvPr>
            <p:cNvSpPr/>
            <p:nvPr/>
          </p:nvSpPr>
          <p:spPr>
            <a:xfrm>
              <a:off x="2476880" y="2446095"/>
              <a:ext cx="158559" cy="158482"/>
            </a:xfrm>
            <a:custGeom>
              <a:avLst/>
              <a:gdLst/>
              <a:ahLst/>
              <a:cxnLst/>
              <a:rect l="l" t="t" r="r" b="b"/>
              <a:pathLst>
                <a:path w="2057" h="2056" extrusionOk="0">
                  <a:moveTo>
                    <a:pt x="1028" y="1"/>
                  </a:moveTo>
                  <a:cubicBezTo>
                    <a:pt x="452" y="1"/>
                    <a:pt x="1" y="452"/>
                    <a:pt x="1" y="1028"/>
                  </a:cubicBezTo>
                  <a:cubicBezTo>
                    <a:pt x="1" y="1580"/>
                    <a:pt x="452" y="2056"/>
                    <a:pt x="1028" y="2056"/>
                  </a:cubicBezTo>
                  <a:cubicBezTo>
                    <a:pt x="1580" y="2056"/>
                    <a:pt x="2056" y="1580"/>
                    <a:pt x="2056" y="1028"/>
                  </a:cubicBezTo>
                  <a:cubicBezTo>
                    <a:pt x="2056" y="452"/>
                    <a:pt x="1580" y="1"/>
                    <a:pt x="1028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76;p34">
              <a:extLst>
                <a:ext uri="{FF2B5EF4-FFF2-40B4-BE49-F238E27FC236}">
                  <a16:creationId xmlns:a16="http://schemas.microsoft.com/office/drawing/2014/main" id="{0AEDD587-7AA8-4F39-B5E2-D10A21FF2834}"/>
                </a:ext>
              </a:extLst>
            </p:cNvPr>
            <p:cNvSpPr/>
            <p:nvPr/>
          </p:nvSpPr>
          <p:spPr>
            <a:xfrm>
              <a:off x="2482738" y="2440313"/>
              <a:ext cx="158482" cy="156555"/>
            </a:xfrm>
            <a:custGeom>
              <a:avLst/>
              <a:gdLst/>
              <a:ahLst/>
              <a:cxnLst/>
              <a:rect l="l" t="t" r="r" b="b"/>
              <a:pathLst>
                <a:path w="2056" h="2031" extrusionOk="0">
                  <a:moveTo>
                    <a:pt x="1028" y="0"/>
                  </a:moveTo>
                  <a:cubicBezTo>
                    <a:pt x="451" y="0"/>
                    <a:pt x="0" y="451"/>
                    <a:pt x="0" y="1003"/>
                  </a:cubicBezTo>
                  <a:cubicBezTo>
                    <a:pt x="0" y="1579"/>
                    <a:pt x="451" y="2030"/>
                    <a:pt x="1028" y="2030"/>
                  </a:cubicBezTo>
                  <a:cubicBezTo>
                    <a:pt x="1579" y="2030"/>
                    <a:pt x="2055" y="1579"/>
                    <a:pt x="2055" y="1003"/>
                  </a:cubicBezTo>
                  <a:cubicBezTo>
                    <a:pt x="2055" y="451"/>
                    <a:pt x="1579" y="0"/>
                    <a:pt x="10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77;p34">
              <a:extLst>
                <a:ext uri="{FF2B5EF4-FFF2-40B4-BE49-F238E27FC236}">
                  <a16:creationId xmlns:a16="http://schemas.microsoft.com/office/drawing/2014/main" id="{E84002D4-6C9E-45AB-92BD-6BC4C424DA86}"/>
                </a:ext>
              </a:extLst>
            </p:cNvPr>
            <p:cNvSpPr/>
            <p:nvPr/>
          </p:nvSpPr>
          <p:spPr>
            <a:xfrm>
              <a:off x="1223149" y="2179469"/>
              <a:ext cx="104370" cy="110228"/>
            </a:xfrm>
            <a:custGeom>
              <a:avLst/>
              <a:gdLst/>
              <a:ahLst/>
              <a:cxnLst/>
              <a:rect l="l" t="t" r="r" b="b"/>
              <a:pathLst>
                <a:path w="1354" h="1430" extrusionOk="0">
                  <a:moveTo>
                    <a:pt x="0" y="1"/>
                  </a:moveTo>
                  <a:lnTo>
                    <a:pt x="0" y="1429"/>
                  </a:lnTo>
                  <a:lnTo>
                    <a:pt x="1354" y="1429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78;p34">
              <a:extLst>
                <a:ext uri="{FF2B5EF4-FFF2-40B4-BE49-F238E27FC236}">
                  <a16:creationId xmlns:a16="http://schemas.microsoft.com/office/drawing/2014/main" id="{84EED1E3-EC70-4902-8550-009C083A0D8D}"/>
                </a:ext>
              </a:extLst>
            </p:cNvPr>
            <p:cNvSpPr/>
            <p:nvPr/>
          </p:nvSpPr>
          <p:spPr>
            <a:xfrm>
              <a:off x="1340929" y="2179469"/>
              <a:ext cx="104447" cy="110228"/>
            </a:xfrm>
            <a:custGeom>
              <a:avLst/>
              <a:gdLst/>
              <a:ahLst/>
              <a:cxnLst/>
              <a:rect l="l" t="t" r="r" b="b"/>
              <a:pathLst>
                <a:path w="1355" h="1430" extrusionOk="0">
                  <a:moveTo>
                    <a:pt x="1" y="1"/>
                  </a:moveTo>
                  <a:lnTo>
                    <a:pt x="1" y="1429"/>
                  </a:lnTo>
                  <a:lnTo>
                    <a:pt x="1354" y="1429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79;p34">
              <a:extLst>
                <a:ext uri="{FF2B5EF4-FFF2-40B4-BE49-F238E27FC236}">
                  <a16:creationId xmlns:a16="http://schemas.microsoft.com/office/drawing/2014/main" id="{22817E1B-9AB0-42D3-9BBB-A9001167C294}"/>
                </a:ext>
              </a:extLst>
            </p:cNvPr>
            <p:cNvSpPr/>
            <p:nvPr/>
          </p:nvSpPr>
          <p:spPr>
            <a:xfrm>
              <a:off x="1456860" y="2179469"/>
              <a:ext cx="104447" cy="110228"/>
            </a:xfrm>
            <a:custGeom>
              <a:avLst/>
              <a:gdLst/>
              <a:ahLst/>
              <a:cxnLst/>
              <a:rect l="l" t="t" r="r" b="b"/>
              <a:pathLst>
                <a:path w="1355" h="1430" extrusionOk="0">
                  <a:moveTo>
                    <a:pt x="1" y="1"/>
                  </a:moveTo>
                  <a:lnTo>
                    <a:pt x="1" y="1429"/>
                  </a:lnTo>
                  <a:lnTo>
                    <a:pt x="1354" y="1429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80;p34">
              <a:extLst>
                <a:ext uri="{FF2B5EF4-FFF2-40B4-BE49-F238E27FC236}">
                  <a16:creationId xmlns:a16="http://schemas.microsoft.com/office/drawing/2014/main" id="{836F9582-5147-4C66-8D8F-2D6435779A03}"/>
                </a:ext>
              </a:extLst>
            </p:cNvPr>
            <p:cNvSpPr/>
            <p:nvPr/>
          </p:nvSpPr>
          <p:spPr>
            <a:xfrm>
              <a:off x="1773742" y="1988230"/>
              <a:ext cx="104370" cy="112155"/>
            </a:xfrm>
            <a:custGeom>
              <a:avLst/>
              <a:gdLst/>
              <a:ahLst/>
              <a:cxnLst/>
              <a:rect l="l" t="t" r="r" b="b"/>
              <a:pathLst>
                <a:path w="1354" h="1455" extrusionOk="0">
                  <a:moveTo>
                    <a:pt x="0" y="1"/>
                  </a:moveTo>
                  <a:lnTo>
                    <a:pt x="0" y="1454"/>
                  </a:lnTo>
                  <a:lnTo>
                    <a:pt x="1353" y="1454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81;p34">
              <a:extLst>
                <a:ext uri="{FF2B5EF4-FFF2-40B4-BE49-F238E27FC236}">
                  <a16:creationId xmlns:a16="http://schemas.microsoft.com/office/drawing/2014/main" id="{D2AB75C9-0BAE-425E-9489-98C8EA98AC90}"/>
                </a:ext>
              </a:extLst>
            </p:cNvPr>
            <p:cNvSpPr/>
            <p:nvPr/>
          </p:nvSpPr>
          <p:spPr>
            <a:xfrm>
              <a:off x="1889596" y="1988230"/>
              <a:ext cx="106374" cy="112155"/>
            </a:xfrm>
            <a:custGeom>
              <a:avLst/>
              <a:gdLst/>
              <a:ahLst/>
              <a:cxnLst/>
              <a:rect l="l" t="t" r="r" b="b"/>
              <a:pathLst>
                <a:path w="1380" h="1455" extrusionOk="0">
                  <a:moveTo>
                    <a:pt x="1" y="1"/>
                  </a:moveTo>
                  <a:lnTo>
                    <a:pt x="1" y="1454"/>
                  </a:lnTo>
                  <a:lnTo>
                    <a:pt x="1379" y="1454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82;p34">
              <a:extLst>
                <a:ext uri="{FF2B5EF4-FFF2-40B4-BE49-F238E27FC236}">
                  <a16:creationId xmlns:a16="http://schemas.microsoft.com/office/drawing/2014/main" id="{E874F069-0F28-4BA4-B262-17BEB9188B06}"/>
                </a:ext>
              </a:extLst>
            </p:cNvPr>
            <p:cNvSpPr/>
            <p:nvPr/>
          </p:nvSpPr>
          <p:spPr>
            <a:xfrm>
              <a:off x="2007453" y="1988230"/>
              <a:ext cx="104447" cy="112155"/>
            </a:xfrm>
            <a:custGeom>
              <a:avLst/>
              <a:gdLst/>
              <a:ahLst/>
              <a:cxnLst/>
              <a:rect l="l" t="t" r="r" b="b"/>
              <a:pathLst>
                <a:path w="1355" h="1455" extrusionOk="0">
                  <a:moveTo>
                    <a:pt x="1" y="1"/>
                  </a:moveTo>
                  <a:lnTo>
                    <a:pt x="1" y="1454"/>
                  </a:lnTo>
                  <a:lnTo>
                    <a:pt x="1354" y="1454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83;p34">
              <a:extLst>
                <a:ext uri="{FF2B5EF4-FFF2-40B4-BE49-F238E27FC236}">
                  <a16:creationId xmlns:a16="http://schemas.microsoft.com/office/drawing/2014/main" id="{783CE9A3-301B-464F-BC15-069DB3E36A02}"/>
                </a:ext>
              </a:extLst>
            </p:cNvPr>
            <p:cNvSpPr/>
            <p:nvPr/>
          </p:nvSpPr>
          <p:spPr>
            <a:xfrm>
              <a:off x="1773742" y="2281911"/>
              <a:ext cx="104370" cy="110151"/>
            </a:xfrm>
            <a:custGeom>
              <a:avLst/>
              <a:gdLst/>
              <a:ahLst/>
              <a:cxnLst/>
              <a:rect l="l" t="t" r="r" b="b"/>
              <a:pathLst>
                <a:path w="1354" h="1429" extrusionOk="0">
                  <a:moveTo>
                    <a:pt x="0" y="0"/>
                  </a:moveTo>
                  <a:lnTo>
                    <a:pt x="0" y="1429"/>
                  </a:lnTo>
                  <a:lnTo>
                    <a:pt x="1353" y="1429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84;p34">
              <a:extLst>
                <a:ext uri="{FF2B5EF4-FFF2-40B4-BE49-F238E27FC236}">
                  <a16:creationId xmlns:a16="http://schemas.microsoft.com/office/drawing/2014/main" id="{A4BD37F2-EA3A-489F-B0D7-CDDAF672C26E}"/>
                </a:ext>
              </a:extLst>
            </p:cNvPr>
            <p:cNvSpPr/>
            <p:nvPr/>
          </p:nvSpPr>
          <p:spPr>
            <a:xfrm>
              <a:off x="1889596" y="2281911"/>
              <a:ext cx="106374" cy="110151"/>
            </a:xfrm>
            <a:custGeom>
              <a:avLst/>
              <a:gdLst/>
              <a:ahLst/>
              <a:cxnLst/>
              <a:rect l="l" t="t" r="r" b="b"/>
              <a:pathLst>
                <a:path w="1380" h="1429" extrusionOk="0">
                  <a:moveTo>
                    <a:pt x="1" y="0"/>
                  </a:moveTo>
                  <a:lnTo>
                    <a:pt x="1" y="1429"/>
                  </a:lnTo>
                  <a:lnTo>
                    <a:pt x="1379" y="1429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85;p34">
              <a:extLst>
                <a:ext uri="{FF2B5EF4-FFF2-40B4-BE49-F238E27FC236}">
                  <a16:creationId xmlns:a16="http://schemas.microsoft.com/office/drawing/2014/main" id="{1B807F18-5FE9-4329-8FCD-6904CEB353F6}"/>
                </a:ext>
              </a:extLst>
            </p:cNvPr>
            <p:cNvSpPr/>
            <p:nvPr/>
          </p:nvSpPr>
          <p:spPr>
            <a:xfrm>
              <a:off x="2007453" y="2281911"/>
              <a:ext cx="104447" cy="110151"/>
            </a:xfrm>
            <a:custGeom>
              <a:avLst/>
              <a:gdLst/>
              <a:ahLst/>
              <a:cxnLst/>
              <a:rect l="l" t="t" r="r" b="b"/>
              <a:pathLst>
                <a:path w="1355" h="1429" extrusionOk="0">
                  <a:moveTo>
                    <a:pt x="1" y="0"/>
                  </a:moveTo>
                  <a:lnTo>
                    <a:pt x="1" y="1429"/>
                  </a:lnTo>
                  <a:lnTo>
                    <a:pt x="1354" y="1429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86;p34">
              <a:extLst>
                <a:ext uri="{FF2B5EF4-FFF2-40B4-BE49-F238E27FC236}">
                  <a16:creationId xmlns:a16="http://schemas.microsoft.com/office/drawing/2014/main" id="{4BE02633-4EF5-4F53-9F86-D841B5F2C922}"/>
                </a:ext>
              </a:extLst>
            </p:cNvPr>
            <p:cNvSpPr/>
            <p:nvPr/>
          </p:nvSpPr>
          <p:spPr>
            <a:xfrm>
              <a:off x="1228930" y="1984376"/>
              <a:ext cx="102443" cy="102443"/>
            </a:xfrm>
            <a:custGeom>
              <a:avLst/>
              <a:gdLst/>
              <a:ahLst/>
              <a:cxnLst/>
              <a:rect l="l" t="t" r="r" b="b"/>
              <a:pathLst>
                <a:path w="1329" h="1329" extrusionOk="0">
                  <a:moveTo>
                    <a:pt x="677" y="1"/>
                  </a:moveTo>
                  <a:cubicBezTo>
                    <a:pt x="301" y="1"/>
                    <a:pt x="0" y="301"/>
                    <a:pt x="0" y="677"/>
                  </a:cubicBezTo>
                  <a:cubicBezTo>
                    <a:pt x="0" y="1028"/>
                    <a:pt x="301" y="1329"/>
                    <a:pt x="677" y="1329"/>
                  </a:cubicBezTo>
                  <a:cubicBezTo>
                    <a:pt x="1028" y="1329"/>
                    <a:pt x="1329" y="1028"/>
                    <a:pt x="1329" y="677"/>
                  </a:cubicBezTo>
                  <a:cubicBezTo>
                    <a:pt x="1329" y="301"/>
                    <a:pt x="1028" y="1"/>
                    <a:pt x="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87;p34">
              <a:extLst>
                <a:ext uri="{FF2B5EF4-FFF2-40B4-BE49-F238E27FC236}">
                  <a16:creationId xmlns:a16="http://schemas.microsoft.com/office/drawing/2014/main" id="{23A58087-9B21-4267-BECA-E362799FAF4B}"/>
                </a:ext>
              </a:extLst>
            </p:cNvPr>
            <p:cNvSpPr/>
            <p:nvPr/>
          </p:nvSpPr>
          <p:spPr>
            <a:xfrm>
              <a:off x="1375770" y="1984376"/>
              <a:ext cx="102443" cy="102443"/>
            </a:xfrm>
            <a:custGeom>
              <a:avLst/>
              <a:gdLst/>
              <a:ahLst/>
              <a:cxnLst/>
              <a:rect l="l" t="t" r="r" b="b"/>
              <a:pathLst>
                <a:path w="1329" h="1329" extrusionOk="0">
                  <a:moveTo>
                    <a:pt x="652" y="1"/>
                  </a:moveTo>
                  <a:cubicBezTo>
                    <a:pt x="276" y="1"/>
                    <a:pt x="0" y="301"/>
                    <a:pt x="0" y="677"/>
                  </a:cubicBezTo>
                  <a:cubicBezTo>
                    <a:pt x="0" y="1028"/>
                    <a:pt x="276" y="1329"/>
                    <a:pt x="652" y="1329"/>
                  </a:cubicBezTo>
                  <a:cubicBezTo>
                    <a:pt x="1028" y="1329"/>
                    <a:pt x="1328" y="1028"/>
                    <a:pt x="1328" y="677"/>
                  </a:cubicBezTo>
                  <a:cubicBezTo>
                    <a:pt x="1328" y="301"/>
                    <a:pt x="1028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88;p34">
              <a:extLst>
                <a:ext uri="{FF2B5EF4-FFF2-40B4-BE49-F238E27FC236}">
                  <a16:creationId xmlns:a16="http://schemas.microsoft.com/office/drawing/2014/main" id="{9BF17718-73B1-4085-8B46-5B4638077613}"/>
                </a:ext>
              </a:extLst>
            </p:cNvPr>
            <p:cNvSpPr/>
            <p:nvPr/>
          </p:nvSpPr>
          <p:spPr>
            <a:xfrm>
              <a:off x="1520606" y="1984376"/>
              <a:ext cx="102520" cy="102443"/>
            </a:xfrm>
            <a:custGeom>
              <a:avLst/>
              <a:gdLst/>
              <a:ahLst/>
              <a:cxnLst/>
              <a:rect l="l" t="t" r="r" b="b"/>
              <a:pathLst>
                <a:path w="1330" h="1329" extrusionOk="0">
                  <a:moveTo>
                    <a:pt x="652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28"/>
                    <a:pt x="302" y="1329"/>
                    <a:pt x="652" y="1329"/>
                  </a:cubicBezTo>
                  <a:cubicBezTo>
                    <a:pt x="1028" y="1329"/>
                    <a:pt x="1329" y="1028"/>
                    <a:pt x="1329" y="677"/>
                  </a:cubicBezTo>
                  <a:cubicBezTo>
                    <a:pt x="1329" y="301"/>
                    <a:pt x="1028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89;p34">
              <a:extLst>
                <a:ext uri="{FF2B5EF4-FFF2-40B4-BE49-F238E27FC236}">
                  <a16:creationId xmlns:a16="http://schemas.microsoft.com/office/drawing/2014/main" id="{66C08550-B07B-4ACE-B962-502016D243A3}"/>
                </a:ext>
              </a:extLst>
            </p:cNvPr>
            <p:cNvSpPr/>
            <p:nvPr/>
          </p:nvSpPr>
          <p:spPr>
            <a:xfrm>
              <a:off x="1609481" y="2150487"/>
              <a:ext cx="131426" cy="131503"/>
            </a:xfrm>
            <a:custGeom>
              <a:avLst/>
              <a:gdLst/>
              <a:ahLst/>
              <a:cxnLst/>
              <a:rect l="l" t="t" r="r" b="b"/>
              <a:pathLst>
                <a:path w="1705" h="1706" extrusionOk="0">
                  <a:moveTo>
                    <a:pt x="853" y="1"/>
                  </a:moveTo>
                  <a:lnTo>
                    <a:pt x="552" y="552"/>
                  </a:lnTo>
                  <a:lnTo>
                    <a:pt x="1" y="853"/>
                  </a:lnTo>
                  <a:lnTo>
                    <a:pt x="552" y="1154"/>
                  </a:lnTo>
                  <a:lnTo>
                    <a:pt x="853" y="1705"/>
                  </a:lnTo>
                  <a:lnTo>
                    <a:pt x="1154" y="1154"/>
                  </a:lnTo>
                  <a:lnTo>
                    <a:pt x="1705" y="853"/>
                  </a:lnTo>
                  <a:lnTo>
                    <a:pt x="1154" y="552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90;p34">
              <a:extLst>
                <a:ext uri="{FF2B5EF4-FFF2-40B4-BE49-F238E27FC236}">
                  <a16:creationId xmlns:a16="http://schemas.microsoft.com/office/drawing/2014/main" id="{0EED163C-1DE0-44C4-9F57-138C590E88AB}"/>
                </a:ext>
              </a:extLst>
            </p:cNvPr>
            <p:cNvSpPr/>
            <p:nvPr/>
          </p:nvSpPr>
          <p:spPr>
            <a:xfrm>
              <a:off x="2146586" y="2357219"/>
              <a:ext cx="131426" cy="131426"/>
            </a:xfrm>
            <a:custGeom>
              <a:avLst/>
              <a:gdLst/>
              <a:ahLst/>
              <a:cxnLst/>
              <a:rect l="l" t="t" r="r" b="b"/>
              <a:pathLst>
                <a:path w="1705" h="1705" extrusionOk="0">
                  <a:moveTo>
                    <a:pt x="852" y="1"/>
                  </a:moveTo>
                  <a:lnTo>
                    <a:pt x="552" y="552"/>
                  </a:lnTo>
                  <a:lnTo>
                    <a:pt x="0" y="853"/>
                  </a:lnTo>
                  <a:lnTo>
                    <a:pt x="552" y="1154"/>
                  </a:lnTo>
                  <a:lnTo>
                    <a:pt x="852" y="1705"/>
                  </a:lnTo>
                  <a:lnTo>
                    <a:pt x="1153" y="1154"/>
                  </a:lnTo>
                  <a:lnTo>
                    <a:pt x="1704" y="853"/>
                  </a:lnTo>
                  <a:lnTo>
                    <a:pt x="1153" y="55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91;p34">
              <a:extLst>
                <a:ext uri="{FF2B5EF4-FFF2-40B4-BE49-F238E27FC236}">
                  <a16:creationId xmlns:a16="http://schemas.microsoft.com/office/drawing/2014/main" id="{2B4C0271-9D93-44B8-9A70-68A5484B7D0D}"/>
                </a:ext>
              </a:extLst>
            </p:cNvPr>
            <p:cNvSpPr/>
            <p:nvPr/>
          </p:nvSpPr>
          <p:spPr>
            <a:xfrm>
              <a:off x="1112999" y="2357219"/>
              <a:ext cx="133353" cy="131426"/>
            </a:xfrm>
            <a:custGeom>
              <a:avLst/>
              <a:gdLst/>
              <a:ahLst/>
              <a:cxnLst/>
              <a:rect l="l" t="t" r="r" b="b"/>
              <a:pathLst>
                <a:path w="1730" h="1705" extrusionOk="0">
                  <a:moveTo>
                    <a:pt x="853" y="1"/>
                  </a:moveTo>
                  <a:lnTo>
                    <a:pt x="552" y="552"/>
                  </a:lnTo>
                  <a:lnTo>
                    <a:pt x="1" y="853"/>
                  </a:lnTo>
                  <a:lnTo>
                    <a:pt x="552" y="1154"/>
                  </a:lnTo>
                  <a:lnTo>
                    <a:pt x="853" y="1705"/>
                  </a:lnTo>
                  <a:lnTo>
                    <a:pt x="1179" y="1154"/>
                  </a:lnTo>
                  <a:lnTo>
                    <a:pt x="1730" y="853"/>
                  </a:lnTo>
                  <a:lnTo>
                    <a:pt x="1179" y="552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3" name="Picture 182">
            <a:extLst>
              <a:ext uri="{FF2B5EF4-FFF2-40B4-BE49-F238E27FC236}">
                <a16:creationId xmlns:a16="http://schemas.microsoft.com/office/drawing/2014/main" id="{9E86B293-2EEB-4344-B36E-530596BD50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28"/>
          <a:stretch/>
        </p:blipFill>
        <p:spPr>
          <a:xfrm>
            <a:off x="920079" y="348932"/>
            <a:ext cx="554253" cy="581833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90994F35-598E-4EBD-8F29-137ACE64B2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60"/>
          <a:stretch/>
        </p:blipFill>
        <p:spPr>
          <a:xfrm>
            <a:off x="920079" y="4465382"/>
            <a:ext cx="1986582" cy="69729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4"/>
          <p:cNvSpPr txBox="1">
            <a:spLocks noGrp="1"/>
          </p:cNvSpPr>
          <p:nvPr>
            <p:ph type="title"/>
          </p:nvPr>
        </p:nvSpPr>
        <p:spPr>
          <a:xfrm>
            <a:off x="3395993" y="1352504"/>
            <a:ext cx="5386005" cy="10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Introduction</a:t>
            </a:r>
            <a:endParaRPr sz="3200" dirty="0"/>
          </a:p>
        </p:txBody>
      </p:sp>
      <p:sp>
        <p:nvSpPr>
          <p:cNvPr id="497" name="Google Shape;497;p34"/>
          <p:cNvSpPr txBox="1">
            <a:spLocks noGrp="1"/>
          </p:cNvSpPr>
          <p:nvPr>
            <p:ph type="subTitle" idx="1"/>
          </p:nvPr>
        </p:nvSpPr>
        <p:spPr>
          <a:xfrm>
            <a:off x="3916159" y="2339910"/>
            <a:ext cx="4929826" cy="11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Game Zone is a Python project aimed at providing a diverse collection of classic games, implemented using simple Python code and integrated with GUI using libraries like Tkinter and random.</a:t>
            </a:r>
            <a:endParaRPr dirty="0">
              <a:solidFill>
                <a:schemeClr val="tx1"/>
              </a:solidFill>
              <a:latin typeface="Anaheim" panose="020B0604020202020204" charset="0"/>
            </a:endParaRPr>
          </a:p>
        </p:txBody>
      </p:sp>
      <p:grpSp>
        <p:nvGrpSpPr>
          <p:cNvPr id="498" name="Google Shape;498;p34"/>
          <p:cNvGrpSpPr/>
          <p:nvPr/>
        </p:nvGrpSpPr>
        <p:grpSpPr>
          <a:xfrm>
            <a:off x="713100" y="1292800"/>
            <a:ext cx="2335754" cy="2557906"/>
            <a:chOff x="713100" y="1292800"/>
            <a:chExt cx="2335754" cy="2557906"/>
          </a:xfrm>
        </p:grpSpPr>
        <p:sp>
          <p:nvSpPr>
            <p:cNvPr id="499" name="Google Shape;499;p34"/>
            <p:cNvSpPr/>
            <p:nvPr/>
          </p:nvSpPr>
          <p:spPr>
            <a:xfrm>
              <a:off x="713100" y="1292800"/>
              <a:ext cx="2335754" cy="2557906"/>
            </a:xfrm>
            <a:custGeom>
              <a:avLst/>
              <a:gdLst/>
              <a:ahLst/>
              <a:cxnLst/>
              <a:rect l="l" t="t" r="r" b="b"/>
              <a:pathLst>
                <a:path w="30302" h="33184" extrusionOk="0">
                  <a:moveTo>
                    <a:pt x="15139" y="0"/>
                  </a:moveTo>
                  <a:cubicBezTo>
                    <a:pt x="11981" y="0"/>
                    <a:pt x="8948" y="978"/>
                    <a:pt x="6367" y="2807"/>
                  </a:cubicBezTo>
                  <a:cubicBezTo>
                    <a:pt x="5790" y="3233"/>
                    <a:pt x="5214" y="3709"/>
                    <a:pt x="4662" y="4211"/>
                  </a:cubicBezTo>
                  <a:cubicBezTo>
                    <a:pt x="4362" y="4511"/>
                    <a:pt x="4086" y="4812"/>
                    <a:pt x="3785" y="5113"/>
                  </a:cubicBezTo>
                  <a:lnTo>
                    <a:pt x="2607" y="5113"/>
                  </a:lnTo>
                  <a:cubicBezTo>
                    <a:pt x="2507" y="5088"/>
                    <a:pt x="2382" y="5063"/>
                    <a:pt x="2281" y="5063"/>
                  </a:cubicBezTo>
                  <a:cubicBezTo>
                    <a:pt x="1905" y="5063"/>
                    <a:pt x="1554" y="5263"/>
                    <a:pt x="1354" y="5589"/>
                  </a:cubicBezTo>
                  <a:cubicBezTo>
                    <a:pt x="1229" y="5840"/>
                    <a:pt x="1179" y="6115"/>
                    <a:pt x="1254" y="6391"/>
                  </a:cubicBezTo>
                  <a:cubicBezTo>
                    <a:pt x="1254" y="6416"/>
                    <a:pt x="1279" y="6441"/>
                    <a:pt x="1279" y="6441"/>
                  </a:cubicBezTo>
                  <a:lnTo>
                    <a:pt x="1279" y="9073"/>
                  </a:lnTo>
                  <a:cubicBezTo>
                    <a:pt x="1078" y="9524"/>
                    <a:pt x="903" y="9975"/>
                    <a:pt x="752" y="10401"/>
                  </a:cubicBezTo>
                  <a:cubicBezTo>
                    <a:pt x="727" y="10501"/>
                    <a:pt x="702" y="10577"/>
                    <a:pt x="677" y="10677"/>
                  </a:cubicBezTo>
                  <a:cubicBezTo>
                    <a:pt x="627" y="10852"/>
                    <a:pt x="577" y="11028"/>
                    <a:pt x="527" y="11203"/>
                  </a:cubicBezTo>
                  <a:cubicBezTo>
                    <a:pt x="477" y="11379"/>
                    <a:pt x="427" y="11579"/>
                    <a:pt x="377" y="11805"/>
                  </a:cubicBezTo>
                  <a:lnTo>
                    <a:pt x="351" y="11880"/>
                  </a:lnTo>
                  <a:cubicBezTo>
                    <a:pt x="301" y="12080"/>
                    <a:pt x="276" y="12281"/>
                    <a:pt x="226" y="12481"/>
                  </a:cubicBezTo>
                  <a:lnTo>
                    <a:pt x="226" y="12531"/>
                  </a:lnTo>
                  <a:cubicBezTo>
                    <a:pt x="151" y="12958"/>
                    <a:pt x="101" y="13359"/>
                    <a:pt x="51" y="13785"/>
                  </a:cubicBezTo>
                  <a:cubicBezTo>
                    <a:pt x="51" y="13785"/>
                    <a:pt x="51" y="13985"/>
                    <a:pt x="51" y="13985"/>
                  </a:cubicBezTo>
                  <a:cubicBezTo>
                    <a:pt x="51" y="13985"/>
                    <a:pt x="26" y="14035"/>
                    <a:pt x="26" y="14035"/>
                  </a:cubicBezTo>
                  <a:cubicBezTo>
                    <a:pt x="26" y="14161"/>
                    <a:pt x="26" y="14286"/>
                    <a:pt x="26" y="14386"/>
                  </a:cubicBezTo>
                  <a:cubicBezTo>
                    <a:pt x="1" y="14637"/>
                    <a:pt x="1" y="14887"/>
                    <a:pt x="1" y="15163"/>
                  </a:cubicBezTo>
                  <a:lnTo>
                    <a:pt x="1" y="32181"/>
                  </a:lnTo>
                  <a:cubicBezTo>
                    <a:pt x="1" y="32732"/>
                    <a:pt x="452" y="33183"/>
                    <a:pt x="978" y="33183"/>
                  </a:cubicBezTo>
                  <a:lnTo>
                    <a:pt x="29324" y="33183"/>
                  </a:lnTo>
                  <a:cubicBezTo>
                    <a:pt x="29850" y="33183"/>
                    <a:pt x="30302" y="32732"/>
                    <a:pt x="30302" y="32181"/>
                  </a:cubicBezTo>
                  <a:lnTo>
                    <a:pt x="30302" y="15163"/>
                  </a:lnTo>
                  <a:cubicBezTo>
                    <a:pt x="30302" y="15013"/>
                    <a:pt x="30302" y="14887"/>
                    <a:pt x="30302" y="14762"/>
                  </a:cubicBezTo>
                  <a:cubicBezTo>
                    <a:pt x="30302" y="14511"/>
                    <a:pt x="30276" y="14286"/>
                    <a:pt x="30276" y="14085"/>
                  </a:cubicBezTo>
                  <a:cubicBezTo>
                    <a:pt x="30251" y="14010"/>
                    <a:pt x="30251" y="13960"/>
                    <a:pt x="30251" y="13885"/>
                  </a:cubicBezTo>
                  <a:cubicBezTo>
                    <a:pt x="30251" y="13810"/>
                    <a:pt x="30226" y="13734"/>
                    <a:pt x="30226" y="13684"/>
                  </a:cubicBezTo>
                  <a:cubicBezTo>
                    <a:pt x="30226" y="13609"/>
                    <a:pt x="30226" y="13534"/>
                    <a:pt x="30201" y="13484"/>
                  </a:cubicBezTo>
                  <a:cubicBezTo>
                    <a:pt x="30201" y="13384"/>
                    <a:pt x="30176" y="13283"/>
                    <a:pt x="30176" y="13183"/>
                  </a:cubicBezTo>
                  <a:cubicBezTo>
                    <a:pt x="30176" y="13108"/>
                    <a:pt x="30151" y="13008"/>
                    <a:pt x="30151" y="12932"/>
                  </a:cubicBezTo>
                  <a:cubicBezTo>
                    <a:pt x="30126" y="12882"/>
                    <a:pt x="30126" y="12832"/>
                    <a:pt x="30126" y="12807"/>
                  </a:cubicBezTo>
                  <a:lnTo>
                    <a:pt x="30126" y="12757"/>
                  </a:lnTo>
                  <a:cubicBezTo>
                    <a:pt x="30101" y="12732"/>
                    <a:pt x="30101" y="12707"/>
                    <a:pt x="30101" y="12682"/>
                  </a:cubicBezTo>
                  <a:cubicBezTo>
                    <a:pt x="30076" y="12582"/>
                    <a:pt x="30076" y="12506"/>
                    <a:pt x="30051" y="12406"/>
                  </a:cubicBezTo>
                  <a:cubicBezTo>
                    <a:pt x="30051" y="12406"/>
                    <a:pt x="30051" y="12331"/>
                    <a:pt x="30051" y="12331"/>
                  </a:cubicBezTo>
                  <a:cubicBezTo>
                    <a:pt x="30026" y="12281"/>
                    <a:pt x="30026" y="12231"/>
                    <a:pt x="30001" y="12181"/>
                  </a:cubicBezTo>
                  <a:cubicBezTo>
                    <a:pt x="30001" y="12105"/>
                    <a:pt x="29976" y="12030"/>
                    <a:pt x="29976" y="11980"/>
                  </a:cubicBezTo>
                  <a:cubicBezTo>
                    <a:pt x="29926" y="11780"/>
                    <a:pt x="29875" y="11604"/>
                    <a:pt x="29850" y="11429"/>
                  </a:cubicBezTo>
                  <a:cubicBezTo>
                    <a:pt x="29825" y="11354"/>
                    <a:pt x="29800" y="11253"/>
                    <a:pt x="29775" y="11178"/>
                  </a:cubicBezTo>
                  <a:cubicBezTo>
                    <a:pt x="29775" y="11178"/>
                    <a:pt x="29700" y="10927"/>
                    <a:pt x="29700" y="10927"/>
                  </a:cubicBezTo>
                  <a:cubicBezTo>
                    <a:pt x="29700" y="10877"/>
                    <a:pt x="29625" y="10677"/>
                    <a:pt x="29625" y="10677"/>
                  </a:cubicBezTo>
                  <a:cubicBezTo>
                    <a:pt x="29625" y="10652"/>
                    <a:pt x="29625" y="10652"/>
                    <a:pt x="29625" y="10627"/>
                  </a:cubicBezTo>
                  <a:cubicBezTo>
                    <a:pt x="29575" y="10526"/>
                    <a:pt x="29550" y="10401"/>
                    <a:pt x="29499" y="10301"/>
                  </a:cubicBezTo>
                  <a:cubicBezTo>
                    <a:pt x="29474" y="10201"/>
                    <a:pt x="29449" y="10125"/>
                    <a:pt x="29424" y="10050"/>
                  </a:cubicBezTo>
                  <a:cubicBezTo>
                    <a:pt x="29399" y="9975"/>
                    <a:pt x="29374" y="9925"/>
                    <a:pt x="29349" y="9875"/>
                  </a:cubicBezTo>
                  <a:cubicBezTo>
                    <a:pt x="29274" y="9674"/>
                    <a:pt x="29199" y="9499"/>
                    <a:pt x="29149" y="9323"/>
                  </a:cubicBezTo>
                  <a:cubicBezTo>
                    <a:pt x="29124" y="9248"/>
                    <a:pt x="29073" y="9173"/>
                    <a:pt x="29048" y="9098"/>
                  </a:cubicBezTo>
                  <a:cubicBezTo>
                    <a:pt x="28973" y="8947"/>
                    <a:pt x="28923" y="8797"/>
                    <a:pt x="28823" y="8647"/>
                  </a:cubicBezTo>
                  <a:lnTo>
                    <a:pt x="28898" y="6491"/>
                  </a:lnTo>
                  <a:cubicBezTo>
                    <a:pt x="28898" y="6466"/>
                    <a:pt x="28898" y="6441"/>
                    <a:pt x="28898" y="6416"/>
                  </a:cubicBezTo>
                  <a:cubicBezTo>
                    <a:pt x="28998" y="6166"/>
                    <a:pt x="28973" y="5865"/>
                    <a:pt x="28823" y="5614"/>
                  </a:cubicBezTo>
                  <a:cubicBezTo>
                    <a:pt x="28647" y="5288"/>
                    <a:pt x="28296" y="5063"/>
                    <a:pt x="27895" y="5063"/>
                  </a:cubicBezTo>
                  <a:cubicBezTo>
                    <a:pt x="27795" y="5063"/>
                    <a:pt x="27670" y="5088"/>
                    <a:pt x="27570" y="5113"/>
                  </a:cubicBezTo>
                  <a:lnTo>
                    <a:pt x="26517" y="5113"/>
                  </a:lnTo>
                  <a:cubicBezTo>
                    <a:pt x="26417" y="5013"/>
                    <a:pt x="26317" y="4912"/>
                    <a:pt x="26216" y="4812"/>
                  </a:cubicBezTo>
                  <a:cubicBezTo>
                    <a:pt x="26166" y="4762"/>
                    <a:pt x="26116" y="4687"/>
                    <a:pt x="26066" y="4637"/>
                  </a:cubicBezTo>
                  <a:cubicBezTo>
                    <a:pt x="25991" y="4561"/>
                    <a:pt x="25941" y="4511"/>
                    <a:pt x="25865" y="4436"/>
                  </a:cubicBezTo>
                  <a:cubicBezTo>
                    <a:pt x="25715" y="4311"/>
                    <a:pt x="25590" y="4186"/>
                    <a:pt x="25489" y="4060"/>
                  </a:cubicBezTo>
                  <a:cubicBezTo>
                    <a:pt x="25414" y="4010"/>
                    <a:pt x="25339" y="3935"/>
                    <a:pt x="25264" y="3860"/>
                  </a:cubicBezTo>
                  <a:cubicBezTo>
                    <a:pt x="22482" y="1379"/>
                    <a:pt x="18898" y="0"/>
                    <a:pt x="15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3540000" algn="bl" rotWithShape="0">
                <a:schemeClr val="accent5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801975" y="1370036"/>
              <a:ext cx="2183131" cy="2403355"/>
            </a:xfrm>
            <a:custGeom>
              <a:avLst/>
              <a:gdLst/>
              <a:ahLst/>
              <a:cxnLst/>
              <a:rect l="l" t="t" r="r" b="b"/>
              <a:pathLst>
                <a:path w="28322" h="31179" extrusionOk="0">
                  <a:moveTo>
                    <a:pt x="14161" y="1"/>
                  </a:moveTo>
                  <a:cubicBezTo>
                    <a:pt x="11103" y="1"/>
                    <a:pt x="8271" y="953"/>
                    <a:pt x="5965" y="2607"/>
                  </a:cubicBezTo>
                  <a:cubicBezTo>
                    <a:pt x="5389" y="3008"/>
                    <a:pt x="4863" y="3459"/>
                    <a:pt x="4361" y="3935"/>
                  </a:cubicBezTo>
                  <a:cubicBezTo>
                    <a:pt x="3384" y="4863"/>
                    <a:pt x="2532" y="5940"/>
                    <a:pt x="1855" y="7118"/>
                  </a:cubicBezTo>
                  <a:cubicBezTo>
                    <a:pt x="1404" y="7945"/>
                    <a:pt x="1003" y="8823"/>
                    <a:pt x="702" y="9725"/>
                  </a:cubicBezTo>
                  <a:cubicBezTo>
                    <a:pt x="677" y="9800"/>
                    <a:pt x="652" y="9875"/>
                    <a:pt x="627" y="9976"/>
                  </a:cubicBezTo>
                  <a:cubicBezTo>
                    <a:pt x="577" y="10126"/>
                    <a:pt x="527" y="10301"/>
                    <a:pt x="477" y="10477"/>
                  </a:cubicBezTo>
                  <a:cubicBezTo>
                    <a:pt x="276" y="11254"/>
                    <a:pt x="126" y="12081"/>
                    <a:pt x="51" y="12908"/>
                  </a:cubicBezTo>
                  <a:cubicBezTo>
                    <a:pt x="51" y="12958"/>
                    <a:pt x="51" y="13008"/>
                    <a:pt x="51" y="13058"/>
                  </a:cubicBezTo>
                  <a:cubicBezTo>
                    <a:pt x="26" y="13184"/>
                    <a:pt x="26" y="13334"/>
                    <a:pt x="26" y="13459"/>
                  </a:cubicBezTo>
                  <a:cubicBezTo>
                    <a:pt x="0" y="13685"/>
                    <a:pt x="0" y="13910"/>
                    <a:pt x="0" y="14161"/>
                  </a:cubicBezTo>
                  <a:lnTo>
                    <a:pt x="0" y="31179"/>
                  </a:lnTo>
                  <a:lnTo>
                    <a:pt x="28321" y="31179"/>
                  </a:lnTo>
                  <a:lnTo>
                    <a:pt x="28321" y="14161"/>
                  </a:lnTo>
                  <a:cubicBezTo>
                    <a:pt x="28321" y="14036"/>
                    <a:pt x="28321" y="13910"/>
                    <a:pt x="28321" y="13785"/>
                  </a:cubicBezTo>
                  <a:cubicBezTo>
                    <a:pt x="28321" y="13760"/>
                    <a:pt x="28321" y="13735"/>
                    <a:pt x="28321" y="13710"/>
                  </a:cubicBezTo>
                  <a:cubicBezTo>
                    <a:pt x="28321" y="13585"/>
                    <a:pt x="28321" y="13484"/>
                    <a:pt x="28296" y="13384"/>
                  </a:cubicBezTo>
                  <a:cubicBezTo>
                    <a:pt x="28296" y="13309"/>
                    <a:pt x="28296" y="13234"/>
                    <a:pt x="28296" y="13159"/>
                  </a:cubicBezTo>
                  <a:cubicBezTo>
                    <a:pt x="28296" y="13083"/>
                    <a:pt x="28296" y="13033"/>
                    <a:pt x="28271" y="12958"/>
                  </a:cubicBezTo>
                  <a:cubicBezTo>
                    <a:pt x="28271" y="12908"/>
                    <a:pt x="28271" y="12833"/>
                    <a:pt x="28271" y="12758"/>
                  </a:cubicBezTo>
                  <a:cubicBezTo>
                    <a:pt x="28246" y="12707"/>
                    <a:pt x="28246" y="12632"/>
                    <a:pt x="28246" y="12582"/>
                  </a:cubicBezTo>
                  <a:cubicBezTo>
                    <a:pt x="28221" y="12482"/>
                    <a:pt x="28221" y="12407"/>
                    <a:pt x="28221" y="12306"/>
                  </a:cubicBezTo>
                  <a:cubicBezTo>
                    <a:pt x="28196" y="12231"/>
                    <a:pt x="28196" y="12156"/>
                    <a:pt x="28171" y="12056"/>
                  </a:cubicBezTo>
                  <a:cubicBezTo>
                    <a:pt x="28171" y="12031"/>
                    <a:pt x="28171" y="11981"/>
                    <a:pt x="28146" y="11956"/>
                  </a:cubicBezTo>
                  <a:cubicBezTo>
                    <a:pt x="28146" y="11930"/>
                    <a:pt x="28146" y="11905"/>
                    <a:pt x="28146" y="11880"/>
                  </a:cubicBezTo>
                  <a:cubicBezTo>
                    <a:pt x="28146" y="11880"/>
                    <a:pt x="28146" y="11880"/>
                    <a:pt x="28146" y="11855"/>
                  </a:cubicBezTo>
                  <a:cubicBezTo>
                    <a:pt x="28121" y="11755"/>
                    <a:pt x="28121" y="11655"/>
                    <a:pt x="28096" y="11555"/>
                  </a:cubicBezTo>
                  <a:cubicBezTo>
                    <a:pt x="28096" y="11529"/>
                    <a:pt x="28071" y="11529"/>
                    <a:pt x="28071" y="11504"/>
                  </a:cubicBezTo>
                  <a:cubicBezTo>
                    <a:pt x="28071" y="11454"/>
                    <a:pt x="28071" y="11404"/>
                    <a:pt x="28046" y="11379"/>
                  </a:cubicBezTo>
                  <a:cubicBezTo>
                    <a:pt x="28046" y="11304"/>
                    <a:pt x="28021" y="11254"/>
                    <a:pt x="28021" y="11179"/>
                  </a:cubicBezTo>
                  <a:cubicBezTo>
                    <a:pt x="27971" y="11003"/>
                    <a:pt x="27945" y="10828"/>
                    <a:pt x="27895" y="10677"/>
                  </a:cubicBezTo>
                  <a:cubicBezTo>
                    <a:pt x="27870" y="10577"/>
                    <a:pt x="27845" y="10502"/>
                    <a:pt x="27820" y="10427"/>
                  </a:cubicBezTo>
                  <a:cubicBezTo>
                    <a:pt x="27820" y="10352"/>
                    <a:pt x="27795" y="10276"/>
                    <a:pt x="27770" y="10201"/>
                  </a:cubicBezTo>
                  <a:cubicBezTo>
                    <a:pt x="27745" y="10126"/>
                    <a:pt x="27720" y="10026"/>
                    <a:pt x="27695" y="9951"/>
                  </a:cubicBezTo>
                  <a:cubicBezTo>
                    <a:pt x="27695" y="9951"/>
                    <a:pt x="27695" y="9925"/>
                    <a:pt x="27695" y="9925"/>
                  </a:cubicBezTo>
                  <a:cubicBezTo>
                    <a:pt x="27645" y="9825"/>
                    <a:pt x="27620" y="9725"/>
                    <a:pt x="27595" y="9600"/>
                  </a:cubicBezTo>
                  <a:cubicBezTo>
                    <a:pt x="27544" y="9524"/>
                    <a:pt x="27519" y="9449"/>
                    <a:pt x="27494" y="9374"/>
                  </a:cubicBezTo>
                  <a:cubicBezTo>
                    <a:pt x="27469" y="9324"/>
                    <a:pt x="27469" y="9274"/>
                    <a:pt x="27444" y="9224"/>
                  </a:cubicBezTo>
                  <a:cubicBezTo>
                    <a:pt x="27369" y="9048"/>
                    <a:pt x="27319" y="8873"/>
                    <a:pt x="27244" y="8697"/>
                  </a:cubicBezTo>
                  <a:cubicBezTo>
                    <a:pt x="27219" y="8647"/>
                    <a:pt x="27194" y="8572"/>
                    <a:pt x="27143" y="8497"/>
                  </a:cubicBezTo>
                  <a:cubicBezTo>
                    <a:pt x="27043" y="8246"/>
                    <a:pt x="26943" y="8021"/>
                    <a:pt x="26818" y="7795"/>
                  </a:cubicBezTo>
                  <a:cubicBezTo>
                    <a:pt x="26793" y="7720"/>
                    <a:pt x="26742" y="7645"/>
                    <a:pt x="26717" y="7570"/>
                  </a:cubicBezTo>
                  <a:cubicBezTo>
                    <a:pt x="26667" y="7494"/>
                    <a:pt x="26642" y="7419"/>
                    <a:pt x="26592" y="7344"/>
                  </a:cubicBezTo>
                  <a:cubicBezTo>
                    <a:pt x="26517" y="7194"/>
                    <a:pt x="26417" y="7043"/>
                    <a:pt x="26341" y="6918"/>
                  </a:cubicBezTo>
                  <a:cubicBezTo>
                    <a:pt x="26291" y="6843"/>
                    <a:pt x="26266" y="6793"/>
                    <a:pt x="26241" y="6742"/>
                  </a:cubicBezTo>
                  <a:cubicBezTo>
                    <a:pt x="26116" y="6542"/>
                    <a:pt x="25991" y="6341"/>
                    <a:pt x="25865" y="6166"/>
                  </a:cubicBezTo>
                  <a:cubicBezTo>
                    <a:pt x="25815" y="6091"/>
                    <a:pt x="25765" y="6041"/>
                    <a:pt x="25740" y="5991"/>
                  </a:cubicBezTo>
                  <a:cubicBezTo>
                    <a:pt x="25615" y="5815"/>
                    <a:pt x="25489" y="5640"/>
                    <a:pt x="25339" y="5464"/>
                  </a:cubicBezTo>
                  <a:cubicBezTo>
                    <a:pt x="25314" y="5414"/>
                    <a:pt x="25264" y="5364"/>
                    <a:pt x="25239" y="5314"/>
                  </a:cubicBezTo>
                  <a:cubicBezTo>
                    <a:pt x="25013" y="5038"/>
                    <a:pt x="24763" y="4737"/>
                    <a:pt x="24512" y="4487"/>
                  </a:cubicBezTo>
                  <a:cubicBezTo>
                    <a:pt x="24462" y="4437"/>
                    <a:pt x="24412" y="4387"/>
                    <a:pt x="24362" y="4336"/>
                  </a:cubicBezTo>
                  <a:cubicBezTo>
                    <a:pt x="24311" y="4261"/>
                    <a:pt x="24236" y="4211"/>
                    <a:pt x="24186" y="4136"/>
                  </a:cubicBezTo>
                  <a:cubicBezTo>
                    <a:pt x="24061" y="4011"/>
                    <a:pt x="23935" y="3910"/>
                    <a:pt x="23810" y="3785"/>
                  </a:cubicBezTo>
                  <a:cubicBezTo>
                    <a:pt x="23760" y="3735"/>
                    <a:pt x="23685" y="3660"/>
                    <a:pt x="23610" y="3610"/>
                  </a:cubicBezTo>
                  <a:cubicBezTo>
                    <a:pt x="21103" y="1354"/>
                    <a:pt x="17795" y="1"/>
                    <a:pt x="14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1476207" y="3408150"/>
              <a:ext cx="786319" cy="365217"/>
            </a:xfrm>
            <a:custGeom>
              <a:avLst/>
              <a:gdLst/>
              <a:ahLst/>
              <a:cxnLst/>
              <a:rect l="l" t="t" r="r" b="b"/>
              <a:pathLst>
                <a:path w="10201" h="4738" extrusionOk="0">
                  <a:moveTo>
                    <a:pt x="5113" y="1"/>
                  </a:moveTo>
                  <a:cubicBezTo>
                    <a:pt x="2406" y="1"/>
                    <a:pt x="201" y="2081"/>
                    <a:pt x="0" y="4738"/>
                  </a:cubicBezTo>
                  <a:lnTo>
                    <a:pt x="10201" y="4738"/>
                  </a:lnTo>
                  <a:cubicBezTo>
                    <a:pt x="10026" y="2081"/>
                    <a:pt x="7795" y="1"/>
                    <a:pt x="5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801975" y="2119577"/>
              <a:ext cx="442454" cy="969929"/>
            </a:xfrm>
            <a:custGeom>
              <a:avLst/>
              <a:gdLst/>
              <a:ahLst/>
              <a:cxnLst/>
              <a:rect l="l" t="t" r="r" b="b"/>
              <a:pathLst>
                <a:path w="5740" h="12583" extrusionOk="0">
                  <a:moveTo>
                    <a:pt x="702" y="1"/>
                  </a:moveTo>
                  <a:cubicBezTo>
                    <a:pt x="677" y="76"/>
                    <a:pt x="652" y="151"/>
                    <a:pt x="627" y="252"/>
                  </a:cubicBezTo>
                  <a:cubicBezTo>
                    <a:pt x="577" y="402"/>
                    <a:pt x="527" y="577"/>
                    <a:pt x="477" y="753"/>
                  </a:cubicBezTo>
                  <a:cubicBezTo>
                    <a:pt x="226" y="1705"/>
                    <a:pt x="76" y="2708"/>
                    <a:pt x="26" y="3735"/>
                  </a:cubicBezTo>
                  <a:cubicBezTo>
                    <a:pt x="0" y="3961"/>
                    <a:pt x="0" y="4186"/>
                    <a:pt x="0" y="4437"/>
                  </a:cubicBezTo>
                  <a:lnTo>
                    <a:pt x="0" y="12582"/>
                  </a:lnTo>
                  <a:cubicBezTo>
                    <a:pt x="3234" y="12257"/>
                    <a:pt x="5740" y="9550"/>
                    <a:pt x="5740" y="6242"/>
                  </a:cubicBezTo>
                  <a:cubicBezTo>
                    <a:pt x="5740" y="3184"/>
                    <a:pt x="3584" y="628"/>
                    <a:pt x="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486592" y="2136997"/>
              <a:ext cx="498493" cy="981491"/>
            </a:xfrm>
            <a:custGeom>
              <a:avLst/>
              <a:gdLst/>
              <a:ahLst/>
              <a:cxnLst/>
              <a:rect l="l" t="t" r="r" b="b"/>
              <a:pathLst>
                <a:path w="6467" h="12733" extrusionOk="0">
                  <a:moveTo>
                    <a:pt x="5840" y="1"/>
                  </a:moveTo>
                  <a:cubicBezTo>
                    <a:pt x="2582" y="276"/>
                    <a:pt x="0" y="3008"/>
                    <a:pt x="0" y="6341"/>
                  </a:cubicBezTo>
                  <a:cubicBezTo>
                    <a:pt x="0" y="9875"/>
                    <a:pt x="2857" y="12732"/>
                    <a:pt x="6391" y="12732"/>
                  </a:cubicBezTo>
                  <a:lnTo>
                    <a:pt x="6466" y="12732"/>
                  </a:lnTo>
                  <a:lnTo>
                    <a:pt x="6466" y="4211"/>
                  </a:lnTo>
                  <a:cubicBezTo>
                    <a:pt x="6466" y="4086"/>
                    <a:pt x="6466" y="3960"/>
                    <a:pt x="6466" y="3835"/>
                  </a:cubicBezTo>
                  <a:cubicBezTo>
                    <a:pt x="6466" y="3635"/>
                    <a:pt x="6441" y="3409"/>
                    <a:pt x="6441" y="3209"/>
                  </a:cubicBezTo>
                  <a:cubicBezTo>
                    <a:pt x="6441" y="3133"/>
                    <a:pt x="6441" y="3083"/>
                    <a:pt x="6416" y="3008"/>
                  </a:cubicBezTo>
                  <a:cubicBezTo>
                    <a:pt x="6416" y="2958"/>
                    <a:pt x="6416" y="2883"/>
                    <a:pt x="6416" y="2808"/>
                  </a:cubicBezTo>
                  <a:cubicBezTo>
                    <a:pt x="6391" y="2757"/>
                    <a:pt x="6391" y="2682"/>
                    <a:pt x="6391" y="2632"/>
                  </a:cubicBezTo>
                  <a:cubicBezTo>
                    <a:pt x="6366" y="2532"/>
                    <a:pt x="6366" y="2457"/>
                    <a:pt x="6366" y="2356"/>
                  </a:cubicBezTo>
                  <a:cubicBezTo>
                    <a:pt x="6341" y="2281"/>
                    <a:pt x="6341" y="2206"/>
                    <a:pt x="6316" y="2106"/>
                  </a:cubicBezTo>
                  <a:cubicBezTo>
                    <a:pt x="6316" y="2081"/>
                    <a:pt x="6316" y="2031"/>
                    <a:pt x="6291" y="2006"/>
                  </a:cubicBezTo>
                  <a:cubicBezTo>
                    <a:pt x="6291" y="1980"/>
                    <a:pt x="6291" y="1955"/>
                    <a:pt x="6291" y="1930"/>
                  </a:cubicBezTo>
                  <a:cubicBezTo>
                    <a:pt x="6291" y="1930"/>
                    <a:pt x="6291" y="1930"/>
                    <a:pt x="6291" y="1905"/>
                  </a:cubicBezTo>
                  <a:cubicBezTo>
                    <a:pt x="6266" y="1805"/>
                    <a:pt x="6266" y="1705"/>
                    <a:pt x="6241" y="1605"/>
                  </a:cubicBezTo>
                  <a:cubicBezTo>
                    <a:pt x="6241" y="1579"/>
                    <a:pt x="6216" y="1579"/>
                    <a:pt x="6216" y="1554"/>
                  </a:cubicBezTo>
                  <a:cubicBezTo>
                    <a:pt x="6216" y="1504"/>
                    <a:pt x="6216" y="1454"/>
                    <a:pt x="6191" y="1429"/>
                  </a:cubicBezTo>
                  <a:cubicBezTo>
                    <a:pt x="6191" y="1354"/>
                    <a:pt x="6166" y="1304"/>
                    <a:pt x="6166" y="1229"/>
                  </a:cubicBezTo>
                  <a:cubicBezTo>
                    <a:pt x="6116" y="1053"/>
                    <a:pt x="6090" y="878"/>
                    <a:pt x="6040" y="727"/>
                  </a:cubicBezTo>
                  <a:cubicBezTo>
                    <a:pt x="6015" y="627"/>
                    <a:pt x="5990" y="552"/>
                    <a:pt x="5965" y="477"/>
                  </a:cubicBezTo>
                  <a:cubicBezTo>
                    <a:pt x="5965" y="402"/>
                    <a:pt x="5940" y="326"/>
                    <a:pt x="5915" y="251"/>
                  </a:cubicBezTo>
                  <a:cubicBezTo>
                    <a:pt x="5890" y="176"/>
                    <a:pt x="5865" y="76"/>
                    <a:pt x="58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1138128" y="1570987"/>
              <a:ext cx="289830" cy="198565"/>
            </a:xfrm>
            <a:custGeom>
              <a:avLst/>
              <a:gdLst/>
              <a:ahLst/>
              <a:cxnLst/>
              <a:rect l="l" t="t" r="r" b="b"/>
              <a:pathLst>
                <a:path w="3760" h="2576" extrusionOk="0">
                  <a:moveTo>
                    <a:pt x="1604" y="0"/>
                  </a:moveTo>
                  <a:cubicBezTo>
                    <a:pt x="1028" y="401"/>
                    <a:pt x="502" y="852"/>
                    <a:pt x="0" y="1328"/>
                  </a:cubicBezTo>
                  <a:cubicBezTo>
                    <a:pt x="770" y="2098"/>
                    <a:pt x="1830" y="2575"/>
                    <a:pt x="2980" y="2575"/>
                  </a:cubicBezTo>
                  <a:cubicBezTo>
                    <a:pt x="3179" y="2575"/>
                    <a:pt x="3381" y="2561"/>
                    <a:pt x="3584" y="2531"/>
                  </a:cubicBezTo>
                  <a:cubicBezTo>
                    <a:pt x="3660" y="2506"/>
                    <a:pt x="3710" y="2506"/>
                    <a:pt x="3760" y="2506"/>
                  </a:cubicBezTo>
                  <a:lnTo>
                    <a:pt x="3334" y="501"/>
                  </a:lnTo>
                  <a:lnTo>
                    <a:pt x="3309" y="501"/>
                  </a:lnTo>
                  <a:cubicBezTo>
                    <a:pt x="3197" y="519"/>
                    <a:pt x="3087" y="527"/>
                    <a:pt x="2978" y="527"/>
                  </a:cubicBezTo>
                  <a:cubicBezTo>
                    <a:pt x="2455" y="527"/>
                    <a:pt x="1978" y="332"/>
                    <a:pt x="1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2258585" y="1510555"/>
              <a:ext cx="129576" cy="39235"/>
            </a:xfrm>
            <a:custGeom>
              <a:avLst/>
              <a:gdLst/>
              <a:ahLst/>
              <a:cxnLst/>
              <a:rect l="l" t="t" r="r" b="b"/>
              <a:pathLst>
                <a:path w="1681" h="509" extrusionOk="0">
                  <a:moveTo>
                    <a:pt x="137" y="1"/>
                  </a:moveTo>
                  <a:cubicBezTo>
                    <a:pt x="77" y="1"/>
                    <a:pt x="26" y="46"/>
                    <a:pt x="26" y="107"/>
                  </a:cubicBezTo>
                  <a:cubicBezTo>
                    <a:pt x="1" y="183"/>
                    <a:pt x="51" y="258"/>
                    <a:pt x="126" y="283"/>
                  </a:cubicBezTo>
                  <a:lnTo>
                    <a:pt x="1505" y="508"/>
                  </a:lnTo>
                  <a:cubicBezTo>
                    <a:pt x="1580" y="508"/>
                    <a:pt x="1655" y="458"/>
                    <a:pt x="1655" y="383"/>
                  </a:cubicBezTo>
                  <a:cubicBezTo>
                    <a:pt x="1680" y="308"/>
                    <a:pt x="1630" y="233"/>
                    <a:pt x="1555" y="233"/>
                  </a:cubicBezTo>
                  <a:lnTo>
                    <a:pt x="176" y="7"/>
                  </a:lnTo>
                  <a:cubicBezTo>
                    <a:pt x="163" y="3"/>
                    <a:pt x="150" y="1"/>
                    <a:pt x="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2237388" y="1633963"/>
              <a:ext cx="88953" cy="106297"/>
            </a:xfrm>
            <a:custGeom>
              <a:avLst/>
              <a:gdLst/>
              <a:ahLst/>
              <a:cxnLst/>
              <a:rect l="l" t="t" r="r" b="b"/>
              <a:pathLst>
                <a:path w="1154" h="1379" extrusionOk="0">
                  <a:moveTo>
                    <a:pt x="174" y="0"/>
                  </a:moveTo>
                  <a:cubicBezTo>
                    <a:pt x="143" y="0"/>
                    <a:pt x="109" y="13"/>
                    <a:pt x="75" y="35"/>
                  </a:cubicBezTo>
                  <a:cubicBezTo>
                    <a:pt x="25" y="60"/>
                    <a:pt x="0" y="161"/>
                    <a:pt x="50" y="211"/>
                  </a:cubicBezTo>
                  <a:lnTo>
                    <a:pt x="877" y="1313"/>
                  </a:lnTo>
                  <a:cubicBezTo>
                    <a:pt x="909" y="1361"/>
                    <a:pt x="951" y="1379"/>
                    <a:pt x="996" y="1379"/>
                  </a:cubicBezTo>
                  <a:cubicBezTo>
                    <a:pt x="1023" y="1379"/>
                    <a:pt x="1050" y="1373"/>
                    <a:pt x="1078" y="1364"/>
                  </a:cubicBezTo>
                  <a:cubicBezTo>
                    <a:pt x="1128" y="1313"/>
                    <a:pt x="1153" y="1213"/>
                    <a:pt x="1103" y="1163"/>
                  </a:cubicBezTo>
                  <a:lnTo>
                    <a:pt x="276" y="60"/>
                  </a:lnTo>
                  <a:cubicBezTo>
                    <a:pt x="248" y="19"/>
                    <a:pt x="213" y="0"/>
                    <a:pt x="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1939853" y="1470319"/>
              <a:ext cx="87026" cy="107299"/>
            </a:xfrm>
            <a:custGeom>
              <a:avLst/>
              <a:gdLst/>
              <a:ahLst/>
              <a:cxnLst/>
              <a:rect l="l" t="t" r="r" b="b"/>
              <a:pathLst>
                <a:path w="1129" h="1392" extrusionOk="0">
                  <a:moveTo>
                    <a:pt x="149" y="1"/>
                  </a:moveTo>
                  <a:cubicBezTo>
                    <a:pt x="121" y="1"/>
                    <a:pt x="95" y="9"/>
                    <a:pt x="76" y="28"/>
                  </a:cubicBezTo>
                  <a:cubicBezTo>
                    <a:pt x="26" y="78"/>
                    <a:pt x="0" y="178"/>
                    <a:pt x="51" y="228"/>
                  </a:cubicBezTo>
                  <a:lnTo>
                    <a:pt x="878" y="1331"/>
                  </a:lnTo>
                  <a:cubicBezTo>
                    <a:pt x="905" y="1373"/>
                    <a:pt x="940" y="1391"/>
                    <a:pt x="975" y="1391"/>
                  </a:cubicBezTo>
                  <a:cubicBezTo>
                    <a:pt x="1003" y="1391"/>
                    <a:pt x="1031" y="1379"/>
                    <a:pt x="1053" y="1356"/>
                  </a:cubicBezTo>
                  <a:cubicBezTo>
                    <a:pt x="1128" y="1306"/>
                    <a:pt x="1128" y="1231"/>
                    <a:pt x="1103" y="1181"/>
                  </a:cubicBezTo>
                  <a:lnTo>
                    <a:pt x="276" y="53"/>
                  </a:lnTo>
                  <a:cubicBezTo>
                    <a:pt x="245" y="22"/>
                    <a:pt x="195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2583175" y="1648223"/>
              <a:ext cx="54189" cy="55114"/>
            </a:xfrm>
            <a:custGeom>
              <a:avLst/>
              <a:gdLst/>
              <a:ahLst/>
              <a:cxnLst/>
              <a:rect l="l" t="t" r="r" b="b"/>
              <a:pathLst>
                <a:path w="703" h="715" extrusionOk="0">
                  <a:moveTo>
                    <a:pt x="502" y="1"/>
                  </a:moveTo>
                  <a:lnTo>
                    <a:pt x="50" y="477"/>
                  </a:lnTo>
                  <a:cubicBezTo>
                    <a:pt x="50" y="477"/>
                    <a:pt x="25" y="502"/>
                    <a:pt x="25" y="502"/>
                  </a:cubicBezTo>
                  <a:cubicBezTo>
                    <a:pt x="0" y="552"/>
                    <a:pt x="0" y="627"/>
                    <a:pt x="50" y="677"/>
                  </a:cubicBezTo>
                  <a:cubicBezTo>
                    <a:pt x="76" y="702"/>
                    <a:pt x="113" y="715"/>
                    <a:pt x="151" y="715"/>
                  </a:cubicBezTo>
                  <a:cubicBezTo>
                    <a:pt x="188" y="715"/>
                    <a:pt x="226" y="702"/>
                    <a:pt x="251" y="677"/>
                  </a:cubicBezTo>
                  <a:lnTo>
                    <a:pt x="702" y="176"/>
                  </a:lnTo>
                  <a:cubicBezTo>
                    <a:pt x="652" y="126"/>
                    <a:pt x="577" y="51"/>
                    <a:pt x="5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2086693" y="1473402"/>
              <a:ext cx="96661" cy="98589"/>
            </a:xfrm>
            <a:custGeom>
              <a:avLst/>
              <a:gdLst/>
              <a:ahLst/>
              <a:cxnLst/>
              <a:rect l="l" t="t" r="r" b="b"/>
              <a:pathLst>
                <a:path w="1254" h="1279" extrusionOk="0">
                  <a:moveTo>
                    <a:pt x="1103" y="0"/>
                  </a:moveTo>
                  <a:cubicBezTo>
                    <a:pt x="1065" y="0"/>
                    <a:pt x="1028" y="13"/>
                    <a:pt x="1003" y="38"/>
                  </a:cubicBezTo>
                  <a:lnTo>
                    <a:pt x="50" y="1041"/>
                  </a:lnTo>
                  <a:cubicBezTo>
                    <a:pt x="0" y="1091"/>
                    <a:pt x="0" y="1191"/>
                    <a:pt x="50" y="1241"/>
                  </a:cubicBezTo>
                  <a:cubicBezTo>
                    <a:pt x="88" y="1266"/>
                    <a:pt x="126" y="1279"/>
                    <a:pt x="160" y="1279"/>
                  </a:cubicBezTo>
                  <a:cubicBezTo>
                    <a:pt x="194" y="1279"/>
                    <a:pt x="226" y="1266"/>
                    <a:pt x="251" y="1241"/>
                  </a:cubicBezTo>
                  <a:lnTo>
                    <a:pt x="1203" y="239"/>
                  </a:lnTo>
                  <a:cubicBezTo>
                    <a:pt x="1253" y="188"/>
                    <a:pt x="1253" y="88"/>
                    <a:pt x="1203" y="38"/>
                  </a:cubicBezTo>
                  <a:cubicBezTo>
                    <a:pt x="1178" y="13"/>
                    <a:pt x="1141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2376443" y="1638048"/>
              <a:ext cx="127572" cy="45556"/>
            </a:xfrm>
            <a:custGeom>
              <a:avLst/>
              <a:gdLst/>
              <a:ahLst/>
              <a:cxnLst/>
              <a:rect l="l" t="t" r="r" b="b"/>
              <a:pathLst>
                <a:path w="1655" h="591" extrusionOk="0">
                  <a:moveTo>
                    <a:pt x="1494" y="1"/>
                  </a:moveTo>
                  <a:cubicBezTo>
                    <a:pt x="1481" y="1"/>
                    <a:pt x="1468" y="3"/>
                    <a:pt x="1454" y="7"/>
                  </a:cubicBezTo>
                  <a:lnTo>
                    <a:pt x="126" y="333"/>
                  </a:lnTo>
                  <a:cubicBezTo>
                    <a:pt x="51" y="333"/>
                    <a:pt x="1" y="408"/>
                    <a:pt x="26" y="484"/>
                  </a:cubicBezTo>
                  <a:cubicBezTo>
                    <a:pt x="46" y="545"/>
                    <a:pt x="101" y="590"/>
                    <a:pt x="161" y="590"/>
                  </a:cubicBezTo>
                  <a:cubicBezTo>
                    <a:pt x="175" y="590"/>
                    <a:pt x="188" y="588"/>
                    <a:pt x="201" y="584"/>
                  </a:cubicBezTo>
                  <a:lnTo>
                    <a:pt x="1529" y="258"/>
                  </a:lnTo>
                  <a:cubicBezTo>
                    <a:pt x="1605" y="258"/>
                    <a:pt x="1655" y="183"/>
                    <a:pt x="1630" y="108"/>
                  </a:cubicBezTo>
                  <a:cubicBezTo>
                    <a:pt x="1609" y="46"/>
                    <a:pt x="1555" y="1"/>
                    <a:pt x="1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2032582" y="1663177"/>
              <a:ext cx="125644" cy="43089"/>
            </a:xfrm>
            <a:custGeom>
              <a:avLst/>
              <a:gdLst/>
              <a:ahLst/>
              <a:cxnLst/>
              <a:rect l="l" t="t" r="r" b="b"/>
              <a:pathLst>
                <a:path w="1630" h="559" extrusionOk="0">
                  <a:moveTo>
                    <a:pt x="1485" y="1"/>
                  </a:moveTo>
                  <a:cubicBezTo>
                    <a:pt x="1473" y="1"/>
                    <a:pt x="1463" y="3"/>
                    <a:pt x="1454" y="7"/>
                  </a:cubicBezTo>
                  <a:lnTo>
                    <a:pt x="101" y="333"/>
                  </a:lnTo>
                  <a:cubicBezTo>
                    <a:pt x="76" y="333"/>
                    <a:pt x="51" y="358"/>
                    <a:pt x="26" y="383"/>
                  </a:cubicBezTo>
                  <a:cubicBezTo>
                    <a:pt x="26" y="383"/>
                    <a:pt x="0" y="408"/>
                    <a:pt x="0" y="408"/>
                  </a:cubicBezTo>
                  <a:cubicBezTo>
                    <a:pt x="76" y="433"/>
                    <a:pt x="126" y="458"/>
                    <a:pt x="201" y="483"/>
                  </a:cubicBezTo>
                  <a:cubicBezTo>
                    <a:pt x="251" y="508"/>
                    <a:pt x="301" y="533"/>
                    <a:pt x="376" y="559"/>
                  </a:cubicBezTo>
                  <a:lnTo>
                    <a:pt x="1504" y="283"/>
                  </a:lnTo>
                  <a:cubicBezTo>
                    <a:pt x="1554" y="258"/>
                    <a:pt x="1579" y="233"/>
                    <a:pt x="1579" y="208"/>
                  </a:cubicBezTo>
                  <a:cubicBezTo>
                    <a:pt x="1604" y="183"/>
                    <a:pt x="1630" y="132"/>
                    <a:pt x="1604" y="107"/>
                  </a:cubicBezTo>
                  <a:cubicBezTo>
                    <a:pt x="1604" y="46"/>
                    <a:pt x="1537" y="1"/>
                    <a:pt x="1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1671301" y="3004396"/>
              <a:ext cx="127572" cy="39235"/>
            </a:xfrm>
            <a:custGeom>
              <a:avLst/>
              <a:gdLst/>
              <a:ahLst/>
              <a:cxnLst/>
              <a:rect l="l" t="t" r="r" b="b"/>
              <a:pathLst>
                <a:path w="1655" h="509" extrusionOk="0">
                  <a:moveTo>
                    <a:pt x="151" y="1"/>
                  </a:moveTo>
                  <a:cubicBezTo>
                    <a:pt x="76" y="1"/>
                    <a:pt x="26" y="51"/>
                    <a:pt x="1" y="126"/>
                  </a:cubicBezTo>
                  <a:cubicBezTo>
                    <a:pt x="1" y="201"/>
                    <a:pt x="51" y="276"/>
                    <a:pt x="126" y="276"/>
                  </a:cubicBezTo>
                  <a:lnTo>
                    <a:pt x="1479" y="502"/>
                  </a:lnTo>
                  <a:cubicBezTo>
                    <a:pt x="1493" y="506"/>
                    <a:pt x="1506" y="508"/>
                    <a:pt x="1519" y="508"/>
                  </a:cubicBezTo>
                  <a:cubicBezTo>
                    <a:pt x="1579" y="508"/>
                    <a:pt x="1630" y="464"/>
                    <a:pt x="1630" y="402"/>
                  </a:cubicBezTo>
                  <a:cubicBezTo>
                    <a:pt x="1655" y="327"/>
                    <a:pt x="1605" y="251"/>
                    <a:pt x="1530" y="226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1895454" y="3000542"/>
              <a:ext cx="75387" cy="76851"/>
            </a:xfrm>
            <a:custGeom>
              <a:avLst/>
              <a:gdLst/>
              <a:ahLst/>
              <a:cxnLst/>
              <a:rect l="l" t="t" r="r" b="b"/>
              <a:pathLst>
                <a:path w="978" h="997" extrusionOk="0">
                  <a:moveTo>
                    <a:pt x="0" y="1"/>
                  </a:moveTo>
                  <a:lnTo>
                    <a:pt x="702" y="928"/>
                  </a:lnTo>
                  <a:cubicBezTo>
                    <a:pt x="727" y="953"/>
                    <a:pt x="727" y="953"/>
                    <a:pt x="752" y="978"/>
                  </a:cubicBezTo>
                  <a:cubicBezTo>
                    <a:pt x="777" y="991"/>
                    <a:pt x="802" y="997"/>
                    <a:pt x="827" y="997"/>
                  </a:cubicBezTo>
                  <a:cubicBezTo>
                    <a:pt x="852" y="997"/>
                    <a:pt x="877" y="991"/>
                    <a:pt x="902" y="978"/>
                  </a:cubicBezTo>
                  <a:cubicBezTo>
                    <a:pt x="952" y="928"/>
                    <a:pt x="977" y="828"/>
                    <a:pt x="927" y="778"/>
                  </a:cubicBezTo>
                  <a:lnTo>
                    <a:pt x="677" y="4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1648099" y="3127881"/>
              <a:ext cx="88953" cy="106682"/>
            </a:xfrm>
            <a:custGeom>
              <a:avLst/>
              <a:gdLst/>
              <a:ahLst/>
              <a:cxnLst/>
              <a:rect l="l" t="t" r="r" b="b"/>
              <a:pathLst>
                <a:path w="1154" h="1384" extrusionOk="0">
                  <a:moveTo>
                    <a:pt x="161" y="0"/>
                  </a:moveTo>
                  <a:cubicBezTo>
                    <a:pt x="134" y="0"/>
                    <a:pt x="105" y="9"/>
                    <a:pt x="76" y="28"/>
                  </a:cubicBezTo>
                  <a:cubicBezTo>
                    <a:pt x="26" y="78"/>
                    <a:pt x="1" y="153"/>
                    <a:pt x="51" y="228"/>
                  </a:cubicBezTo>
                  <a:lnTo>
                    <a:pt x="878" y="1331"/>
                  </a:lnTo>
                  <a:cubicBezTo>
                    <a:pt x="909" y="1362"/>
                    <a:pt x="950" y="1383"/>
                    <a:pt x="994" y="1383"/>
                  </a:cubicBezTo>
                  <a:cubicBezTo>
                    <a:pt x="1021" y="1383"/>
                    <a:pt x="1050" y="1375"/>
                    <a:pt x="1079" y="1356"/>
                  </a:cubicBezTo>
                  <a:cubicBezTo>
                    <a:pt x="1129" y="1306"/>
                    <a:pt x="1154" y="1231"/>
                    <a:pt x="1104" y="1156"/>
                  </a:cubicBezTo>
                  <a:lnTo>
                    <a:pt x="277" y="53"/>
                  </a:lnTo>
                  <a:cubicBezTo>
                    <a:pt x="246" y="22"/>
                    <a:pt x="205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1350641" y="2965008"/>
              <a:ext cx="88953" cy="107299"/>
            </a:xfrm>
            <a:custGeom>
              <a:avLst/>
              <a:gdLst/>
              <a:ahLst/>
              <a:cxnLst/>
              <a:rect l="l" t="t" r="r" b="b"/>
              <a:pathLst>
                <a:path w="1154" h="1392" extrusionOk="0">
                  <a:moveTo>
                    <a:pt x="175" y="1"/>
                  </a:moveTo>
                  <a:cubicBezTo>
                    <a:pt x="143" y="1"/>
                    <a:pt x="109" y="13"/>
                    <a:pt x="75" y="36"/>
                  </a:cubicBezTo>
                  <a:cubicBezTo>
                    <a:pt x="25" y="86"/>
                    <a:pt x="0" y="161"/>
                    <a:pt x="50" y="211"/>
                  </a:cubicBezTo>
                  <a:lnTo>
                    <a:pt x="878" y="1339"/>
                  </a:lnTo>
                  <a:cubicBezTo>
                    <a:pt x="908" y="1370"/>
                    <a:pt x="949" y="1391"/>
                    <a:pt x="993" y="1391"/>
                  </a:cubicBezTo>
                  <a:cubicBezTo>
                    <a:pt x="1021" y="1391"/>
                    <a:pt x="1049" y="1383"/>
                    <a:pt x="1078" y="1364"/>
                  </a:cubicBezTo>
                  <a:cubicBezTo>
                    <a:pt x="1128" y="1314"/>
                    <a:pt x="1153" y="1239"/>
                    <a:pt x="1103" y="1163"/>
                  </a:cubicBezTo>
                  <a:lnTo>
                    <a:pt x="276" y="61"/>
                  </a:lnTo>
                  <a:cubicBezTo>
                    <a:pt x="248" y="19"/>
                    <a:pt x="213" y="1"/>
                    <a:pt x="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1993964" y="3110692"/>
              <a:ext cx="88953" cy="86024"/>
            </a:xfrm>
            <a:custGeom>
              <a:avLst/>
              <a:gdLst/>
              <a:ahLst/>
              <a:cxnLst/>
              <a:rect l="l" t="t" r="r" b="b"/>
              <a:pathLst>
                <a:path w="1154" h="1116" extrusionOk="0">
                  <a:moveTo>
                    <a:pt x="902" y="0"/>
                  </a:moveTo>
                  <a:lnTo>
                    <a:pt x="50" y="902"/>
                  </a:lnTo>
                  <a:lnTo>
                    <a:pt x="25" y="902"/>
                  </a:lnTo>
                  <a:cubicBezTo>
                    <a:pt x="0" y="978"/>
                    <a:pt x="0" y="1053"/>
                    <a:pt x="50" y="1078"/>
                  </a:cubicBezTo>
                  <a:cubicBezTo>
                    <a:pt x="75" y="1103"/>
                    <a:pt x="113" y="1115"/>
                    <a:pt x="151" y="1115"/>
                  </a:cubicBezTo>
                  <a:cubicBezTo>
                    <a:pt x="188" y="1115"/>
                    <a:pt x="226" y="1103"/>
                    <a:pt x="251" y="1078"/>
                  </a:cubicBezTo>
                  <a:lnTo>
                    <a:pt x="1153" y="151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1497482" y="2967243"/>
              <a:ext cx="96661" cy="98126"/>
            </a:xfrm>
            <a:custGeom>
              <a:avLst/>
              <a:gdLst/>
              <a:ahLst/>
              <a:cxnLst/>
              <a:rect l="l" t="t" r="r" b="b"/>
              <a:pathLst>
                <a:path w="1254" h="1273" extrusionOk="0">
                  <a:moveTo>
                    <a:pt x="1103" y="0"/>
                  </a:moveTo>
                  <a:cubicBezTo>
                    <a:pt x="1065" y="0"/>
                    <a:pt x="1028" y="19"/>
                    <a:pt x="1003" y="57"/>
                  </a:cubicBezTo>
                  <a:lnTo>
                    <a:pt x="50" y="1059"/>
                  </a:lnTo>
                  <a:cubicBezTo>
                    <a:pt x="0" y="1109"/>
                    <a:pt x="0" y="1184"/>
                    <a:pt x="50" y="1235"/>
                  </a:cubicBezTo>
                  <a:cubicBezTo>
                    <a:pt x="88" y="1260"/>
                    <a:pt x="125" y="1272"/>
                    <a:pt x="160" y="1272"/>
                  </a:cubicBezTo>
                  <a:cubicBezTo>
                    <a:pt x="194" y="1272"/>
                    <a:pt x="226" y="1260"/>
                    <a:pt x="251" y="1235"/>
                  </a:cubicBezTo>
                  <a:lnTo>
                    <a:pt x="1203" y="232"/>
                  </a:lnTo>
                  <a:cubicBezTo>
                    <a:pt x="1253" y="182"/>
                    <a:pt x="1253" y="107"/>
                    <a:pt x="1203" y="57"/>
                  </a:cubicBezTo>
                  <a:cubicBezTo>
                    <a:pt x="1178" y="19"/>
                    <a:pt x="1140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1787231" y="3131889"/>
              <a:ext cx="127572" cy="46943"/>
            </a:xfrm>
            <a:custGeom>
              <a:avLst/>
              <a:gdLst/>
              <a:ahLst/>
              <a:cxnLst/>
              <a:rect l="l" t="t" r="r" b="b"/>
              <a:pathLst>
                <a:path w="1655" h="609" extrusionOk="0">
                  <a:moveTo>
                    <a:pt x="1479" y="1"/>
                  </a:moveTo>
                  <a:lnTo>
                    <a:pt x="126" y="327"/>
                  </a:lnTo>
                  <a:cubicBezTo>
                    <a:pt x="51" y="352"/>
                    <a:pt x="0" y="427"/>
                    <a:pt x="26" y="502"/>
                  </a:cubicBezTo>
                  <a:cubicBezTo>
                    <a:pt x="46" y="564"/>
                    <a:pt x="101" y="609"/>
                    <a:pt x="161" y="609"/>
                  </a:cubicBezTo>
                  <a:cubicBezTo>
                    <a:pt x="174" y="609"/>
                    <a:pt x="188" y="607"/>
                    <a:pt x="201" y="602"/>
                  </a:cubicBezTo>
                  <a:lnTo>
                    <a:pt x="1529" y="277"/>
                  </a:lnTo>
                  <a:cubicBezTo>
                    <a:pt x="1605" y="251"/>
                    <a:pt x="1655" y="176"/>
                    <a:pt x="1630" y="101"/>
                  </a:cubicBezTo>
                  <a:cubicBezTo>
                    <a:pt x="1630" y="26"/>
                    <a:pt x="1554" y="1"/>
                    <a:pt x="1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1538027" y="2836359"/>
              <a:ext cx="125644" cy="44477"/>
            </a:xfrm>
            <a:custGeom>
              <a:avLst/>
              <a:gdLst/>
              <a:ahLst/>
              <a:cxnLst/>
              <a:rect l="l" t="t" r="r" b="b"/>
              <a:pathLst>
                <a:path w="1630" h="577" extrusionOk="0">
                  <a:moveTo>
                    <a:pt x="1354" y="0"/>
                  </a:moveTo>
                  <a:lnTo>
                    <a:pt x="126" y="301"/>
                  </a:lnTo>
                  <a:cubicBezTo>
                    <a:pt x="76" y="301"/>
                    <a:pt x="51" y="326"/>
                    <a:pt x="51" y="351"/>
                  </a:cubicBezTo>
                  <a:cubicBezTo>
                    <a:pt x="25" y="401"/>
                    <a:pt x="0" y="426"/>
                    <a:pt x="25" y="476"/>
                  </a:cubicBezTo>
                  <a:cubicBezTo>
                    <a:pt x="51" y="552"/>
                    <a:pt x="126" y="577"/>
                    <a:pt x="176" y="577"/>
                  </a:cubicBezTo>
                  <a:lnTo>
                    <a:pt x="1529" y="251"/>
                  </a:lnTo>
                  <a:cubicBezTo>
                    <a:pt x="1554" y="226"/>
                    <a:pt x="1604" y="201"/>
                    <a:pt x="1604" y="176"/>
                  </a:cubicBezTo>
                  <a:lnTo>
                    <a:pt x="1629" y="176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1445298" y="3157018"/>
              <a:ext cx="123717" cy="42627"/>
            </a:xfrm>
            <a:custGeom>
              <a:avLst/>
              <a:gdLst/>
              <a:ahLst/>
              <a:cxnLst/>
              <a:rect l="l" t="t" r="r" b="b"/>
              <a:pathLst>
                <a:path w="1605" h="553" extrusionOk="0">
                  <a:moveTo>
                    <a:pt x="1429" y="1"/>
                  </a:moveTo>
                  <a:lnTo>
                    <a:pt x="76" y="326"/>
                  </a:lnTo>
                  <a:cubicBezTo>
                    <a:pt x="51" y="352"/>
                    <a:pt x="25" y="377"/>
                    <a:pt x="0" y="402"/>
                  </a:cubicBezTo>
                  <a:cubicBezTo>
                    <a:pt x="51" y="427"/>
                    <a:pt x="101" y="452"/>
                    <a:pt x="176" y="477"/>
                  </a:cubicBezTo>
                  <a:cubicBezTo>
                    <a:pt x="226" y="502"/>
                    <a:pt x="276" y="527"/>
                    <a:pt x="351" y="552"/>
                  </a:cubicBezTo>
                  <a:lnTo>
                    <a:pt x="1479" y="276"/>
                  </a:lnTo>
                  <a:cubicBezTo>
                    <a:pt x="1529" y="276"/>
                    <a:pt x="1554" y="251"/>
                    <a:pt x="1579" y="226"/>
                  </a:cubicBezTo>
                  <a:cubicBezTo>
                    <a:pt x="1579" y="176"/>
                    <a:pt x="1604" y="151"/>
                    <a:pt x="1579" y="101"/>
                  </a:cubicBezTo>
                  <a:cubicBezTo>
                    <a:pt x="1579" y="26"/>
                    <a:pt x="1504" y="1"/>
                    <a:pt x="1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801975" y="2364928"/>
              <a:ext cx="539038" cy="913890"/>
            </a:xfrm>
            <a:custGeom>
              <a:avLst/>
              <a:gdLst/>
              <a:ahLst/>
              <a:cxnLst/>
              <a:rect l="l" t="t" r="r" b="b"/>
              <a:pathLst>
                <a:path w="6993" h="11856" extrusionOk="0">
                  <a:moveTo>
                    <a:pt x="51" y="1"/>
                  </a:moveTo>
                  <a:cubicBezTo>
                    <a:pt x="51" y="51"/>
                    <a:pt x="51" y="101"/>
                    <a:pt x="51" y="151"/>
                  </a:cubicBezTo>
                  <a:cubicBezTo>
                    <a:pt x="953" y="226"/>
                    <a:pt x="1855" y="527"/>
                    <a:pt x="2582" y="1079"/>
                  </a:cubicBezTo>
                  <a:lnTo>
                    <a:pt x="2682" y="953"/>
                  </a:lnTo>
                  <a:cubicBezTo>
                    <a:pt x="1930" y="377"/>
                    <a:pt x="1003" y="51"/>
                    <a:pt x="51" y="1"/>
                  </a:cubicBezTo>
                  <a:close/>
                  <a:moveTo>
                    <a:pt x="3685" y="9124"/>
                  </a:moveTo>
                  <a:cubicBezTo>
                    <a:pt x="4036" y="9124"/>
                    <a:pt x="4462" y="9199"/>
                    <a:pt x="4888" y="9399"/>
                  </a:cubicBezTo>
                  <a:cubicBezTo>
                    <a:pt x="5489" y="9625"/>
                    <a:pt x="5940" y="9951"/>
                    <a:pt x="6241" y="10327"/>
                  </a:cubicBezTo>
                  <a:cubicBezTo>
                    <a:pt x="6241" y="10327"/>
                    <a:pt x="6266" y="10352"/>
                    <a:pt x="6266" y="10377"/>
                  </a:cubicBezTo>
                  <a:cubicBezTo>
                    <a:pt x="6216" y="10477"/>
                    <a:pt x="6141" y="10577"/>
                    <a:pt x="6041" y="10678"/>
                  </a:cubicBezTo>
                  <a:cubicBezTo>
                    <a:pt x="5516" y="11290"/>
                    <a:pt x="4705" y="11654"/>
                    <a:pt x="3875" y="11654"/>
                  </a:cubicBezTo>
                  <a:cubicBezTo>
                    <a:pt x="3753" y="11654"/>
                    <a:pt x="3631" y="11646"/>
                    <a:pt x="3509" y="11630"/>
                  </a:cubicBezTo>
                  <a:cubicBezTo>
                    <a:pt x="2933" y="11580"/>
                    <a:pt x="2281" y="11254"/>
                    <a:pt x="2131" y="10653"/>
                  </a:cubicBezTo>
                  <a:cubicBezTo>
                    <a:pt x="1980" y="10051"/>
                    <a:pt x="2457" y="9425"/>
                    <a:pt x="3033" y="9224"/>
                  </a:cubicBezTo>
                  <a:cubicBezTo>
                    <a:pt x="3234" y="9149"/>
                    <a:pt x="3434" y="9124"/>
                    <a:pt x="3685" y="9124"/>
                  </a:cubicBezTo>
                  <a:close/>
                  <a:moveTo>
                    <a:pt x="3183" y="5790"/>
                  </a:moveTo>
                  <a:cubicBezTo>
                    <a:pt x="2056" y="5790"/>
                    <a:pt x="953" y="6141"/>
                    <a:pt x="26" y="6818"/>
                  </a:cubicBezTo>
                  <a:cubicBezTo>
                    <a:pt x="26" y="6843"/>
                    <a:pt x="26" y="6843"/>
                    <a:pt x="0" y="6843"/>
                  </a:cubicBezTo>
                  <a:lnTo>
                    <a:pt x="0" y="7069"/>
                  </a:lnTo>
                  <a:cubicBezTo>
                    <a:pt x="51" y="7018"/>
                    <a:pt x="101" y="6993"/>
                    <a:pt x="126" y="6943"/>
                  </a:cubicBezTo>
                  <a:cubicBezTo>
                    <a:pt x="1003" y="6317"/>
                    <a:pt x="2081" y="5941"/>
                    <a:pt x="3158" y="5941"/>
                  </a:cubicBezTo>
                  <a:lnTo>
                    <a:pt x="3183" y="5941"/>
                  </a:lnTo>
                  <a:cubicBezTo>
                    <a:pt x="4462" y="5966"/>
                    <a:pt x="6066" y="6617"/>
                    <a:pt x="6567" y="8046"/>
                  </a:cubicBezTo>
                  <a:cubicBezTo>
                    <a:pt x="6667" y="8297"/>
                    <a:pt x="6717" y="8597"/>
                    <a:pt x="6717" y="8873"/>
                  </a:cubicBezTo>
                  <a:cubicBezTo>
                    <a:pt x="6717" y="9349"/>
                    <a:pt x="6592" y="9800"/>
                    <a:pt x="6366" y="10227"/>
                  </a:cubicBezTo>
                  <a:cubicBezTo>
                    <a:pt x="6041" y="9826"/>
                    <a:pt x="5564" y="9500"/>
                    <a:pt x="4963" y="9249"/>
                  </a:cubicBezTo>
                  <a:cubicBezTo>
                    <a:pt x="4506" y="9051"/>
                    <a:pt x="4077" y="8955"/>
                    <a:pt x="3681" y="8955"/>
                  </a:cubicBezTo>
                  <a:cubicBezTo>
                    <a:pt x="3426" y="8955"/>
                    <a:pt x="3184" y="8995"/>
                    <a:pt x="2958" y="9074"/>
                  </a:cubicBezTo>
                  <a:cubicBezTo>
                    <a:pt x="2331" y="9299"/>
                    <a:pt x="1780" y="10001"/>
                    <a:pt x="1955" y="10703"/>
                  </a:cubicBezTo>
                  <a:cubicBezTo>
                    <a:pt x="2156" y="11404"/>
                    <a:pt x="2908" y="11730"/>
                    <a:pt x="3509" y="11805"/>
                  </a:cubicBezTo>
                  <a:cubicBezTo>
                    <a:pt x="3631" y="11821"/>
                    <a:pt x="3753" y="11828"/>
                    <a:pt x="3875" y="11828"/>
                  </a:cubicBezTo>
                  <a:cubicBezTo>
                    <a:pt x="4756" y="11828"/>
                    <a:pt x="5615" y="11438"/>
                    <a:pt x="6166" y="10778"/>
                  </a:cubicBezTo>
                  <a:cubicBezTo>
                    <a:pt x="6241" y="10703"/>
                    <a:pt x="6316" y="10602"/>
                    <a:pt x="6366" y="10527"/>
                  </a:cubicBezTo>
                  <a:cubicBezTo>
                    <a:pt x="6642" y="10928"/>
                    <a:pt x="6742" y="11404"/>
                    <a:pt x="6642" y="11831"/>
                  </a:cubicBezTo>
                  <a:lnTo>
                    <a:pt x="6792" y="11856"/>
                  </a:lnTo>
                  <a:cubicBezTo>
                    <a:pt x="6918" y="11379"/>
                    <a:pt x="6792" y="10828"/>
                    <a:pt x="6467" y="10352"/>
                  </a:cubicBezTo>
                  <a:cubicBezTo>
                    <a:pt x="6893" y="9650"/>
                    <a:pt x="6993" y="8748"/>
                    <a:pt x="6717" y="7996"/>
                  </a:cubicBezTo>
                  <a:cubicBezTo>
                    <a:pt x="6191" y="6492"/>
                    <a:pt x="4537" y="5790"/>
                    <a:pt x="3183" y="57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838666" y="3240266"/>
              <a:ext cx="1062659" cy="454864"/>
            </a:xfrm>
            <a:custGeom>
              <a:avLst/>
              <a:gdLst/>
              <a:ahLst/>
              <a:cxnLst/>
              <a:rect l="l" t="t" r="r" b="b"/>
              <a:pathLst>
                <a:path w="13786" h="5901" extrusionOk="0">
                  <a:moveTo>
                    <a:pt x="7660" y="0"/>
                  </a:moveTo>
                  <a:cubicBezTo>
                    <a:pt x="6246" y="0"/>
                    <a:pt x="4832" y="217"/>
                    <a:pt x="3484" y="600"/>
                  </a:cubicBezTo>
                  <a:cubicBezTo>
                    <a:pt x="3209" y="675"/>
                    <a:pt x="2933" y="775"/>
                    <a:pt x="2657" y="901"/>
                  </a:cubicBezTo>
                  <a:cubicBezTo>
                    <a:pt x="1429" y="1402"/>
                    <a:pt x="176" y="2404"/>
                    <a:pt x="51" y="3833"/>
                  </a:cubicBezTo>
                  <a:cubicBezTo>
                    <a:pt x="1" y="4635"/>
                    <a:pt x="402" y="5487"/>
                    <a:pt x="1154" y="5763"/>
                  </a:cubicBezTo>
                  <a:cubicBezTo>
                    <a:pt x="1390" y="5857"/>
                    <a:pt x="1624" y="5894"/>
                    <a:pt x="1857" y="5894"/>
                  </a:cubicBezTo>
                  <a:cubicBezTo>
                    <a:pt x="2618" y="5894"/>
                    <a:pt x="3366" y="5507"/>
                    <a:pt x="4132" y="5507"/>
                  </a:cubicBezTo>
                  <a:cubicBezTo>
                    <a:pt x="4250" y="5507"/>
                    <a:pt x="4368" y="5516"/>
                    <a:pt x="4487" y="5537"/>
                  </a:cubicBezTo>
                  <a:cubicBezTo>
                    <a:pt x="4913" y="5612"/>
                    <a:pt x="5339" y="5763"/>
                    <a:pt x="5765" y="5838"/>
                  </a:cubicBezTo>
                  <a:cubicBezTo>
                    <a:pt x="5993" y="5881"/>
                    <a:pt x="6212" y="5900"/>
                    <a:pt x="6423" y="5900"/>
                  </a:cubicBezTo>
                  <a:cubicBezTo>
                    <a:pt x="7325" y="5900"/>
                    <a:pt x="8100" y="5547"/>
                    <a:pt x="8973" y="5161"/>
                  </a:cubicBezTo>
                  <a:cubicBezTo>
                    <a:pt x="9322" y="5005"/>
                    <a:pt x="9682" y="4963"/>
                    <a:pt x="10046" y="4963"/>
                  </a:cubicBezTo>
                  <a:cubicBezTo>
                    <a:pt x="10463" y="4963"/>
                    <a:pt x="10886" y="5018"/>
                    <a:pt x="11309" y="5018"/>
                  </a:cubicBezTo>
                  <a:cubicBezTo>
                    <a:pt x="11525" y="5018"/>
                    <a:pt x="11741" y="5004"/>
                    <a:pt x="11956" y="4961"/>
                  </a:cubicBezTo>
                  <a:cubicBezTo>
                    <a:pt x="12557" y="4835"/>
                    <a:pt x="13109" y="4460"/>
                    <a:pt x="13409" y="3883"/>
                  </a:cubicBezTo>
                  <a:cubicBezTo>
                    <a:pt x="13785" y="3181"/>
                    <a:pt x="13660" y="2304"/>
                    <a:pt x="13184" y="1678"/>
                  </a:cubicBezTo>
                  <a:cubicBezTo>
                    <a:pt x="12808" y="1176"/>
                    <a:pt x="12281" y="850"/>
                    <a:pt x="11705" y="625"/>
                  </a:cubicBezTo>
                  <a:cubicBezTo>
                    <a:pt x="11103" y="399"/>
                    <a:pt x="10427" y="274"/>
                    <a:pt x="9800" y="174"/>
                  </a:cubicBezTo>
                  <a:cubicBezTo>
                    <a:pt x="9093" y="56"/>
                    <a:pt x="8376" y="0"/>
                    <a:pt x="7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840593" y="3215523"/>
              <a:ext cx="1047166" cy="454478"/>
            </a:xfrm>
            <a:custGeom>
              <a:avLst/>
              <a:gdLst/>
              <a:ahLst/>
              <a:cxnLst/>
              <a:rect l="l" t="t" r="r" b="b"/>
              <a:pathLst>
                <a:path w="13585" h="5896" extrusionOk="0">
                  <a:moveTo>
                    <a:pt x="7628" y="0"/>
                  </a:moveTo>
                  <a:cubicBezTo>
                    <a:pt x="6440" y="0"/>
                    <a:pt x="5256" y="151"/>
                    <a:pt x="4086" y="420"/>
                  </a:cubicBezTo>
                  <a:cubicBezTo>
                    <a:pt x="4036" y="445"/>
                    <a:pt x="3986" y="445"/>
                    <a:pt x="3936" y="470"/>
                  </a:cubicBezTo>
                  <a:cubicBezTo>
                    <a:pt x="3760" y="520"/>
                    <a:pt x="3610" y="545"/>
                    <a:pt x="3434" y="595"/>
                  </a:cubicBezTo>
                  <a:cubicBezTo>
                    <a:pt x="3159" y="670"/>
                    <a:pt x="2883" y="770"/>
                    <a:pt x="2607" y="896"/>
                  </a:cubicBezTo>
                  <a:cubicBezTo>
                    <a:pt x="1379" y="1397"/>
                    <a:pt x="126" y="2400"/>
                    <a:pt x="1" y="3828"/>
                  </a:cubicBezTo>
                  <a:cubicBezTo>
                    <a:pt x="1" y="3979"/>
                    <a:pt x="1" y="4129"/>
                    <a:pt x="26" y="4279"/>
                  </a:cubicBezTo>
                  <a:lnTo>
                    <a:pt x="26" y="4304"/>
                  </a:lnTo>
                  <a:cubicBezTo>
                    <a:pt x="126" y="4931"/>
                    <a:pt x="502" y="5532"/>
                    <a:pt x="1103" y="5758"/>
                  </a:cubicBezTo>
                  <a:cubicBezTo>
                    <a:pt x="1340" y="5853"/>
                    <a:pt x="1574" y="5889"/>
                    <a:pt x="1807" y="5889"/>
                  </a:cubicBezTo>
                  <a:cubicBezTo>
                    <a:pt x="2568" y="5889"/>
                    <a:pt x="3316" y="5502"/>
                    <a:pt x="4082" y="5502"/>
                  </a:cubicBezTo>
                  <a:cubicBezTo>
                    <a:pt x="4200" y="5502"/>
                    <a:pt x="4318" y="5511"/>
                    <a:pt x="4437" y="5532"/>
                  </a:cubicBezTo>
                  <a:cubicBezTo>
                    <a:pt x="4863" y="5608"/>
                    <a:pt x="5289" y="5758"/>
                    <a:pt x="5715" y="5833"/>
                  </a:cubicBezTo>
                  <a:cubicBezTo>
                    <a:pt x="5943" y="5876"/>
                    <a:pt x="6162" y="5895"/>
                    <a:pt x="6373" y="5895"/>
                  </a:cubicBezTo>
                  <a:cubicBezTo>
                    <a:pt x="7275" y="5895"/>
                    <a:pt x="8050" y="5542"/>
                    <a:pt x="8923" y="5156"/>
                  </a:cubicBezTo>
                  <a:cubicBezTo>
                    <a:pt x="9281" y="5000"/>
                    <a:pt x="9643" y="4959"/>
                    <a:pt x="10007" y="4959"/>
                  </a:cubicBezTo>
                  <a:cubicBezTo>
                    <a:pt x="10423" y="4959"/>
                    <a:pt x="10842" y="5013"/>
                    <a:pt x="11262" y="5013"/>
                  </a:cubicBezTo>
                  <a:cubicBezTo>
                    <a:pt x="11476" y="5013"/>
                    <a:pt x="11691" y="4999"/>
                    <a:pt x="11906" y="4956"/>
                  </a:cubicBezTo>
                  <a:cubicBezTo>
                    <a:pt x="12507" y="4831"/>
                    <a:pt x="13058" y="4455"/>
                    <a:pt x="13359" y="3903"/>
                  </a:cubicBezTo>
                  <a:cubicBezTo>
                    <a:pt x="13510" y="3603"/>
                    <a:pt x="13585" y="3302"/>
                    <a:pt x="13585" y="3001"/>
                  </a:cubicBezTo>
                  <a:lnTo>
                    <a:pt x="13585" y="2976"/>
                  </a:lnTo>
                  <a:cubicBezTo>
                    <a:pt x="13585" y="2525"/>
                    <a:pt x="13434" y="2049"/>
                    <a:pt x="13134" y="1673"/>
                  </a:cubicBezTo>
                  <a:cubicBezTo>
                    <a:pt x="12758" y="1171"/>
                    <a:pt x="12231" y="846"/>
                    <a:pt x="11655" y="620"/>
                  </a:cubicBezTo>
                  <a:cubicBezTo>
                    <a:pt x="11053" y="395"/>
                    <a:pt x="10377" y="269"/>
                    <a:pt x="9750" y="169"/>
                  </a:cubicBezTo>
                  <a:cubicBezTo>
                    <a:pt x="9474" y="119"/>
                    <a:pt x="9174" y="69"/>
                    <a:pt x="8898" y="44"/>
                  </a:cubicBezTo>
                  <a:lnTo>
                    <a:pt x="8723" y="44"/>
                  </a:lnTo>
                  <a:cubicBezTo>
                    <a:pt x="8358" y="14"/>
                    <a:pt x="7993" y="0"/>
                    <a:pt x="7628" y="0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1143909" y="3218837"/>
              <a:ext cx="382638" cy="119092"/>
            </a:xfrm>
            <a:custGeom>
              <a:avLst/>
              <a:gdLst/>
              <a:ahLst/>
              <a:cxnLst/>
              <a:rect l="l" t="t" r="r" b="b"/>
              <a:pathLst>
                <a:path w="4964" h="1545" extrusionOk="0">
                  <a:moveTo>
                    <a:pt x="4788" y="1"/>
                  </a:moveTo>
                  <a:cubicBezTo>
                    <a:pt x="4737" y="101"/>
                    <a:pt x="4662" y="201"/>
                    <a:pt x="4587" y="301"/>
                  </a:cubicBezTo>
                  <a:cubicBezTo>
                    <a:pt x="4562" y="352"/>
                    <a:pt x="4512" y="427"/>
                    <a:pt x="4462" y="477"/>
                  </a:cubicBezTo>
                  <a:cubicBezTo>
                    <a:pt x="4186" y="778"/>
                    <a:pt x="3810" y="1003"/>
                    <a:pt x="3359" y="1179"/>
                  </a:cubicBezTo>
                  <a:cubicBezTo>
                    <a:pt x="2974" y="1320"/>
                    <a:pt x="2589" y="1389"/>
                    <a:pt x="2218" y="1389"/>
                  </a:cubicBezTo>
                  <a:cubicBezTo>
                    <a:pt x="1864" y="1389"/>
                    <a:pt x="1522" y="1326"/>
                    <a:pt x="1204" y="1204"/>
                  </a:cubicBezTo>
                  <a:cubicBezTo>
                    <a:pt x="903" y="1078"/>
                    <a:pt x="602" y="903"/>
                    <a:pt x="377" y="652"/>
                  </a:cubicBezTo>
                  <a:cubicBezTo>
                    <a:pt x="301" y="577"/>
                    <a:pt x="226" y="477"/>
                    <a:pt x="151" y="377"/>
                  </a:cubicBezTo>
                  <a:cubicBezTo>
                    <a:pt x="101" y="402"/>
                    <a:pt x="51" y="402"/>
                    <a:pt x="1" y="427"/>
                  </a:cubicBezTo>
                  <a:cubicBezTo>
                    <a:pt x="51" y="527"/>
                    <a:pt x="126" y="627"/>
                    <a:pt x="201" y="702"/>
                  </a:cubicBezTo>
                  <a:cubicBezTo>
                    <a:pt x="452" y="978"/>
                    <a:pt x="778" y="1204"/>
                    <a:pt x="1153" y="1354"/>
                  </a:cubicBezTo>
                  <a:cubicBezTo>
                    <a:pt x="1451" y="1473"/>
                    <a:pt x="1780" y="1545"/>
                    <a:pt x="2128" y="1545"/>
                  </a:cubicBezTo>
                  <a:cubicBezTo>
                    <a:pt x="2219" y="1545"/>
                    <a:pt x="2312" y="1540"/>
                    <a:pt x="2407" y="1530"/>
                  </a:cubicBezTo>
                  <a:cubicBezTo>
                    <a:pt x="2732" y="1530"/>
                    <a:pt x="3083" y="1454"/>
                    <a:pt x="3409" y="1329"/>
                  </a:cubicBezTo>
                  <a:cubicBezTo>
                    <a:pt x="3885" y="1154"/>
                    <a:pt x="4286" y="903"/>
                    <a:pt x="4562" y="577"/>
                  </a:cubicBezTo>
                  <a:cubicBezTo>
                    <a:pt x="4637" y="502"/>
                    <a:pt x="4712" y="402"/>
                    <a:pt x="4788" y="326"/>
                  </a:cubicBezTo>
                  <a:cubicBezTo>
                    <a:pt x="4863" y="226"/>
                    <a:pt x="4913" y="126"/>
                    <a:pt x="49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1000922" y="3373232"/>
              <a:ext cx="75464" cy="75618"/>
            </a:xfrm>
            <a:custGeom>
              <a:avLst/>
              <a:gdLst/>
              <a:ahLst/>
              <a:cxnLst/>
              <a:rect l="l" t="t" r="r" b="b"/>
              <a:pathLst>
                <a:path w="979" h="981" extrusionOk="0">
                  <a:moveTo>
                    <a:pt x="498" y="1"/>
                  </a:moveTo>
                  <a:cubicBezTo>
                    <a:pt x="483" y="1"/>
                    <a:pt x="468" y="1"/>
                    <a:pt x="452" y="3"/>
                  </a:cubicBezTo>
                  <a:cubicBezTo>
                    <a:pt x="201" y="28"/>
                    <a:pt x="1" y="253"/>
                    <a:pt x="1" y="504"/>
                  </a:cubicBezTo>
                  <a:lnTo>
                    <a:pt x="26" y="980"/>
                  </a:lnTo>
                  <a:lnTo>
                    <a:pt x="978" y="930"/>
                  </a:lnTo>
                  <a:lnTo>
                    <a:pt x="953" y="454"/>
                  </a:lnTo>
                  <a:cubicBezTo>
                    <a:pt x="953" y="194"/>
                    <a:pt x="753" y="1"/>
                    <a:pt x="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1008708" y="3522153"/>
              <a:ext cx="75387" cy="75387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953" y="1"/>
                  </a:moveTo>
                  <a:lnTo>
                    <a:pt x="0" y="51"/>
                  </a:lnTo>
                  <a:lnTo>
                    <a:pt x="25" y="527"/>
                  </a:lnTo>
                  <a:cubicBezTo>
                    <a:pt x="25" y="777"/>
                    <a:pt x="251" y="978"/>
                    <a:pt x="527" y="978"/>
                  </a:cubicBezTo>
                  <a:cubicBezTo>
                    <a:pt x="777" y="953"/>
                    <a:pt x="978" y="727"/>
                    <a:pt x="978" y="477"/>
                  </a:cubicBezTo>
                  <a:lnTo>
                    <a:pt x="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1078235" y="3444686"/>
              <a:ext cx="77314" cy="75618"/>
            </a:xfrm>
            <a:custGeom>
              <a:avLst/>
              <a:gdLst/>
              <a:ahLst/>
              <a:cxnLst/>
              <a:rect l="l" t="t" r="r" b="b"/>
              <a:pathLst>
                <a:path w="1003" h="981" extrusionOk="0">
                  <a:moveTo>
                    <a:pt x="523" y="1"/>
                  </a:moveTo>
                  <a:cubicBezTo>
                    <a:pt x="508" y="1"/>
                    <a:pt x="492" y="2"/>
                    <a:pt x="477" y="3"/>
                  </a:cubicBezTo>
                  <a:lnTo>
                    <a:pt x="0" y="28"/>
                  </a:lnTo>
                  <a:lnTo>
                    <a:pt x="51" y="980"/>
                  </a:lnTo>
                  <a:lnTo>
                    <a:pt x="527" y="955"/>
                  </a:lnTo>
                  <a:cubicBezTo>
                    <a:pt x="802" y="930"/>
                    <a:pt x="1003" y="705"/>
                    <a:pt x="978" y="429"/>
                  </a:cubicBezTo>
                  <a:cubicBezTo>
                    <a:pt x="978" y="193"/>
                    <a:pt x="777" y="1"/>
                    <a:pt x="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929468" y="3450699"/>
              <a:ext cx="77391" cy="75541"/>
            </a:xfrm>
            <a:custGeom>
              <a:avLst/>
              <a:gdLst/>
              <a:ahLst/>
              <a:cxnLst/>
              <a:rect l="l" t="t" r="r" b="b"/>
              <a:pathLst>
                <a:path w="1004" h="980" extrusionOk="0">
                  <a:moveTo>
                    <a:pt x="928" y="0"/>
                  </a:moveTo>
                  <a:lnTo>
                    <a:pt x="477" y="25"/>
                  </a:lnTo>
                  <a:cubicBezTo>
                    <a:pt x="201" y="50"/>
                    <a:pt x="1" y="276"/>
                    <a:pt x="26" y="527"/>
                  </a:cubicBezTo>
                  <a:cubicBezTo>
                    <a:pt x="26" y="787"/>
                    <a:pt x="226" y="980"/>
                    <a:pt x="481" y="980"/>
                  </a:cubicBezTo>
                  <a:cubicBezTo>
                    <a:pt x="496" y="980"/>
                    <a:pt x="511" y="979"/>
                    <a:pt x="527" y="978"/>
                  </a:cubicBezTo>
                  <a:lnTo>
                    <a:pt x="1003" y="953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1613335" y="3311412"/>
              <a:ext cx="94734" cy="93116"/>
            </a:xfrm>
            <a:custGeom>
              <a:avLst/>
              <a:gdLst/>
              <a:ahLst/>
              <a:cxnLst/>
              <a:rect l="l" t="t" r="r" b="b"/>
              <a:pathLst>
                <a:path w="1229" h="1208" extrusionOk="0">
                  <a:moveTo>
                    <a:pt x="622" y="1"/>
                  </a:moveTo>
                  <a:cubicBezTo>
                    <a:pt x="607" y="1"/>
                    <a:pt x="592" y="2"/>
                    <a:pt x="577" y="3"/>
                  </a:cubicBezTo>
                  <a:cubicBezTo>
                    <a:pt x="251" y="28"/>
                    <a:pt x="1" y="303"/>
                    <a:pt x="26" y="629"/>
                  </a:cubicBezTo>
                  <a:cubicBezTo>
                    <a:pt x="26" y="964"/>
                    <a:pt x="300" y="1207"/>
                    <a:pt x="608" y="1207"/>
                  </a:cubicBezTo>
                  <a:cubicBezTo>
                    <a:pt x="622" y="1207"/>
                    <a:pt x="637" y="1207"/>
                    <a:pt x="652" y="1206"/>
                  </a:cubicBezTo>
                  <a:cubicBezTo>
                    <a:pt x="978" y="1181"/>
                    <a:pt x="1229" y="880"/>
                    <a:pt x="1204" y="554"/>
                  </a:cubicBezTo>
                  <a:cubicBezTo>
                    <a:pt x="1204" y="243"/>
                    <a:pt x="930" y="1"/>
                    <a:pt x="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1534173" y="3415781"/>
              <a:ext cx="96661" cy="93039"/>
            </a:xfrm>
            <a:custGeom>
              <a:avLst/>
              <a:gdLst/>
              <a:ahLst/>
              <a:cxnLst/>
              <a:rect l="l" t="t" r="r" b="b"/>
              <a:pathLst>
                <a:path w="1254" h="1207" extrusionOk="0">
                  <a:moveTo>
                    <a:pt x="625" y="0"/>
                  </a:moveTo>
                  <a:cubicBezTo>
                    <a:pt x="609" y="0"/>
                    <a:pt x="593" y="1"/>
                    <a:pt x="577" y="2"/>
                  </a:cubicBezTo>
                  <a:cubicBezTo>
                    <a:pt x="251" y="27"/>
                    <a:pt x="0" y="303"/>
                    <a:pt x="25" y="629"/>
                  </a:cubicBezTo>
                  <a:cubicBezTo>
                    <a:pt x="49" y="963"/>
                    <a:pt x="301" y="1207"/>
                    <a:pt x="629" y="1207"/>
                  </a:cubicBezTo>
                  <a:cubicBezTo>
                    <a:pt x="645" y="1207"/>
                    <a:pt x="661" y="1206"/>
                    <a:pt x="677" y="1205"/>
                  </a:cubicBezTo>
                  <a:cubicBezTo>
                    <a:pt x="1003" y="1180"/>
                    <a:pt x="1253" y="904"/>
                    <a:pt x="1228" y="553"/>
                  </a:cubicBezTo>
                  <a:cubicBezTo>
                    <a:pt x="1204" y="243"/>
                    <a:pt x="953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1709919" y="3404141"/>
              <a:ext cx="96739" cy="93116"/>
            </a:xfrm>
            <a:custGeom>
              <a:avLst/>
              <a:gdLst/>
              <a:ahLst/>
              <a:cxnLst/>
              <a:rect l="l" t="t" r="r" b="b"/>
              <a:pathLst>
                <a:path w="1255" h="1208" extrusionOk="0">
                  <a:moveTo>
                    <a:pt x="626" y="1"/>
                  </a:moveTo>
                  <a:cubicBezTo>
                    <a:pt x="610" y="1"/>
                    <a:pt x="594" y="2"/>
                    <a:pt x="577" y="3"/>
                  </a:cubicBezTo>
                  <a:cubicBezTo>
                    <a:pt x="252" y="28"/>
                    <a:pt x="1" y="303"/>
                    <a:pt x="26" y="629"/>
                  </a:cubicBezTo>
                  <a:cubicBezTo>
                    <a:pt x="50" y="964"/>
                    <a:pt x="302" y="1207"/>
                    <a:pt x="630" y="1207"/>
                  </a:cubicBezTo>
                  <a:cubicBezTo>
                    <a:pt x="645" y="1207"/>
                    <a:pt x="661" y="1207"/>
                    <a:pt x="678" y="1206"/>
                  </a:cubicBezTo>
                  <a:cubicBezTo>
                    <a:pt x="1003" y="1181"/>
                    <a:pt x="1254" y="905"/>
                    <a:pt x="1229" y="554"/>
                  </a:cubicBezTo>
                  <a:cubicBezTo>
                    <a:pt x="1205" y="243"/>
                    <a:pt x="953" y="1"/>
                    <a:pt x="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1257912" y="3583973"/>
              <a:ext cx="61897" cy="29060"/>
            </a:xfrm>
            <a:custGeom>
              <a:avLst/>
              <a:gdLst/>
              <a:ahLst/>
              <a:cxnLst/>
              <a:rect l="l" t="t" r="r" b="b"/>
              <a:pathLst>
                <a:path w="803" h="377" extrusionOk="0">
                  <a:moveTo>
                    <a:pt x="401" y="1"/>
                  </a:moveTo>
                  <a:cubicBezTo>
                    <a:pt x="176" y="26"/>
                    <a:pt x="0" y="101"/>
                    <a:pt x="0" y="201"/>
                  </a:cubicBezTo>
                  <a:cubicBezTo>
                    <a:pt x="0" y="326"/>
                    <a:pt x="201" y="376"/>
                    <a:pt x="426" y="376"/>
                  </a:cubicBezTo>
                  <a:cubicBezTo>
                    <a:pt x="627" y="351"/>
                    <a:pt x="802" y="251"/>
                    <a:pt x="802" y="151"/>
                  </a:cubicBezTo>
                  <a:cubicBezTo>
                    <a:pt x="802" y="51"/>
                    <a:pt x="602" y="1"/>
                    <a:pt x="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1381551" y="3575879"/>
              <a:ext cx="63824" cy="29446"/>
            </a:xfrm>
            <a:custGeom>
              <a:avLst/>
              <a:gdLst/>
              <a:ahLst/>
              <a:cxnLst/>
              <a:rect l="l" t="t" r="r" b="b"/>
              <a:pathLst>
                <a:path w="828" h="382" extrusionOk="0">
                  <a:moveTo>
                    <a:pt x="487" y="0"/>
                  </a:moveTo>
                  <a:cubicBezTo>
                    <a:pt x="460" y="0"/>
                    <a:pt x="431" y="2"/>
                    <a:pt x="401" y="5"/>
                  </a:cubicBezTo>
                  <a:cubicBezTo>
                    <a:pt x="176" y="5"/>
                    <a:pt x="0" y="106"/>
                    <a:pt x="25" y="206"/>
                  </a:cubicBezTo>
                  <a:cubicBezTo>
                    <a:pt x="25" y="306"/>
                    <a:pt x="201" y="381"/>
                    <a:pt x="426" y="381"/>
                  </a:cubicBezTo>
                  <a:cubicBezTo>
                    <a:pt x="652" y="356"/>
                    <a:pt x="827" y="256"/>
                    <a:pt x="827" y="156"/>
                  </a:cubicBezTo>
                  <a:cubicBezTo>
                    <a:pt x="806" y="69"/>
                    <a:pt x="670" y="0"/>
                    <a:pt x="4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1271402" y="3392425"/>
              <a:ext cx="152700" cy="145609"/>
            </a:xfrm>
            <a:custGeom>
              <a:avLst/>
              <a:gdLst/>
              <a:ahLst/>
              <a:cxnLst/>
              <a:rect l="l" t="t" r="r" b="b"/>
              <a:pathLst>
                <a:path w="1981" h="1889" extrusionOk="0">
                  <a:moveTo>
                    <a:pt x="1017" y="0"/>
                  </a:moveTo>
                  <a:cubicBezTo>
                    <a:pt x="988" y="0"/>
                    <a:pt x="958" y="1"/>
                    <a:pt x="928" y="4"/>
                  </a:cubicBezTo>
                  <a:cubicBezTo>
                    <a:pt x="402" y="29"/>
                    <a:pt x="1" y="481"/>
                    <a:pt x="51" y="1007"/>
                  </a:cubicBezTo>
                  <a:cubicBezTo>
                    <a:pt x="74" y="1503"/>
                    <a:pt x="477" y="1888"/>
                    <a:pt x="965" y="1888"/>
                  </a:cubicBezTo>
                  <a:cubicBezTo>
                    <a:pt x="994" y="1888"/>
                    <a:pt x="1024" y="1887"/>
                    <a:pt x="1053" y="1884"/>
                  </a:cubicBezTo>
                  <a:cubicBezTo>
                    <a:pt x="1580" y="1859"/>
                    <a:pt x="1981" y="1408"/>
                    <a:pt x="1931" y="882"/>
                  </a:cubicBezTo>
                  <a:cubicBezTo>
                    <a:pt x="1907" y="385"/>
                    <a:pt x="1504" y="0"/>
                    <a:pt x="10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1271402" y="3379090"/>
              <a:ext cx="150773" cy="147073"/>
            </a:xfrm>
            <a:custGeom>
              <a:avLst/>
              <a:gdLst/>
              <a:ahLst/>
              <a:cxnLst/>
              <a:rect l="l" t="t" r="r" b="b"/>
              <a:pathLst>
                <a:path w="1956" h="1908" extrusionOk="0">
                  <a:moveTo>
                    <a:pt x="973" y="1"/>
                  </a:moveTo>
                  <a:cubicBezTo>
                    <a:pt x="958" y="1"/>
                    <a:pt x="943" y="1"/>
                    <a:pt x="928" y="2"/>
                  </a:cubicBezTo>
                  <a:cubicBezTo>
                    <a:pt x="402" y="27"/>
                    <a:pt x="1" y="503"/>
                    <a:pt x="26" y="1004"/>
                  </a:cubicBezTo>
                  <a:cubicBezTo>
                    <a:pt x="74" y="1515"/>
                    <a:pt x="501" y="1908"/>
                    <a:pt x="1007" y="1908"/>
                  </a:cubicBezTo>
                  <a:cubicBezTo>
                    <a:pt x="1022" y="1908"/>
                    <a:pt x="1038" y="1907"/>
                    <a:pt x="1053" y="1907"/>
                  </a:cubicBezTo>
                  <a:cubicBezTo>
                    <a:pt x="1555" y="1857"/>
                    <a:pt x="1956" y="1405"/>
                    <a:pt x="1931" y="879"/>
                  </a:cubicBezTo>
                  <a:cubicBezTo>
                    <a:pt x="1882" y="393"/>
                    <a:pt x="1456" y="1"/>
                    <a:pt x="9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2463391" y="2257861"/>
              <a:ext cx="521694" cy="1105980"/>
            </a:xfrm>
            <a:custGeom>
              <a:avLst/>
              <a:gdLst/>
              <a:ahLst/>
              <a:cxnLst/>
              <a:rect l="l" t="t" r="r" b="b"/>
              <a:pathLst>
                <a:path w="6768" h="14348" extrusionOk="0">
                  <a:moveTo>
                    <a:pt x="3769" y="0"/>
                  </a:moveTo>
                  <a:cubicBezTo>
                    <a:pt x="2866" y="0"/>
                    <a:pt x="1863" y="567"/>
                    <a:pt x="1655" y="1540"/>
                  </a:cubicBezTo>
                  <a:lnTo>
                    <a:pt x="1830" y="1565"/>
                  </a:lnTo>
                  <a:cubicBezTo>
                    <a:pt x="1995" y="694"/>
                    <a:pt x="2956" y="155"/>
                    <a:pt x="3799" y="155"/>
                  </a:cubicBezTo>
                  <a:cubicBezTo>
                    <a:pt x="3853" y="155"/>
                    <a:pt x="3907" y="157"/>
                    <a:pt x="3960" y="162"/>
                  </a:cubicBezTo>
                  <a:cubicBezTo>
                    <a:pt x="4787" y="237"/>
                    <a:pt x="5640" y="763"/>
                    <a:pt x="6341" y="1615"/>
                  </a:cubicBezTo>
                  <a:cubicBezTo>
                    <a:pt x="6492" y="1791"/>
                    <a:pt x="6642" y="1991"/>
                    <a:pt x="6767" y="2192"/>
                  </a:cubicBezTo>
                  <a:cubicBezTo>
                    <a:pt x="6767" y="2067"/>
                    <a:pt x="6767" y="1966"/>
                    <a:pt x="6742" y="1866"/>
                  </a:cubicBezTo>
                  <a:cubicBezTo>
                    <a:pt x="6667" y="1741"/>
                    <a:pt x="6567" y="1615"/>
                    <a:pt x="6467" y="1515"/>
                  </a:cubicBezTo>
                  <a:cubicBezTo>
                    <a:pt x="5740" y="613"/>
                    <a:pt x="4863" y="87"/>
                    <a:pt x="3985" y="11"/>
                  </a:cubicBezTo>
                  <a:cubicBezTo>
                    <a:pt x="3914" y="4"/>
                    <a:pt x="3842" y="0"/>
                    <a:pt x="3769" y="0"/>
                  </a:cubicBezTo>
                  <a:close/>
                  <a:moveTo>
                    <a:pt x="3635" y="11540"/>
                  </a:moveTo>
                  <a:cubicBezTo>
                    <a:pt x="3760" y="11666"/>
                    <a:pt x="3860" y="11791"/>
                    <a:pt x="3935" y="11916"/>
                  </a:cubicBezTo>
                  <a:cubicBezTo>
                    <a:pt x="4236" y="12367"/>
                    <a:pt x="4336" y="12894"/>
                    <a:pt x="4211" y="13345"/>
                  </a:cubicBezTo>
                  <a:cubicBezTo>
                    <a:pt x="4111" y="13721"/>
                    <a:pt x="3860" y="13997"/>
                    <a:pt x="3584" y="14122"/>
                  </a:cubicBezTo>
                  <a:cubicBezTo>
                    <a:pt x="3480" y="14164"/>
                    <a:pt x="3371" y="14184"/>
                    <a:pt x="3259" y="14184"/>
                  </a:cubicBezTo>
                  <a:cubicBezTo>
                    <a:pt x="3104" y="14184"/>
                    <a:pt x="2943" y="14145"/>
                    <a:pt x="2782" y="14072"/>
                  </a:cubicBezTo>
                  <a:cubicBezTo>
                    <a:pt x="2482" y="13896"/>
                    <a:pt x="2256" y="13595"/>
                    <a:pt x="2231" y="13270"/>
                  </a:cubicBezTo>
                  <a:cubicBezTo>
                    <a:pt x="2131" y="12668"/>
                    <a:pt x="2532" y="12042"/>
                    <a:pt x="3133" y="11741"/>
                  </a:cubicBezTo>
                  <a:cubicBezTo>
                    <a:pt x="3284" y="11666"/>
                    <a:pt x="3459" y="11590"/>
                    <a:pt x="3635" y="11540"/>
                  </a:cubicBezTo>
                  <a:close/>
                  <a:moveTo>
                    <a:pt x="6767" y="9310"/>
                  </a:moveTo>
                  <a:cubicBezTo>
                    <a:pt x="6742" y="9360"/>
                    <a:pt x="6692" y="9410"/>
                    <a:pt x="6667" y="9460"/>
                  </a:cubicBezTo>
                  <a:cubicBezTo>
                    <a:pt x="6266" y="10062"/>
                    <a:pt x="5564" y="10814"/>
                    <a:pt x="4587" y="11139"/>
                  </a:cubicBezTo>
                  <a:cubicBezTo>
                    <a:pt x="4386" y="11215"/>
                    <a:pt x="4186" y="11265"/>
                    <a:pt x="3985" y="11290"/>
                  </a:cubicBezTo>
                  <a:cubicBezTo>
                    <a:pt x="3885" y="11315"/>
                    <a:pt x="3785" y="11340"/>
                    <a:pt x="3685" y="11365"/>
                  </a:cubicBezTo>
                  <a:cubicBezTo>
                    <a:pt x="3384" y="11114"/>
                    <a:pt x="3033" y="10914"/>
                    <a:pt x="2657" y="10864"/>
                  </a:cubicBezTo>
                  <a:cubicBezTo>
                    <a:pt x="2550" y="10847"/>
                    <a:pt x="2441" y="10838"/>
                    <a:pt x="2333" y="10838"/>
                  </a:cubicBezTo>
                  <a:cubicBezTo>
                    <a:pt x="1332" y="10838"/>
                    <a:pt x="340" y="11548"/>
                    <a:pt x="0" y="12543"/>
                  </a:cubicBezTo>
                  <a:lnTo>
                    <a:pt x="151" y="12618"/>
                  </a:lnTo>
                  <a:cubicBezTo>
                    <a:pt x="466" y="11694"/>
                    <a:pt x="1390" y="11013"/>
                    <a:pt x="2321" y="11013"/>
                  </a:cubicBezTo>
                  <a:cubicBezTo>
                    <a:pt x="2425" y="11013"/>
                    <a:pt x="2529" y="11021"/>
                    <a:pt x="2632" y="11039"/>
                  </a:cubicBezTo>
                  <a:cubicBezTo>
                    <a:pt x="2933" y="11064"/>
                    <a:pt x="3234" y="11215"/>
                    <a:pt x="3484" y="11415"/>
                  </a:cubicBezTo>
                  <a:cubicBezTo>
                    <a:pt x="3334" y="11465"/>
                    <a:pt x="3209" y="11515"/>
                    <a:pt x="3058" y="11590"/>
                  </a:cubicBezTo>
                  <a:cubicBezTo>
                    <a:pt x="2381" y="11916"/>
                    <a:pt x="1955" y="12643"/>
                    <a:pt x="2056" y="13295"/>
                  </a:cubicBezTo>
                  <a:cubicBezTo>
                    <a:pt x="2106" y="13646"/>
                    <a:pt x="2356" y="13997"/>
                    <a:pt x="2707" y="14197"/>
                  </a:cubicBezTo>
                  <a:cubicBezTo>
                    <a:pt x="2883" y="14297"/>
                    <a:pt x="3083" y="14347"/>
                    <a:pt x="3259" y="14347"/>
                  </a:cubicBezTo>
                  <a:cubicBezTo>
                    <a:pt x="3409" y="14347"/>
                    <a:pt x="3534" y="14322"/>
                    <a:pt x="3635" y="14272"/>
                  </a:cubicBezTo>
                  <a:cubicBezTo>
                    <a:pt x="3985" y="14147"/>
                    <a:pt x="4236" y="13796"/>
                    <a:pt x="4361" y="13370"/>
                  </a:cubicBezTo>
                  <a:cubicBezTo>
                    <a:pt x="4487" y="12869"/>
                    <a:pt x="4386" y="12317"/>
                    <a:pt x="4086" y="11841"/>
                  </a:cubicBezTo>
                  <a:cubicBezTo>
                    <a:pt x="4011" y="11716"/>
                    <a:pt x="3910" y="11616"/>
                    <a:pt x="3835" y="11515"/>
                  </a:cubicBezTo>
                  <a:cubicBezTo>
                    <a:pt x="3885" y="11490"/>
                    <a:pt x="3960" y="11465"/>
                    <a:pt x="4036" y="11465"/>
                  </a:cubicBezTo>
                  <a:cubicBezTo>
                    <a:pt x="4236" y="11415"/>
                    <a:pt x="4437" y="11365"/>
                    <a:pt x="4637" y="11290"/>
                  </a:cubicBezTo>
                  <a:cubicBezTo>
                    <a:pt x="5640" y="10964"/>
                    <a:pt x="6341" y="10212"/>
                    <a:pt x="6767" y="9611"/>
                  </a:cubicBezTo>
                  <a:lnTo>
                    <a:pt x="6767" y="93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1876106" y="3114469"/>
              <a:ext cx="1016256" cy="621516"/>
            </a:xfrm>
            <a:custGeom>
              <a:avLst/>
              <a:gdLst/>
              <a:ahLst/>
              <a:cxnLst/>
              <a:rect l="l" t="t" r="r" b="b"/>
              <a:pathLst>
                <a:path w="13184" h="8063" extrusionOk="0">
                  <a:moveTo>
                    <a:pt x="3580" y="0"/>
                  </a:moveTo>
                  <a:cubicBezTo>
                    <a:pt x="2391" y="0"/>
                    <a:pt x="1122" y="366"/>
                    <a:pt x="452" y="1405"/>
                  </a:cubicBezTo>
                  <a:cubicBezTo>
                    <a:pt x="25" y="2081"/>
                    <a:pt x="0" y="3034"/>
                    <a:pt x="502" y="3635"/>
                  </a:cubicBezTo>
                  <a:cubicBezTo>
                    <a:pt x="1304" y="4538"/>
                    <a:pt x="2657" y="4287"/>
                    <a:pt x="3559" y="4989"/>
                  </a:cubicBezTo>
                  <a:cubicBezTo>
                    <a:pt x="3910" y="5264"/>
                    <a:pt x="4211" y="5590"/>
                    <a:pt x="4562" y="5866"/>
                  </a:cubicBezTo>
                  <a:cubicBezTo>
                    <a:pt x="5514" y="6618"/>
                    <a:pt x="6517" y="6693"/>
                    <a:pt x="7695" y="6768"/>
                  </a:cubicBezTo>
                  <a:cubicBezTo>
                    <a:pt x="8747" y="6818"/>
                    <a:pt x="9449" y="7696"/>
                    <a:pt x="10427" y="7971"/>
                  </a:cubicBezTo>
                  <a:cubicBezTo>
                    <a:pt x="10633" y="8032"/>
                    <a:pt x="10846" y="8062"/>
                    <a:pt x="11058" y="8062"/>
                  </a:cubicBezTo>
                  <a:cubicBezTo>
                    <a:pt x="11462" y="8062"/>
                    <a:pt x="11861" y="7951"/>
                    <a:pt x="12206" y="7721"/>
                  </a:cubicBezTo>
                  <a:cubicBezTo>
                    <a:pt x="12883" y="7269"/>
                    <a:pt x="13183" y="6442"/>
                    <a:pt x="13058" y="5665"/>
                  </a:cubicBezTo>
                  <a:cubicBezTo>
                    <a:pt x="12958" y="5064"/>
                    <a:pt x="12632" y="4513"/>
                    <a:pt x="12231" y="4061"/>
                  </a:cubicBezTo>
                  <a:cubicBezTo>
                    <a:pt x="11805" y="3560"/>
                    <a:pt x="11279" y="3134"/>
                    <a:pt x="10777" y="2733"/>
                  </a:cubicBezTo>
                  <a:cubicBezTo>
                    <a:pt x="9073" y="1455"/>
                    <a:pt x="7068" y="603"/>
                    <a:pt x="4988" y="152"/>
                  </a:cubicBezTo>
                  <a:cubicBezTo>
                    <a:pt x="4712" y="102"/>
                    <a:pt x="4437" y="51"/>
                    <a:pt x="4136" y="26"/>
                  </a:cubicBezTo>
                  <a:cubicBezTo>
                    <a:pt x="3954" y="9"/>
                    <a:pt x="3768" y="0"/>
                    <a:pt x="3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1889596" y="3091267"/>
              <a:ext cx="1008547" cy="622827"/>
            </a:xfrm>
            <a:custGeom>
              <a:avLst/>
              <a:gdLst/>
              <a:ahLst/>
              <a:cxnLst/>
              <a:rect l="l" t="t" r="r" b="b"/>
              <a:pathLst>
                <a:path w="13084" h="8080" extrusionOk="0">
                  <a:moveTo>
                    <a:pt x="3530" y="0"/>
                  </a:moveTo>
                  <a:cubicBezTo>
                    <a:pt x="2341" y="0"/>
                    <a:pt x="1073" y="366"/>
                    <a:pt x="402" y="1405"/>
                  </a:cubicBezTo>
                  <a:cubicBezTo>
                    <a:pt x="327" y="1530"/>
                    <a:pt x="251" y="1681"/>
                    <a:pt x="201" y="1806"/>
                  </a:cubicBezTo>
                  <a:cubicBezTo>
                    <a:pt x="201" y="1831"/>
                    <a:pt x="201" y="1831"/>
                    <a:pt x="201" y="1831"/>
                  </a:cubicBezTo>
                  <a:cubicBezTo>
                    <a:pt x="1" y="2433"/>
                    <a:pt x="51" y="3159"/>
                    <a:pt x="477" y="3636"/>
                  </a:cubicBezTo>
                  <a:cubicBezTo>
                    <a:pt x="1279" y="4538"/>
                    <a:pt x="2607" y="4287"/>
                    <a:pt x="3535" y="4989"/>
                  </a:cubicBezTo>
                  <a:cubicBezTo>
                    <a:pt x="3860" y="5265"/>
                    <a:pt x="4161" y="5591"/>
                    <a:pt x="4512" y="5866"/>
                  </a:cubicBezTo>
                  <a:cubicBezTo>
                    <a:pt x="5465" y="6618"/>
                    <a:pt x="6492" y="6693"/>
                    <a:pt x="7670" y="6768"/>
                  </a:cubicBezTo>
                  <a:cubicBezTo>
                    <a:pt x="8723" y="6844"/>
                    <a:pt x="9399" y="7696"/>
                    <a:pt x="10377" y="7971"/>
                  </a:cubicBezTo>
                  <a:cubicBezTo>
                    <a:pt x="10592" y="8043"/>
                    <a:pt x="10817" y="8080"/>
                    <a:pt x="11040" y="8080"/>
                  </a:cubicBezTo>
                  <a:cubicBezTo>
                    <a:pt x="11440" y="8080"/>
                    <a:pt x="11834" y="7962"/>
                    <a:pt x="12156" y="7721"/>
                  </a:cubicBezTo>
                  <a:cubicBezTo>
                    <a:pt x="12432" y="7545"/>
                    <a:pt x="12632" y="7320"/>
                    <a:pt x="12783" y="7044"/>
                  </a:cubicBezTo>
                  <a:cubicBezTo>
                    <a:pt x="13008" y="6618"/>
                    <a:pt x="13084" y="6142"/>
                    <a:pt x="13008" y="5666"/>
                  </a:cubicBezTo>
                  <a:cubicBezTo>
                    <a:pt x="12908" y="5064"/>
                    <a:pt x="12607" y="4513"/>
                    <a:pt x="12181" y="4062"/>
                  </a:cubicBezTo>
                  <a:cubicBezTo>
                    <a:pt x="11780" y="3560"/>
                    <a:pt x="11254" y="3134"/>
                    <a:pt x="10728" y="2733"/>
                  </a:cubicBezTo>
                  <a:cubicBezTo>
                    <a:pt x="10502" y="2558"/>
                    <a:pt x="10277" y="2408"/>
                    <a:pt x="10026" y="2257"/>
                  </a:cubicBezTo>
                  <a:cubicBezTo>
                    <a:pt x="9976" y="2207"/>
                    <a:pt x="9926" y="2182"/>
                    <a:pt x="9876" y="2157"/>
                  </a:cubicBezTo>
                  <a:cubicBezTo>
                    <a:pt x="8572" y="1330"/>
                    <a:pt x="7119" y="703"/>
                    <a:pt x="5615" y="327"/>
                  </a:cubicBezTo>
                  <a:cubicBezTo>
                    <a:pt x="5565" y="302"/>
                    <a:pt x="5515" y="302"/>
                    <a:pt x="5439" y="277"/>
                  </a:cubicBezTo>
                  <a:cubicBezTo>
                    <a:pt x="5289" y="227"/>
                    <a:pt x="5114" y="202"/>
                    <a:pt x="4963" y="177"/>
                  </a:cubicBezTo>
                  <a:cubicBezTo>
                    <a:pt x="4663" y="102"/>
                    <a:pt x="4387" y="52"/>
                    <a:pt x="4086" y="27"/>
                  </a:cubicBezTo>
                  <a:cubicBezTo>
                    <a:pt x="3905" y="9"/>
                    <a:pt x="3718" y="0"/>
                    <a:pt x="3530" y="0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2308842" y="3112619"/>
              <a:ext cx="353577" cy="187310"/>
            </a:xfrm>
            <a:custGeom>
              <a:avLst/>
              <a:gdLst/>
              <a:ahLst/>
              <a:cxnLst/>
              <a:rect l="l" t="t" r="r" b="b"/>
              <a:pathLst>
                <a:path w="4587" h="2430" extrusionOk="0">
                  <a:moveTo>
                    <a:pt x="0" y="0"/>
                  </a:moveTo>
                  <a:lnTo>
                    <a:pt x="0" y="0"/>
                  </a:lnTo>
                  <a:cubicBezTo>
                    <a:pt x="26" y="126"/>
                    <a:pt x="51" y="226"/>
                    <a:pt x="76" y="351"/>
                  </a:cubicBezTo>
                  <a:cubicBezTo>
                    <a:pt x="151" y="702"/>
                    <a:pt x="326" y="1078"/>
                    <a:pt x="602" y="1354"/>
                  </a:cubicBezTo>
                  <a:cubicBezTo>
                    <a:pt x="878" y="1679"/>
                    <a:pt x="1229" y="1930"/>
                    <a:pt x="1630" y="2131"/>
                  </a:cubicBezTo>
                  <a:cubicBezTo>
                    <a:pt x="1930" y="2256"/>
                    <a:pt x="2256" y="2356"/>
                    <a:pt x="2607" y="2406"/>
                  </a:cubicBezTo>
                  <a:cubicBezTo>
                    <a:pt x="2759" y="2421"/>
                    <a:pt x="2906" y="2430"/>
                    <a:pt x="3049" y="2430"/>
                  </a:cubicBezTo>
                  <a:cubicBezTo>
                    <a:pt x="3379" y="2430"/>
                    <a:pt x="3688" y="2386"/>
                    <a:pt x="3985" y="2281"/>
                  </a:cubicBezTo>
                  <a:cubicBezTo>
                    <a:pt x="4086" y="2256"/>
                    <a:pt x="4186" y="2206"/>
                    <a:pt x="4286" y="2156"/>
                  </a:cubicBezTo>
                  <a:cubicBezTo>
                    <a:pt x="4386" y="2105"/>
                    <a:pt x="4487" y="2055"/>
                    <a:pt x="4587" y="1980"/>
                  </a:cubicBezTo>
                  <a:cubicBezTo>
                    <a:pt x="4537" y="1930"/>
                    <a:pt x="4487" y="1905"/>
                    <a:pt x="4437" y="1880"/>
                  </a:cubicBezTo>
                  <a:cubicBezTo>
                    <a:pt x="4361" y="1955"/>
                    <a:pt x="4236" y="2005"/>
                    <a:pt x="4136" y="2055"/>
                  </a:cubicBezTo>
                  <a:cubicBezTo>
                    <a:pt x="4061" y="2080"/>
                    <a:pt x="3985" y="2105"/>
                    <a:pt x="3935" y="2131"/>
                  </a:cubicBezTo>
                  <a:cubicBezTo>
                    <a:pt x="3678" y="2227"/>
                    <a:pt x="3411" y="2272"/>
                    <a:pt x="3127" y="2272"/>
                  </a:cubicBezTo>
                  <a:cubicBezTo>
                    <a:pt x="2967" y="2272"/>
                    <a:pt x="2803" y="2258"/>
                    <a:pt x="2632" y="2231"/>
                  </a:cubicBezTo>
                  <a:cubicBezTo>
                    <a:pt x="1855" y="2131"/>
                    <a:pt x="1178" y="1780"/>
                    <a:pt x="727" y="1253"/>
                  </a:cubicBezTo>
                  <a:cubicBezTo>
                    <a:pt x="502" y="1003"/>
                    <a:pt x="326" y="702"/>
                    <a:pt x="251" y="401"/>
                  </a:cubicBezTo>
                  <a:cubicBezTo>
                    <a:pt x="226" y="276"/>
                    <a:pt x="201" y="176"/>
                    <a:pt x="176" y="50"/>
                  </a:cubicBezTo>
                  <a:cubicBezTo>
                    <a:pt x="126" y="25"/>
                    <a:pt x="76" y="2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2094401" y="3166422"/>
              <a:ext cx="88953" cy="85330"/>
            </a:xfrm>
            <a:custGeom>
              <a:avLst/>
              <a:gdLst/>
              <a:ahLst/>
              <a:cxnLst/>
              <a:rect l="l" t="t" r="r" b="b"/>
              <a:pathLst>
                <a:path w="1154" h="1107" extrusionOk="0">
                  <a:moveTo>
                    <a:pt x="607" y="0"/>
                  </a:moveTo>
                  <a:cubicBezTo>
                    <a:pt x="431" y="0"/>
                    <a:pt x="272" y="102"/>
                    <a:pt x="201" y="280"/>
                  </a:cubicBezTo>
                  <a:lnTo>
                    <a:pt x="0" y="706"/>
                  </a:lnTo>
                  <a:lnTo>
                    <a:pt x="853" y="1107"/>
                  </a:lnTo>
                  <a:lnTo>
                    <a:pt x="1053" y="681"/>
                  </a:lnTo>
                  <a:cubicBezTo>
                    <a:pt x="1153" y="430"/>
                    <a:pt x="1053" y="154"/>
                    <a:pt x="828" y="54"/>
                  </a:cubicBezTo>
                  <a:cubicBezTo>
                    <a:pt x="754" y="18"/>
                    <a:pt x="679" y="0"/>
                    <a:pt x="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2038363" y="3290292"/>
              <a:ext cx="90880" cy="86178"/>
            </a:xfrm>
            <a:custGeom>
              <a:avLst/>
              <a:gdLst/>
              <a:ahLst/>
              <a:cxnLst/>
              <a:rect l="l" t="t" r="r" b="b"/>
              <a:pathLst>
                <a:path w="1179" h="1118" extrusionOk="0">
                  <a:moveTo>
                    <a:pt x="301" y="1"/>
                  </a:moveTo>
                  <a:lnTo>
                    <a:pt x="101" y="452"/>
                  </a:lnTo>
                  <a:cubicBezTo>
                    <a:pt x="1" y="678"/>
                    <a:pt x="101" y="953"/>
                    <a:pt x="326" y="1079"/>
                  </a:cubicBezTo>
                  <a:cubicBezTo>
                    <a:pt x="391" y="1105"/>
                    <a:pt x="458" y="1117"/>
                    <a:pt x="523" y="1117"/>
                  </a:cubicBezTo>
                  <a:cubicBezTo>
                    <a:pt x="710" y="1117"/>
                    <a:pt x="885" y="1014"/>
                    <a:pt x="978" y="828"/>
                  </a:cubicBezTo>
                  <a:lnTo>
                    <a:pt x="1179" y="4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2131092" y="3253601"/>
              <a:ext cx="90880" cy="86101"/>
            </a:xfrm>
            <a:custGeom>
              <a:avLst/>
              <a:gdLst/>
              <a:ahLst/>
              <a:cxnLst/>
              <a:rect l="l" t="t" r="r" b="b"/>
              <a:pathLst>
                <a:path w="1179" h="1117" extrusionOk="0">
                  <a:moveTo>
                    <a:pt x="402" y="1"/>
                  </a:moveTo>
                  <a:lnTo>
                    <a:pt x="1" y="878"/>
                  </a:lnTo>
                  <a:lnTo>
                    <a:pt x="427" y="1079"/>
                  </a:lnTo>
                  <a:cubicBezTo>
                    <a:pt x="485" y="1104"/>
                    <a:pt x="548" y="1117"/>
                    <a:pt x="612" y="1117"/>
                  </a:cubicBezTo>
                  <a:cubicBezTo>
                    <a:pt x="794" y="1117"/>
                    <a:pt x="979" y="1014"/>
                    <a:pt x="1053" y="828"/>
                  </a:cubicBezTo>
                  <a:cubicBezTo>
                    <a:pt x="1179" y="602"/>
                    <a:pt x="1053" y="327"/>
                    <a:pt x="828" y="201"/>
                  </a:cubicBezTo>
                  <a:lnTo>
                    <a:pt x="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2001672" y="3203113"/>
              <a:ext cx="88953" cy="85330"/>
            </a:xfrm>
            <a:custGeom>
              <a:avLst/>
              <a:gdLst/>
              <a:ahLst/>
              <a:cxnLst/>
              <a:rect l="l" t="t" r="r" b="b"/>
              <a:pathLst>
                <a:path w="1154" h="1107" extrusionOk="0">
                  <a:moveTo>
                    <a:pt x="517" y="0"/>
                  </a:moveTo>
                  <a:cubicBezTo>
                    <a:pt x="343" y="0"/>
                    <a:pt x="172" y="102"/>
                    <a:pt x="101" y="280"/>
                  </a:cubicBezTo>
                  <a:cubicBezTo>
                    <a:pt x="0" y="505"/>
                    <a:pt x="101" y="806"/>
                    <a:pt x="326" y="906"/>
                  </a:cubicBezTo>
                  <a:lnTo>
                    <a:pt x="777" y="1107"/>
                  </a:lnTo>
                  <a:lnTo>
                    <a:pt x="1153" y="255"/>
                  </a:lnTo>
                  <a:lnTo>
                    <a:pt x="727" y="54"/>
                  </a:lnTo>
                  <a:cubicBezTo>
                    <a:pt x="661" y="18"/>
                    <a:pt x="589" y="0"/>
                    <a:pt x="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2664342" y="3402523"/>
              <a:ext cx="104370" cy="93347"/>
            </a:xfrm>
            <a:custGeom>
              <a:avLst/>
              <a:gdLst/>
              <a:ahLst/>
              <a:cxnLst/>
              <a:rect l="l" t="t" r="r" b="b"/>
              <a:pathLst>
                <a:path w="1354" h="1211" extrusionOk="0">
                  <a:moveTo>
                    <a:pt x="687" y="1"/>
                  </a:moveTo>
                  <a:cubicBezTo>
                    <a:pt x="458" y="1"/>
                    <a:pt x="237" y="127"/>
                    <a:pt x="125" y="350"/>
                  </a:cubicBezTo>
                  <a:cubicBezTo>
                    <a:pt x="0" y="675"/>
                    <a:pt x="125" y="1026"/>
                    <a:pt x="426" y="1152"/>
                  </a:cubicBezTo>
                  <a:cubicBezTo>
                    <a:pt x="507" y="1192"/>
                    <a:pt x="593" y="1211"/>
                    <a:pt x="678" y="1211"/>
                  </a:cubicBezTo>
                  <a:cubicBezTo>
                    <a:pt x="910" y="1211"/>
                    <a:pt x="1136" y="1071"/>
                    <a:pt x="1228" y="851"/>
                  </a:cubicBezTo>
                  <a:cubicBezTo>
                    <a:pt x="1353" y="550"/>
                    <a:pt x="1228" y="199"/>
                    <a:pt x="927" y="49"/>
                  </a:cubicBezTo>
                  <a:cubicBezTo>
                    <a:pt x="849" y="16"/>
                    <a:pt x="767" y="1"/>
                    <a:pt x="6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2546485" y="3458561"/>
              <a:ext cx="104370" cy="92499"/>
            </a:xfrm>
            <a:custGeom>
              <a:avLst/>
              <a:gdLst/>
              <a:ahLst/>
              <a:cxnLst/>
              <a:rect l="l" t="t" r="r" b="b"/>
              <a:pathLst>
                <a:path w="1354" h="1200" extrusionOk="0">
                  <a:moveTo>
                    <a:pt x="683" y="0"/>
                  </a:moveTo>
                  <a:cubicBezTo>
                    <a:pt x="448" y="0"/>
                    <a:pt x="218" y="127"/>
                    <a:pt x="125" y="349"/>
                  </a:cubicBezTo>
                  <a:cubicBezTo>
                    <a:pt x="0" y="650"/>
                    <a:pt x="125" y="1001"/>
                    <a:pt x="426" y="1151"/>
                  </a:cubicBezTo>
                  <a:cubicBezTo>
                    <a:pt x="504" y="1184"/>
                    <a:pt x="586" y="1200"/>
                    <a:pt x="667" y="1200"/>
                  </a:cubicBezTo>
                  <a:cubicBezTo>
                    <a:pt x="896" y="1200"/>
                    <a:pt x="1117" y="1073"/>
                    <a:pt x="1228" y="851"/>
                  </a:cubicBezTo>
                  <a:cubicBezTo>
                    <a:pt x="1354" y="550"/>
                    <a:pt x="1228" y="199"/>
                    <a:pt x="927" y="49"/>
                  </a:cubicBezTo>
                  <a:cubicBezTo>
                    <a:pt x="849" y="16"/>
                    <a:pt x="766" y="0"/>
                    <a:pt x="6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2706814" y="3531095"/>
              <a:ext cx="104370" cy="92268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680" y="1"/>
                  </a:moveTo>
                  <a:cubicBezTo>
                    <a:pt x="453" y="1"/>
                    <a:pt x="236" y="141"/>
                    <a:pt x="126" y="361"/>
                  </a:cubicBezTo>
                  <a:cubicBezTo>
                    <a:pt x="0" y="661"/>
                    <a:pt x="126" y="1012"/>
                    <a:pt x="426" y="1138"/>
                  </a:cubicBezTo>
                  <a:cubicBezTo>
                    <a:pt x="507" y="1178"/>
                    <a:pt x="591" y="1197"/>
                    <a:pt x="674" y="1197"/>
                  </a:cubicBezTo>
                  <a:cubicBezTo>
                    <a:pt x="901" y="1197"/>
                    <a:pt x="1118" y="1057"/>
                    <a:pt x="1228" y="837"/>
                  </a:cubicBezTo>
                  <a:cubicBezTo>
                    <a:pt x="1354" y="536"/>
                    <a:pt x="1228" y="185"/>
                    <a:pt x="928" y="60"/>
                  </a:cubicBezTo>
                  <a:cubicBezTo>
                    <a:pt x="847" y="20"/>
                    <a:pt x="763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2243169" y="3469507"/>
              <a:ext cx="63824" cy="35612"/>
            </a:xfrm>
            <a:custGeom>
              <a:avLst/>
              <a:gdLst/>
              <a:ahLst/>
              <a:cxnLst/>
              <a:rect l="l" t="t" r="r" b="b"/>
              <a:pathLst>
                <a:path w="828" h="462" extrusionOk="0">
                  <a:moveTo>
                    <a:pt x="220" y="1"/>
                  </a:moveTo>
                  <a:cubicBezTo>
                    <a:pt x="138" y="1"/>
                    <a:pt x="76" y="19"/>
                    <a:pt x="50" y="57"/>
                  </a:cubicBezTo>
                  <a:cubicBezTo>
                    <a:pt x="0" y="157"/>
                    <a:pt x="151" y="308"/>
                    <a:pt x="351" y="408"/>
                  </a:cubicBezTo>
                  <a:cubicBezTo>
                    <a:pt x="444" y="443"/>
                    <a:pt x="537" y="461"/>
                    <a:pt x="613" y="461"/>
                  </a:cubicBezTo>
                  <a:cubicBezTo>
                    <a:pt x="700" y="461"/>
                    <a:pt x="764" y="437"/>
                    <a:pt x="777" y="383"/>
                  </a:cubicBezTo>
                  <a:cubicBezTo>
                    <a:pt x="827" y="308"/>
                    <a:pt x="702" y="157"/>
                    <a:pt x="502" y="57"/>
                  </a:cubicBezTo>
                  <a:cubicBezTo>
                    <a:pt x="401" y="19"/>
                    <a:pt x="301" y="1"/>
                    <a:pt x="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2357172" y="3520226"/>
              <a:ext cx="63824" cy="36768"/>
            </a:xfrm>
            <a:custGeom>
              <a:avLst/>
              <a:gdLst/>
              <a:ahLst/>
              <a:cxnLst/>
              <a:rect l="l" t="t" r="r" b="b"/>
              <a:pathLst>
                <a:path w="828" h="477" extrusionOk="0">
                  <a:moveTo>
                    <a:pt x="210" y="0"/>
                  </a:moveTo>
                  <a:cubicBezTo>
                    <a:pt x="132" y="0"/>
                    <a:pt x="75" y="26"/>
                    <a:pt x="50" y="76"/>
                  </a:cubicBezTo>
                  <a:cubicBezTo>
                    <a:pt x="0" y="176"/>
                    <a:pt x="125" y="326"/>
                    <a:pt x="351" y="401"/>
                  </a:cubicBezTo>
                  <a:cubicBezTo>
                    <a:pt x="451" y="452"/>
                    <a:pt x="545" y="477"/>
                    <a:pt x="620" y="477"/>
                  </a:cubicBezTo>
                  <a:cubicBezTo>
                    <a:pt x="696" y="477"/>
                    <a:pt x="752" y="452"/>
                    <a:pt x="777" y="401"/>
                  </a:cubicBezTo>
                  <a:cubicBezTo>
                    <a:pt x="827" y="301"/>
                    <a:pt x="702" y="151"/>
                    <a:pt x="501" y="76"/>
                  </a:cubicBezTo>
                  <a:cubicBezTo>
                    <a:pt x="388" y="26"/>
                    <a:pt x="288" y="0"/>
                    <a:pt x="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2306915" y="3324131"/>
              <a:ext cx="166190" cy="146071"/>
            </a:xfrm>
            <a:custGeom>
              <a:avLst/>
              <a:gdLst/>
              <a:ahLst/>
              <a:cxnLst/>
              <a:rect l="l" t="t" r="r" b="b"/>
              <a:pathLst>
                <a:path w="2156" h="1895" extrusionOk="0">
                  <a:moveTo>
                    <a:pt x="1076" y="0"/>
                  </a:moveTo>
                  <a:cubicBezTo>
                    <a:pt x="708" y="0"/>
                    <a:pt x="367" y="215"/>
                    <a:pt x="201" y="565"/>
                  </a:cubicBezTo>
                  <a:cubicBezTo>
                    <a:pt x="0" y="1041"/>
                    <a:pt x="201" y="1592"/>
                    <a:pt x="677" y="1818"/>
                  </a:cubicBezTo>
                  <a:cubicBezTo>
                    <a:pt x="801" y="1870"/>
                    <a:pt x="932" y="1895"/>
                    <a:pt x="1061" y="1895"/>
                  </a:cubicBezTo>
                  <a:cubicBezTo>
                    <a:pt x="1428" y="1895"/>
                    <a:pt x="1782" y="1694"/>
                    <a:pt x="1930" y="1341"/>
                  </a:cubicBezTo>
                  <a:cubicBezTo>
                    <a:pt x="2156" y="865"/>
                    <a:pt x="1955" y="289"/>
                    <a:pt x="1479" y="88"/>
                  </a:cubicBezTo>
                  <a:cubicBezTo>
                    <a:pt x="1346" y="28"/>
                    <a:pt x="1209" y="0"/>
                    <a:pt x="10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2312696" y="3312491"/>
              <a:ext cx="166190" cy="146148"/>
            </a:xfrm>
            <a:custGeom>
              <a:avLst/>
              <a:gdLst/>
              <a:ahLst/>
              <a:cxnLst/>
              <a:rect l="l" t="t" r="r" b="b"/>
              <a:pathLst>
                <a:path w="2156" h="1896" extrusionOk="0">
                  <a:moveTo>
                    <a:pt x="1066" y="1"/>
                  </a:moveTo>
                  <a:cubicBezTo>
                    <a:pt x="708" y="1"/>
                    <a:pt x="367" y="215"/>
                    <a:pt x="201" y="565"/>
                  </a:cubicBezTo>
                  <a:cubicBezTo>
                    <a:pt x="1" y="1041"/>
                    <a:pt x="201" y="1593"/>
                    <a:pt x="677" y="1818"/>
                  </a:cubicBezTo>
                  <a:cubicBezTo>
                    <a:pt x="801" y="1871"/>
                    <a:pt x="932" y="1896"/>
                    <a:pt x="1062" y="1896"/>
                  </a:cubicBezTo>
                  <a:cubicBezTo>
                    <a:pt x="1428" y="1896"/>
                    <a:pt x="1782" y="1694"/>
                    <a:pt x="1930" y="1342"/>
                  </a:cubicBezTo>
                  <a:cubicBezTo>
                    <a:pt x="2156" y="866"/>
                    <a:pt x="1930" y="289"/>
                    <a:pt x="1454" y="89"/>
                  </a:cubicBezTo>
                  <a:cubicBezTo>
                    <a:pt x="1328" y="29"/>
                    <a:pt x="1196" y="1"/>
                    <a:pt x="10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1707992" y="1700407"/>
              <a:ext cx="235795" cy="65751"/>
            </a:xfrm>
            <a:custGeom>
              <a:avLst/>
              <a:gdLst/>
              <a:ahLst/>
              <a:cxnLst/>
              <a:rect l="l" t="t" r="r" b="b"/>
              <a:pathLst>
                <a:path w="3059" h="853" extrusionOk="0">
                  <a:moveTo>
                    <a:pt x="1530" y="0"/>
                  </a:moveTo>
                  <a:cubicBezTo>
                    <a:pt x="1379" y="0"/>
                    <a:pt x="1204" y="25"/>
                    <a:pt x="1079" y="76"/>
                  </a:cubicBezTo>
                  <a:cubicBezTo>
                    <a:pt x="1003" y="76"/>
                    <a:pt x="953" y="101"/>
                    <a:pt x="903" y="126"/>
                  </a:cubicBezTo>
                  <a:cubicBezTo>
                    <a:pt x="527" y="251"/>
                    <a:pt x="226" y="502"/>
                    <a:pt x="1" y="852"/>
                  </a:cubicBezTo>
                  <a:lnTo>
                    <a:pt x="3059" y="852"/>
                  </a:lnTo>
                  <a:cubicBezTo>
                    <a:pt x="2833" y="502"/>
                    <a:pt x="2482" y="226"/>
                    <a:pt x="2081" y="101"/>
                  </a:cubicBezTo>
                  <a:cubicBezTo>
                    <a:pt x="2031" y="76"/>
                    <a:pt x="1981" y="50"/>
                    <a:pt x="1931" y="50"/>
                  </a:cubicBezTo>
                  <a:cubicBezTo>
                    <a:pt x="1805" y="25"/>
                    <a:pt x="1680" y="0"/>
                    <a:pt x="1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1636537" y="1427230"/>
              <a:ext cx="173975" cy="323438"/>
            </a:xfrm>
            <a:custGeom>
              <a:avLst/>
              <a:gdLst/>
              <a:ahLst/>
              <a:cxnLst/>
              <a:rect l="l" t="t" r="r" b="b"/>
              <a:pathLst>
                <a:path w="2257" h="4196" extrusionOk="0">
                  <a:moveTo>
                    <a:pt x="86" y="1"/>
                  </a:moveTo>
                  <a:cubicBezTo>
                    <a:pt x="76" y="1"/>
                    <a:pt x="64" y="4"/>
                    <a:pt x="51" y="10"/>
                  </a:cubicBezTo>
                  <a:cubicBezTo>
                    <a:pt x="26" y="36"/>
                    <a:pt x="1" y="86"/>
                    <a:pt x="26" y="111"/>
                  </a:cubicBezTo>
                  <a:lnTo>
                    <a:pt x="2081" y="4146"/>
                  </a:lnTo>
                  <a:cubicBezTo>
                    <a:pt x="2106" y="4171"/>
                    <a:pt x="2131" y="4196"/>
                    <a:pt x="2156" y="4196"/>
                  </a:cubicBezTo>
                  <a:cubicBezTo>
                    <a:pt x="2181" y="4196"/>
                    <a:pt x="2181" y="4196"/>
                    <a:pt x="2206" y="4171"/>
                  </a:cubicBezTo>
                  <a:cubicBezTo>
                    <a:pt x="2231" y="4171"/>
                    <a:pt x="2256" y="4121"/>
                    <a:pt x="2231" y="4071"/>
                  </a:cubicBezTo>
                  <a:lnTo>
                    <a:pt x="151" y="61"/>
                  </a:lnTo>
                  <a:cubicBezTo>
                    <a:pt x="133" y="24"/>
                    <a:pt x="114" y="1"/>
                    <a:pt x="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1837489" y="1431855"/>
              <a:ext cx="117859" cy="334307"/>
            </a:xfrm>
            <a:custGeom>
              <a:avLst/>
              <a:gdLst/>
              <a:ahLst/>
              <a:cxnLst/>
              <a:rect l="l" t="t" r="r" b="b"/>
              <a:pathLst>
                <a:path w="1529" h="4337" extrusionOk="0">
                  <a:moveTo>
                    <a:pt x="1454" y="1"/>
                  </a:moveTo>
                  <a:cubicBezTo>
                    <a:pt x="1429" y="1"/>
                    <a:pt x="1379" y="26"/>
                    <a:pt x="1354" y="51"/>
                  </a:cubicBezTo>
                  <a:lnTo>
                    <a:pt x="251" y="3534"/>
                  </a:lnTo>
                  <a:lnTo>
                    <a:pt x="0" y="4336"/>
                  </a:lnTo>
                  <a:lnTo>
                    <a:pt x="151" y="4336"/>
                  </a:lnTo>
                  <a:lnTo>
                    <a:pt x="401" y="3585"/>
                  </a:lnTo>
                  <a:lnTo>
                    <a:pt x="1504" y="101"/>
                  </a:lnTo>
                  <a:cubicBezTo>
                    <a:pt x="1529" y="76"/>
                    <a:pt x="1504" y="26"/>
                    <a:pt x="14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896631" y="1764154"/>
              <a:ext cx="1980249" cy="1298301"/>
            </a:xfrm>
            <a:custGeom>
              <a:avLst/>
              <a:gdLst/>
              <a:ahLst/>
              <a:cxnLst/>
              <a:rect l="l" t="t" r="r" b="b"/>
              <a:pathLst>
                <a:path w="25690" h="16843" extrusionOk="0">
                  <a:moveTo>
                    <a:pt x="51" y="0"/>
                  </a:moveTo>
                  <a:lnTo>
                    <a:pt x="1" y="16843"/>
                  </a:lnTo>
                  <a:lnTo>
                    <a:pt x="25289" y="16717"/>
                  </a:lnTo>
                  <a:lnTo>
                    <a:pt x="25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1008708" y="1824046"/>
              <a:ext cx="1769660" cy="1161171"/>
            </a:xfrm>
            <a:custGeom>
              <a:avLst/>
              <a:gdLst/>
              <a:ahLst/>
              <a:cxnLst/>
              <a:rect l="l" t="t" r="r" b="b"/>
              <a:pathLst>
                <a:path w="22958" h="15064" extrusionOk="0">
                  <a:moveTo>
                    <a:pt x="25" y="0"/>
                  </a:moveTo>
                  <a:lnTo>
                    <a:pt x="0" y="15063"/>
                  </a:lnTo>
                  <a:lnTo>
                    <a:pt x="22582" y="14963"/>
                  </a:lnTo>
                  <a:lnTo>
                    <a:pt x="229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2347460" y="1818265"/>
              <a:ext cx="427037" cy="1155313"/>
            </a:xfrm>
            <a:custGeom>
              <a:avLst/>
              <a:gdLst/>
              <a:ahLst/>
              <a:cxnLst/>
              <a:rect l="l" t="t" r="r" b="b"/>
              <a:pathLst>
                <a:path w="5540" h="14988" extrusionOk="0">
                  <a:moveTo>
                    <a:pt x="5540" y="0"/>
                  </a:moveTo>
                  <a:lnTo>
                    <a:pt x="1" y="75"/>
                  </a:lnTo>
                  <a:lnTo>
                    <a:pt x="1" y="14988"/>
                  </a:lnTo>
                  <a:lnTo>
                    <a:pt x="5264" y="14988"/>
                  </a:lnTo>
                  <a:lnTo>
                    <a:pt x="5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1064746" y="1890953"/>
              <a:ext cx="1242262" cy="1005772"/>
            </a:xfrm>
            <a:custGeom>
              <a:avLst/>
              <a:gdLst/>
              <a:ahLst/>
              <a:cxnLst/>
              <a:rect l="l" t="t" r="r" b="b"/>
              <a:pathLst>
                <a:path w="16116" h="13048" extrusionOk="0">
                  <a:moveTo>
                    <a:pt x="8826" y="0"/>
                  </a:moveTo>
                  <a:cubicBezTo>
                    <a:pt x="4410" y="0"/>
                    <a:pt x="727" y="1062"/>
                    <a:pt x="727" y="1062"/>
                  </a:cubicBezTo>
                  <a:cubicBezTo>
                    <a:pt x="75" y="4045"/>
                    <a:pt x="0" y="6626"/>
                    <a:pt x="100" y="8556"/>
                  </a:cubicBezTo>
                  <a:cubicBezTo>
                    <a:pt x="251" y="11062"/>
                    <a:pt x="702" y="12516"/>
                    <a:pt x="702" y="12516"/>
                  </a:cubicBezTo>
                  <a:cubicBezTo>
                    <a:pt x="2748" y="12910"/>
                    <a:pt x="4885" y="13047"/>
                    <a:pt x="6872" y="13047"/>
                  </a:cubicBezTo>
                  <a:cubicBezTo>
                    <a:pt x="11456" y="13047"/>
                    <a:pt x="15238" y="12315"/>
                    <a:pt x="15238" y="12315"/>
                  </a:cubicBezTo>
                  <a:cubicBezTo>
                    <a:pt x="15564" y="11087"/>
                    <a:pt x="15739" y="9784"/>
                    <a:pt x="15840" y="8556"/>
                  </a:cubicBezTo>
                  <a:cubicBezTo>
                    <a:pt x="16115" y="4571"/>
                    <a:pt x="15489" y="1012"/>
                    <a:pt x="15489" y="1012"/>
                  </a:cubicBezTo>
                  <a:cubicBezTo>
                    <a:pt x="13323" y="254"/>
                    <a:pt x="10987" y="0"/>
                    <a:pt x="88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1136201" y="2455730"/>
              <a:ext cx="417325" cy="108301"/>
            </a:xfrm>
            <a:custGeom>
              <a:avLst/>
              <a:gdLst/>
              <a:ahLst/>
              <a:cxnLst/>
              <a:rect l="l" t="t" r="r" b="b"/>
              <a:pathLst>
                <a:path w="5414" h="1405" extrusionOk="0">
                  <a:moveTo>
                    <a:pt x="1348" y="0"/>
                  </a:moveTo>
                  <a:cubicBezTo>
                    <a:pt x="1334" y="0"/>
                    <a:pt x="1319" y="0"/>
                    <a:pt x="1304" y="1"/>
                  </a:cubicBezTo>
                  <a:cubicBezTo>
                    <a:pt x="652" y="51"/>
                    <a:pt x="76" y="602"/>
                    <a:pt x="0" y="1254"/>
                  </a:cubicBezTo>
                  <a:lnTo>
                    <a:pt x="5389" y="1404"/>
                  </a:lnTo>
                  <a:cubicBezTo>
                    <a:pt x="5414" y="1003"/>
                    <a:pt x="5163" y="627"/>
                    <a:pt x="4812" y="477"/>
                  </a:cubicBezTo>
                  <a:cubicBezTo>
                    <a:pt x="4644" y="393"/>
                    <a:pt x="4458" y="355"/>
                    <a:pt x="4268" y="355"/>
                  </a:cubicBezTo>
                  <a:cubicBezTo>
                    <a:pt x="4063" y="355"/>
                    <a:pt x="3855" y="399"/>
                    <a:pt x="3660" y="477"/>
                  </a:cubicBezTo>
                  <a:cubicBezTo>
                    <a:pt x="3309" y="627"/>
                    <a:pt x="2983" y="878"/>
                    <a:pt x="2707" y="1129"/>
                  </a:cubicBezTo>
                  <a:cubicBezTo>
                    <a:pt x="2609" y="516"/>
                    <a:pt x="1985" y="0"/>
                    <a:pt x="1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1794939" y="2472534"/>
              <a:ext cx="413548" cy="103059"/>
            </a:xfrm>
            <a:custGeom>
              <a:avLst/>
              <a:gdLst/>
              <a:ahLst/>
              <a:cxnLst/>
              <a:rect l="l" t="t" r="r" b="b"/>
              <a:pathLst>
                <a:path w="5365" h="1337" extrusionOk="0">
                  <a:moveTo>
                    <a:pt x="1345" y="1"/>
                  </a:moveTo>
                  <a:cubicBezTo>
                    <a:pt x="1298" y="1"/>
                    <a:pt x="1251" y="3"/>
                    <a:pt x="1204" y="8"/>
                  </a:cubicBezTo>
                  <a:cubicBezTo>
                    <a:pt x="552" y="59"/>
                    <a:pt x="1" y="660"/>
                    <a:pt x="1" y="1337"/>
                  </a:cubicBezTo>
                  <a:lnTo>
                    <a:pt x="5364" y="1136"/>
                  </a:lnTo>
                  <a:cubicBezTo>
                    <a:pt x="5364" y="760"/>
                    <a:pt x="5088" y="384"/>
                    <a:pt x="4738" y="259"/>
                  </a:cubicBezTo>
                  <a:cubicBezTo>
                    <a:pt x="4580" y="196"/>
                    <a:pt x="4418" y="168"/>
                    <a:pt x="4256" y="168"/>
                  </a:cubicBezTo>
                  <a:cubicBezTo>
                    <a:pt x="4030" y="168"/>
                    <a:pt x="3803" y="222"/>
                    <a:pt x="3585" y="309"/>
                  </a:cubicBezTo>
                  <a:cubicBezTo>
                    <a:pt x="3234" y="485"/>
                    <a:pt x="2958" y="760"/>
                    <a:pt x="2682" y="1036"/>
                  </a:cubicBezTo>
                  <a:cubicBezTo>
                    <a:pt x="2543" y="453"/>
                    <a:pt x="1969" y="1"/>
                    <a:pt x="1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1072454" y="2550386"/>
              <a:ext cx="1213279" cy="346332"/>
            </a:xfrm>
            <a:custGeom>
              <a:avLst/>
              <a:gdLst/>
              <a:ahLst/>
              <a:cxnLst/>
              <a:rect l="l" t="t" r="r" b="b"/>
              <a:pathLst>
                <a:path w="15740" h="4493" extrusionOk="0">
                  <a:moveTo>
                    <a:pt x="0" y="1"/>
                  </a:moveTo>
                  <a:cubicBezTo>
                    <a:pt x="0" y="26"/>
                    <a:pt x="0" y="76"/>
                    <a:pt x="0" y="101"/>
                  </a:cubicBezTo>
                  <a:cubicBezTo>
                    <a:pt x="25" y="377"/>
                    <a:pt x="50" y="653"/>
                    <a:pt x="75" y="903"/>
                  </a:cubicBezTo>
                  <a:cubicBezTo>
                    <a:pt x="251" y="2858"/>
                    <a:pt x="602" y="3961"/>
                    <a:pt x="602" y="3961"/>
                  </a:cubicBezTo>
                  <a:cubicBezTo>
                    <a:pt x="2648" y="4355"/>
                    <a:pt x="4785" y="4492"/>
                    <a:pt x="6772" y="4492"/>
                  </a:cubicBezTo>
                  <a:cubicBezTo>
                    <a:pt x="11356" y="4492"/>
                    <a:pt x="15138" y="3760"/>
                    <a:pt x="15138" y="3760"/>
                  </a:cubicBezTo>
                  <a:cubicBezTo>
                    <a:pt x="15364" y="2833"/>
                    <a:pt x="15539" y="1906"/>
                    <a:pt x="15639" y="953"/>
                  </a:cubicBezTo>
                  <a:cubicBezTo>
                    <a:pt x="15665" y="703"/>
                    <a:pt x="15690" y="452"/>
                    <a:pt x="15715" y="201"/>
                  </a:cubicBezTo>
                  <a:cubicBezTo>
                    <a:pt x="15715" y="126"/>
                    <a:pt x="15715" y="51"/>
                    <a:pt x="15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1072454" y="2558171"/>
              <a:ext cx="1211351" cy="338546"/>
            </a:xfrm>
            <a:custGeom>
              <a:avLst/>
              <a:gdLst/>
              <a:ahLst/>
              <a:cxnLst/>
              <a:rect l="l" t="t" r="r" b="b"/>
              <a:pathLst>
                <a:path w="15715" h="4392" extrusionOk="0">
                  <a:moveTo>
                    <a:pt x="2507" y="0"/>
                  </a:moveTo>
                  <a:cubicBezTo>
                    <a:pt x="1930" y="0"/>
                    <a:pt x="1454" y="401"/>
                    <a:pt x="1228" y="1003"/>
                  </a:cubicBezTo>
                  <a:cubicBezTo>
                    <a:pt x="1028" y="426"/>
                    <a:pt x="552" y="25"/>
                    <a:pt x="0" y="0"/>
                  </a:cubicBezTo>
                  <a:lnTo>
                    <a:pt x="0" y="0"/>
                  </a:lnTo>
                  <a:cubicBezTo>
                    <a:pt x="25" y="276"/>
                    <a:pt x="50" y="552"/>
                    <a:pt x="75" y="802"/>
                  </a:cubicBezTo>
                  <a:cubicBezTo>
                    <a:pt x="251" y="2757"/>
                    <a:pt x="602" y="3860"/>
                    <a:pt x="602" y="3860"/>
                  </a:cubicBezTo>
                  <a:cubicBezTo>
                    <a:pt x="2648" y="4254"/>
                    <a:pt x="4785" y="4391"/>
                    <a:pt x="6772" y="4391"/>
                  </a:cubicBezTo>
                  <a:cubicBezTo>
                    <a:pt x="11356" y="4391"/>
                    <a:pt x="15138" y="3659"/>
                    <a:pt x="15138" y="3659"/>
                  </a:cubicBezTo>
                  <a:cubicBezTo>
                    <a:pt x="15364" y="2732"/>
                    <a:pt x="15539" y="1805"/>
                    <a:pt x="15639" y="852"/>
                  </a:cubicBezTo>
                  <a:cubicBezTo>
                    <a:pt x="15665" y="602"/>
                    <a:pt x="15690" y="351"/>
                    <a:pt x="15715" y="100"/>
                  </a:cubicBezTo>
                  <a:cubicBezTo>
                    <a:pt x="15564" y="25"/>
                    <a:pt x="15414" y="0"/>
                    <a:pt x="15264" y="0"/>
                  </a:cubicBezTo>
                  <a:cubicBezTo>
                    <a:pt x="14687" y="0"/>
                    <a:pt x="14211" y="401"/>
                    <a:pt x="13985" y="1003"/>
                  </a:cubicBezTo>
                  <a:cubicBezTo>
                    <a:pt x="13760" y="401"/>
                    <a:pt x="13284" y="0"/>
                    <a:pt x="12707" y="0"/>
                  </a:cubicBezTo>
                  <a:cubicBezTo>
                    <a:pt x="12131" y="0"/>
                    <a:pt x="11654" y="401"/>
                    <a:pt x="11429" y="1003"/>
                  </a:cubicBezTo>
                  <a:cubicBezTo>
                    <a:pt x="11203" y="401"/>
                    <a:pt x="10727" y="0"/>
                    <a:pt x="10151" y="0"/>
                  </a:cubicBezTo>
                  <a:cubicBezTo>
                    <a:pt x="9574" y="0"/>
                    <a:pt x="9098" y="401"/>
                    <a:pt x="8872" y="1003"/>
                  </a:cubicBezTo>
                  <a:cubicBezTo>
                    <a:pt x="8672" y="401"/>
                    <a:pt x="8171" y="0"/>
                    <a:pt x="7594" y="0"/>
                  </a:cubicBezTo>
                  <a:cubicBezTo>
                    <a:pt x="7043" y="0"/>
                    <a:pt x="6542" y="401"/>
                    <a:pt x="6341" y="1003"/>
                  </a:cubicBezTo>
                  <a:cubicBezTo>
                    <a:pt x="6116" y="401"/>
                    <a:pt x="5614" y="0"/>
                    <a:pt x="5063" y="0"/>
                  </a:cubicBezTo>
                  <a:cubicBezTo>
                    <a:pt x="4487" y="0"/>
                    <a:pt x="3985" y="401"/>
                    <a:pt x="3785" y="1003"/>
                  </a:cubicBezTo>
                  <a:cubicBezTo>
                    <a:pt x="3559" y="401"/>
                    <a:pt x="3083" y="0"/>
                    <a:pt x="2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1078235" y="2619991"/>
              <a:ext cx="1199789" cy="276726"/>
            </a:xfrm>
            <a:custGeom>
              <a:avLst/>
              <a:gdLst/>
              <a:ahLst/>
              <a:cxnLst/>
              <a:rect l="l" t="t" r="r" b="b"/>
              <a:pathLst>
                <a:path w="15565" h="3590" extrusionOk="0">
                  <a:moveTo>
                    <a:pt x="2432" y="0"/>
                  </a:moveTo>
                  <a:cubicBezTo>
                    <a:pt x="1855" y="0"/>
                    <a:pt x="1379" y="401"/>
                    <a:pt x="1153" y="978"/>
                  </a:cubicBezTo>
                  <a:cubicBezTo>
                    <a:pt x="953" y="451"/>
                    <a:pt x="527" y="50"/>
                    <a:pt x="0" y="0"/>
                  </a:cubicBezTo>
                  <a:lnTo>
                    <a:pt x="0" y="0"/>
                  </a:lnTo>
                  <a:cubicBezTo>
                    <a:pt x="176" y="1955"/>
                    <a:pt x="527" y="3058"/>
                    <a:pt x="527" y="3058"/>
                  </a:cubicBezTo>
                  <a:cubicBezTo>
                    <a:pt x="2573" y="3452"/>
                    <a:pt x="4710" y="3589"/>
                    <a:pt x="6697" y="3589"/>
                  </a:cubicBezTo>
                  <a:cubicBezTo>
                    <a:pt x="11281" y="3589"/>
                    <a:pt x="15063" y="2857"/>
                    <a:pt x="15063" y="2857"/>
                  </a:cubicBezTo>
                  <a:cubicBezTo>
                    <a:pt x="15289" y="1930"/>
                    <a:pt x="15464" y="1003"/>
                    <a:pt x="15564" y="50"/>
                  </a:cubicBezTo>
                  <a:cubicBezTo>
                    <a:pt x="15439" y="25"/>
                    <a:pt x="15314" y="0"/>
                    <a:pt x="15189" y="0"/>
                  </a:cubicBezTo>
                  <a:cubicBezTo>
                    <a:pt x="14612" y="0"/>
                    <a:pt x="14136" y="401"/>
                    <a:pt x="13910" y="978"/>
                  </a:cubicBezTo>
                  <a:cubicBezTo>
                    <a:pt x="13685" y="401"/>
                    <a:pt x="13209" y="0"/>
                    <a:pt x="12632" y="0"/>
                  </a:cubicBezTo>
                  <a:cubicBezTo>
                    <a:pt x="12056" y="0"/>
                    <a:pt x="11579" y="401"/>
                    <a:pt x="11354" y="978"/>
                  </a:cubicBezTo>
                  <a:cubicBezTo>
                    <a:pt x="11128" y="401"/>
                    <a:pt x="10652" y="0"/>
                    <a:pt x="10076" y="0"/>
                  </a:cubicBezTo>
                  <a:cubicBezTo>
                    <a:pt x="9499" y="0"/>
                    <a:pt x="9023" y="401"/>
                    <a:pt x="8797" y="978"/>
                  </a:cubicBezTo>
                  <a:cubicBezTo>
                    <a:pt x="8597" y="401"/>
                    <a:pt x="8096" y="0"/>
                    <a:pt x="7519" y="0"/>
                  </a:cubicBezTo>
                  <a:cubicBezTo>
                    <a:pt x="6968" y="0"/>
                    <a:pt x="6467" y="401"/>
                    <a:pt x="6266" y="978"/>
                  </a:cubicBezTo>
                  <a:cubicBezTo>
                    <a:pt x="6041" y="401"/>
                    <a:pt x="5539" y="0"/>
                    <a:pt x="4988" y="0"/>
                  </a:cubicBezTo>
                  <a:cubicBezTo>
                    <a:pt x="4412" y="0"/>
                    <a:pt x="3910" y="401"/>
                    <a:pt x="3710" y="978"/>
                  </a:cubicBezTo>
                  <a:cubicBezTo>
                    <a:pt x="3484" y="401"/>
                    <a:pt x="3008" y="0"/>
                    <a:pt x="2432" y="0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2442116" y="2695299"/>
              <a:ext cx="249285" cy="5858"/>
            </a:xfrm>
            <a:custGeom>
              <a:avLst/>
              <a:gdLst/>
              <a:ahLst/>
              <a:cxnLst/>
              <a:rect l="l" t="t" r="r" b="b"/>
              <a:pathLst>
                <a:path w="3234" h="76" extrusionOk="0">
                  <a:moveTo>
                    <a:pt x="1" y="1"/>
                  </a:moveTo>
                  <a:lnTo>
                    <a:pt x="1" y="76"/>
                  </a:lnTo>
                  <a:lnTo>
                    <a:pt x="3234" y="76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2442116" y="2739775"/>
              <a:ext cx="249285" cy="5858"/>
            </a:xfrm>
            <a:custGeom>
              <a:avLst/>
              <a:gdLst/>
              <a:ahLst/>
              <a:cxnLst/>
              <a:rect l="l" t="t" r="r" b="b"/>
              <a:pathLst>
                <a:path w="3234" h="76" extrusionOk="0">
                  <a:moveTo>
                    <a:pt x="1" y="0"/>
                  </a:moveTo>
                  <a:lnTo>
                    <a:pt x="1" y="75"/>
                  </a:lnTo>
                  <a:lnTo>
                    <a:pt x="3234" y="75"/>
                  </a:lnTo>
                  <a:lnTo>
                    <a:pt x="32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442116" y="2784174"/>
              <a:ext cx="249285" cy="5858"/>
            </a:xfrm>
            <a:custGeom>
              <a:avLst/>
              <a:gdLst/>
              <a:ahLst/>
              <a:cxnLst/>
              <a:rect l="l" t="t" r="r" b="b"/>
              <a:pathLst>
                <a:path w="3234" h="76" extrusionOk="0">
                  <a:moveTo>
                    <a:pt x="1" y="1"/>
                  </a:moveTo>
                  <a:lnTo>
                    <a:pt x="1" y="76"/>
                  </a:lnTo>
                  <a:lnTo>
                    <a:pt x="3234" y="76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442116" y="2828573"/>
              <a:ext cx="249285" cy="5935"/>
            </a:xfrm>
            <a:custGeom>
              <a:avLst/>
              <a:gdLst/>
              <a:ahLst/>
              <a:cxnLst/>
              <a:rect l="l" t="t" r="r" b="b"/>
              <a:pathLst>
                <a:path w="3234" h="77" extrusionOk="0">
                  <a:moveTo>
                    <a:pt x="1" y="1"/>
                  </a:moveTo>
                  <a:lnTo>
                    <a:pt x="1" y="76"/>
                  </a:lnTo>
                  <a:lnTo>
                    <a:pt x="3234" y="76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2774415" y="1762843"/>
              <a:ext cx="104370" cy="57426"/>
            </a:xfrm>
            <a:custGeom>
              <a:avLst/>
              <a:gdLst/>
              <a:ahLst/>
              <a:cxnLst/>
              <a:rect l="l" t="t" r="r" b="b"/>
              <a:pathLst>
                <a:path w="1354" h="745" extrusionOk="0">
                  <a:moveTo>
                    <a:pt x="1303" y="1"/>
                  </a:moveTo>
                  <a:cubicBezTo>
                    <a:pt x="1291" y="1"/>
                    <a:pt x="1274" y="7"/>
                    <a:pt x="1254" y="17"/>
                  </a:cubicBezTo>
                  <a:lnTo>
                    <a:pt x="51" y="644"/>
                  </a:lnTo>
                  <a:cubicBezTo>
                    <a:pt x="26" y="644"/>
                    <a:pt x="1" y="694"/>
                    <a:pt x="26" y="719"/>
                  </a:cubicBezTo>
                  <a:cubicBezTo>
                    <a:pt x="26" y="744"/>
                    <a:pt x="51" y="744"/>
                    <a:pt x="76" y="744"/>
                  </a:cubicBezTo>
                  <a:lnTo>
                    <a:pt x="101" y="744"/>
                  </a:lnTo>
                  <a:lnTo>
                    <a:pt x="1329" y="118"/>
                  </a:lnTo>
                  <a:cubicBezTo>
                    <a:pt x="1354" y="93"/>
                    <a:pt x="1354" y="68"/>
                    <a:pt x="1329" y="42"/>
                  </a:cubicBezTo>
                  <a:cubicBezTo>
                    <a:pt x="1329" y="13"/>
                    <a:pt x="1320" y="1"/>
                    <a:pt x="1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2753140" y="2970095"/>
              <a:ext cx="96739" cy="88491"/>
            </a:xfrm>
            <a:custGeom>
              <a:avLst/>
              <a:gdLst/>
              <a:ahLst/>
              <a:cxnLst/>
              <a:rect l="l" t="t" r="r" b="b"/>
              <a:pathLst>
                <a:path w="1255" h="1148" extrusionOk="0">
                  <a:moveTo>
                    <a:pt x="64" y="1"/>
                  </a:moveTo>
                  <a:cubicBezTo>
                    <a:pt x="51" y="1"/>
                    <a:pt x="38" y="7"/>
                    <a:pt x="26" y="20"/>
                  </a:cubicBezTo>
                  <a:cubicBezTo>
                    <a:pt x="1" y="45"/>
                    <a:pt x="1" y="70"/>
                    <a:pt x="26" y="95"/>
                  </a:cubicBezTo>
                  <a:lnTo>
                    <a:pt x="1154" y="1122"/>
                  </a:lnTo>
                  <a:cubicBezTo>
                    <a:pt x="1179" y="1147"/>
                    <a:pt x="1179" y="1147"/>
                    <a:pt x="1204" y="1147"/>
                  </a:cubicBezTo>
                  <a:cubicBezTo>
                    <a:pt x="1204" y="1147"/>
                    <a:pt x="1229" y="1122"/>
                    <a:pt x="1229" y="1122"/>
                  </a:cubicBezTo>
                  <a:cubicBezTo>
                    <a:pt x="1254" y="1097"/>
                    <a:pt x="1254" y="1072"/>
                    <a:pt x="1229" y="1047"/>
                  </a:cubicBezTo>
                  <a:lnTo>
                    <a:pt x="101" y="20"/>
                  </a:lnTo>
                  <a:cubicBezTo>
                    <a:pt x="89" y="7"/>
                    <a:pt x="76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898558" y="2966935"/>
              <a:ext cx="127572" cy="93578"/>
            </a:xfrm>
            <a:custGeom>
              <a:avLst/>
              <a:gdLst/>
              <a:ahLst/>
              <a:cxnLst/>
              <a:rect l="l" t="t" r="r" b="b"/>
              <a:pathLst>
                <a:path w="1655" h="1214" extrusionOk="0">
                  <a:moveTo>
                    <a:pt x="1577" y="0"/>
                  </a:moveTo>
                  <a:cubicBezTo>
                    <a:pt x="1569" y="0"/>
                    <a:pt x="1562" y="3"/>
                    <a:pt x="1555" y="11"/>
                  </a:cubicBezTo>
                  <a:lnTo>
                    <a:pt x="26" y="1113"/>
                  </a:lnTo>
                  <a:cubicBezTo>
                    <a:pt x="1" y="1113"/>
                    <a:pt x="1" y="1163"/>
                    <a:pt x="26" y="1188"/>
                  </a:cubicBezTo>
                  <a:cubicBezTo>
                    <a:pt x="26" y="1188"/>
                    <a:pt x="51" y="1214"/>
                    <a:pt x="76" y="1214"/>
                  </a:cubicBezTo>
                  <a:cubicBezTo>
                    <a:pt x="76" y="1214"/>
                    <a:pt x="101" y="1214"/>
                    <a:pt x="101" y="1188"/>
                  </a:cubicBezTo>
                  <a:lnTo>
                    <a:pt x="1630" y="111"/>
                  </a:lnTo>
                  <a:cubicBezTo>
                    <a:pt x="1655" y="86"/>
                    <a:pt x="1655" y="61"/>
                    <a:pt x="1630" y="36"/>
                  </a:cubicBezTo>
                  <a:cubicBezTo>
                    <a:pt x="1612" y="18"/>
                    <a:pt x="1594" y="0"/>
                    <a:pt x="1577" y="0"/>
                  </a:cubicBez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902412" y="1764154"/>
              <a:ext cx="137284" cy="83172"/>
            </a:xfrm>
            <a:custGeom>
              <a:avLst/>
              <a:gdLst/>
              <a:ahLst/>
              <a:cxnLst/>
              <a:rect l="l" t="t" r="r" b="b"/>
              <a:pathLst>
                <a:path w="1781" h="1079" extrusionOk="0">
                  <a:moveTo>
                    <a:pt x="76" y="0"/>
                  </a:moveTo>
                  <a:cubicBezTo>
                    <a:pt x="51" y="0"/>
                    <a:pt x="26" y="0"/>
                    <a:pt x="1" y="25"/>
                  </a:cubicBezTo>
                  <a:cubicBezTo>
                    <a:pt x="1" y="51"/>
                    <a:pt x="1" y="101"/>
                    <a:pt x="26" y="101"/>
                  </a:cubicBezTo>
                  <a:lnTo>
                    <a:pt x="1680" y="1053"/>
                  </a:lnTo>
                  <a:cubicBezTo>
                    <a:pt x="1705" y="1053"/>
                    <a:pt x="1705" y="1078"/>
                    <a:pt x="1705" y="1078"/>
                  </a:cubicBezTo>
                  <a:cubicBezTo>
                    <a:pt x="1730" y="1078"/>
                    <a:pt x="1755" y="1053"/>
                    <a:pt x="1755" y="1028"/>
                  </a:cubicBezTo>
                  <a:cubicBezTo>
                    <a:pt x="1780" y="1003"/>
                    <a:pt x="1780" y="978"/>
                    <a:pt x="1755" y="953"/>
                  </a:cubicBezTo>
                  <a:lnTo>
                    <a:pt x="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2422846" y="1951539"/>
              <a:ext cx="249285" cy="249285"/>
            </a:xfrm>
            <a:custGeom>
              <a:avLst/>
              <a:gdLst/>
              <a:ahLst/>
              <a:cxnLst/>
              <a:rect l="l" t="t" r="r" b="b"/>
              <a:pathLst>
                <a:path w="3234" h="3234" extrusionOk="0">
                  <a:moveTo>
                    <a:pt x="1629" y="0"/>
                  </a:moveTo>
                  <a:cubicBezTo>
                    <a:pt x="727" y="0"/>
                    <a:pt x="0" y="727"/>
                    <a:pt x="0" y="1630"/>
                  </a:cubicBezTo>
                  <a:cubicBezTo>
                    <a:pt x="0" y="2507"/>
                    <a:pt x="727" y="3234"/>
                    <a:pt x="1629" y="3234"/>
                  </a:cubicBezTo>
                  <a:cubicBezTo>
                    <a:pt x="2506" y="3234"/>
                    <a:pt x="3233" y="2507"/>
                    <a:pt x="3233" y="1630"/>
                  </a:cubicBezTo>
                  <a:cubicBezTo>
                    <a:pt x="3233" y="727"/>
                    <a:pt x="2506" y="0"/>
                    <a:pt x="1629" y="0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2432481" y="1941904"/>
              <a:ext cx="249285" cy="249285"/>
            </a:xfrm>
            <a:custGeom>
              <a:avLst/>
              <a:gdLst/>
              <a:ahLst/>
              <a:cxnLst/>
              <a:rect l="l" t="t" r="r" b="b"/>
              <a:pathLst>
                <a:path w="3234" h="3234" extrusionOk="0">
                  <a:moveTo>
                    <a:pt x="1630" y="0"/>
                  </a:moveTo>
                  <a:cubicBezTo>
                    <a:pt x="727" y="0"/>
                    <a:pt x="0" y="727"/>
                    <a:pt x="0" y="1604"/>
                  </a:cubicBezTo>
                  <a:cubicBezTo>
                    <a:pt x="0" y="2506"/>
                    <a:pt x="727" y="3233"/>
                    <a:pt x="1630" y="3233"/>
                  </a:cubicBezTo>
                  <a:cubicBezTo>
                    <a:pt x="2507" y="3233"/>
                    <a:pt x="3234" y="2506"/>
                    <a:pt x="3234" y="1604"/>
                  </a:cubicBezTo>
                  <a:cubicBezTo>
                    <a:pt x="3234" y="727"/>
                    <a:pt x="2507" y="0"/>
                    <a:pt x="16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2476880" y="2247147"/>
              <a:ext cx="158559" cy="156555"/>
            </a:xfrm>
            <a:custGeom>
              <a:avLst/>
              <a:gdLst/>
              <a:ahLst/>
              <a:cxnLst/>
              <a:rect l="l" t="t" r="r" b="b"/>
              <a:pathLst>
                <a:path w="2057" h="2031" extrusionOk="0">
                  <a:moveTo>
                    <a:pt x="1028" y="0"/>
                  </a:moveTo>
                  <a:cubicBezTo>
                    <a:pt x="452" y="0"/>
                    <a:pt x="1" y="451"/>
                    <a:pt x="1" y="1003"/>
                  </a:cubicBezTo>
                  <a:cubicBezTo>
                    <a:pt x="1" y="1579"/>
                    <a:pt x="452" y="2030"/>
                    <a:pt x="1028" y="2030"/>
                  </a:cubicBezTo>
                  <a:cubicBezTo>
                    <a:pt x="1580" y="2030"/>
                    <a:pt x="2056" y="1579"/>
                    <a:pt x="2056" y="1003"/>
                  </a:cubicBezTo>
                  <a:cubicBezTo>
                    <a:pt x="2056" y="451"/>
                    <a:pt x="1580" y="0"/>
                    <a:pt x="1028" y="0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2482738" y="2239362"/>
              <a:ext cx="158482" cy="158482"/>
            </a:xfrm>
            <a:custGeom>
              <a:avLst/>
              <a:gdLst/>
              <a:ahLst/>
              <a:cxnLst/>
              <a:rect l="l" t="t" r="r" b="b"/>
              <a:pathLst>
                <a:path w="2056" h="2056" extrusionOk="0">
                  <a:moveTo>
                    <a:pt x="1028" y="1"/>
                  </a:moveTo>
                  <a:cubicBezTo>
                    <a:pt x="451" y="1"/>
                    <a:pt x="0" y="452"/>
                    <a:pt x="0" y="1028"/>
                  </a:cubicBezTo>
                  <a:cubicBezTo>
                    <a:pt x="0" y="1580"/>
                    <a:pt x="451" y="2056"/>
                    <a:pt x="1028" y="2056"/>
                  </a:cubicBezTo>
                  <a:cubicBezTo>
                    <a:pt x="1579" y="2056"/>
                    <a:pt x="2055" y="1580"/>
                    <a:pt x="2055" y="1028"/>
                  </a:cubicBezTo>
                  <a:cubicBezTo>
                    <a:pt x="2055" y="452"/>
                    <a:pt x="1579" y="1"/>
                    <a:pt x="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2476880" y="2446095"/>
              <a:ext cx="158559" cy="158482"/>
            </a:xfrm>
            <a:custGeom>
              <a:avLst/>
              <a:gdLst/>
              <a:ahLst/>
              <a:cxnLst/>
              <a:rect l="l" t="t" r="r" b="b"/>
              <a:pathLst>
                <a:path w="2057" h="2056" extrusionOk="0">
                  <a:moveTo>
                    <a:pt x="1028" y="1"/>
                  </a:moveTo>
                  <a:cubicBezTo>
                    <a:pt x="452" y="1"/>
                    <a:pt x="1" y="452"/>
                    <a:pt x="1" y="1028"/>
                  </a:cubicBezTo>
                  <a:cubicBezTo>
                    <a:pt x="1" y="1580"/>
                    <a:pt x="452" y="2056"/>
                    <a:pt x="1028" y="2056"/>
                  </a:cubicBezTo>
                  <a:cubicBezTo>
                    <a:pt x="1580" y="2056"/>
                    <a:pt x="2056" y="1580"/>
                    <a:pt x="2056" y="1028"/>
                  </a:cubicBezTo>
                  <a:cubicBezTo>
                    <a:pt x="2056" y="452"/>
                    <a:pt x="1580" y="1"/>
                    <a:pt x="1028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2482738" y="2440313"/>
              <a:ext cx="158482" cy="156555"/>
            </a:xfrm>
            <a:custGeom>
              <a:avLst/>
              <a:gdLst/>
              <a:ahLst/>
              <a:cxnLst/>
              <a:rect l="l" t="t" r="r" b="b"/>
              <a:pathLst>
                <a:path w="2056" h="2031" extrusionOk="0">
                  <a:moveTo>
                    <a:pt x="1028" y="0"/>
                  </a:moveTo>
                  <a:cubicBezTo>
                    <a:pt x="451" y="0"/>
                    <a:pt x="0" y="451"/>
                    <a:pt x="0" y="1003"/>
                  </a:cubicBezTo>
                  <a:cubicBezTo>
                    <a:pt x="0" y="1579"/>
                    <a:pt x="451" y="2030"/>
                    <a:pt x="1028" y="2030"/>
                  </a:cubicBezTo>
                  <a:cubicBezTo>
                    <a:pt x="1579" y="2030"/>
                    <a:pt x="2055" y="1579"/>
                    <a:pt x="2055" y="1003"/>
                  </a:cubicBezTo>
                  <a:cubicBezTo>
                    <a:pt x="2055" y="451"/>
                    <a:pt x="1579" y="0"/>
                    <a:pt x="10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1223149" y="2179469"/>
              <a:ext cx="104370" cy="110228"/>
            </a:xfrm>
            <a:custGeom>
              <a:avLst/>
              <a:gdLst/>
              <a:ahLst/>
              <a:cxnLst/>
              <a:rect l="l" t="t" r="r" b="b"/>
              <a:pathLst>
                <a:path w="1354" h="1430" extrusionOk="0">
                  <a:moveTo>
                    <a:pt x="0" y="1"/>
                  </a:moveTo>
                  <a:lnTo>
                    <a:pt x="0" y="1429"/>
                  </a:lnTo>
                  <a:lnTo>
                    <a:pt x="1354" y="1429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1340929" y="2179469"/>
              <a:ext cx="104447" cy="110228"/>
            </a:xfrm>
            <a:custGeom>
              <a:avLst/>
              <a:gdLst/>
              <a:ahLst/>
              <a:cxnLst/>
              <a:rect l="l" t="t" r="r" b="b"/>
              <a:pathLst>
                <a:path w="1355" h="1430" extrusionOk="0">
                  <a:moveTo>
                    <a:pt x="1" y="1"/>
                  </a:moveTo>
                  <a:lnTo>
                    <a:pt x="1" y="1429"/>
                  </a:lnTo>
                  <a:lnTo>
                    <a:pt x="1354" y="1429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1456860" y="2179469"/>
              <a:ext cx="104447" cy="110228"/>
            </a:xfrm>
            <a:custGeom>
              <a:avLst/>
              <a:gdLst/>
              <a:ahLst/>
              <a:cxnLst/>
              <a:rect l="l" t="t" r="r" b="b"/>
              <a:pathLst>
                <a:path w="1355" h="1430" extrusionOk="0">
                  <a:moveTo>
                    <a:pt x="1" y="1"/>
                  </a:moveTo>
                  <a:lnTo>
                    <a:pt x="1" y="1429"/>
                  </a:lnTo>
                  <a:lnTo>
                    <a:pt x="1354" y="1429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1773742" y="1988230"/>
              <a:ext cx="104370" cy="112155"/>
            </a:xfrm>
            <a:custGeom>
              <a:avLst/>
              <a:gdLst/>
              <a:ahLst/>
              <a:cxnLst/>
              <a:rect l="l" t="t" r="r" b="b"/>
              <a:pathLst>
                <a:path w="1354" h="1455" extrusionOk="0">
                  <a:moveTo>
                    <a:pt x="0" y="1"/>
                  </a:moveTo>
                  <a:lnTo>
                    <a:pt x="0" y="1454"/>
                  </a:lnTo>
                  <a:lnTo>
                    <a:pt x="1353" y="1454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1889596" y="1988230"/>
              <a:ext cx="106374" cy="112155"/>
            </a:xfrm>
            <a:custGeom>
              <a:avLst/>
              <a:gdLst/>
              <a:ahLst/>
              <a:cxnLst/>
              <a:rect l="l" t="t" r="r" b="b"/>
              <a:pathLst>
                <a:path w="1380" h="1455" extrusionOk="0">
                  <a:moveTo>
                    <a:pt x="1" y="1"/>
                  </a:moveTo>
                  <a:lnTo>
                    <a:pt x="1" y="1454"/>
                  </a:lnTo>
                  <a:lnTo>
                    <a:pt x="1379" y="1454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2007453" y="1988230"/>
              <a:ext cx="104447" cy="112155"/>
            </a:xfrm>
            <a:custGeom>
              <a:avLst/>
              <a:gdLst/>
              <a:ahLst/>
              <a:cxnLst/>
              <a:rect l="l" t="t" r="r" b="b"/>
              <a:pathLst>
                <a:path w="1355" h="1455" extrusionOk="0">
                  <a:moveTo>
                    <a:pt x="1" y="1"/>
                  </a:moveTo>
                  <a:lnTo>
                    <a:pt x="1" y="1454"/>
                  </a:lnTo>
                  <a:lnTo>
                    <a:pt x="1354" y="1454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1773742" y="2281911"/>
              <a:ext cx="104370" cy="110151"/>
            </a:xfrm>
            <a:custGeom>
              <a:avLst/>
              <a:gdLst/>
              <a:ahLst/>
              <a:cxnLst/>
              <a:rect l="l" t="t" r="r" b="b"/>
              <a:pathLst>
                <a:path w="1354" h="1429" extrusionOk="0">
                  <a:moveTo>
                    <a:pt x="0" y="0"/>
                  </a:moveTo>
                  <a:lnTo>
                    <a:pt x="0" y="1429"/>
                  </a:lnTo>
                  <a:lnTo>
                    <a:pt x="1353" y="1429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1889596" y="2281911"/>
              <a:ext cx="106374" cy="110151"/>
            </a:xfrm>
            <a:custGeom>
              <a:avLst/>
              <a:gdLst/>
              <a:ahLst/>
              <a:cxnLst/>
              <a:rect l="l" t="t" r="r" b="b"/>
              <a:pathLst>
                <a:path w="1380" h="1429" extrusionOk="0">
                  <a:moveTo>
                    <a:pt x="1" y="0"/>
                  </a:moveTo>
                  <a:lnTo>
                    <a:pt x="1" y="1429"/>
                  </a:lnTo>
                  <a:lnTo>
                    <a:pt x="1379" y="1429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2007453" y="2281911"/>
              <a:ext cx="104447" cy="110151"/>
            </a:xfrm>
            <a:custGeom>
              <a:avLst/>
              <a:gdLst/>
              <a:ahLst/>
              <a:cxnLst/>
              <a:rect l="l" t="t" r="r" b="b"/>
              <a:pathLst>
                <a:path w="1355" h="1429" extrusionOk="0">
                  <a:moveTo>
                    <a:pt x="1" y="0"/>
                  </a:moveTo>
                  <a:lnTo>
                    <a:pt x="1" y="1429"/>
                  </a:lnTo>
                  <a:lnTo>
                    <a:pt x="1354" y="1429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1228930" y="1984376"/>
              <a:ext cx="102443" cy="102443"/>
            </a:xfrm>
            <a:custGeom>
              <a:avLst/>
              <a:gdLst/>
              <a:ahLst/>
              <a:cxnLst/>
              <a:rect l="l" t="t" r="r" b="b"/>
              <a:pathLst>
                <a:path w="1329" h="1329" extrusionOk="0">
                  <a:moveTo>
                    <a:pt x="677" y="1"/>
                  </a:moveTo>
                  <a:cubicBezTo>
                    <a:pt x="301" y="1"/>
                    <a:pt x="0" y="301"/>
                    <a:pt x="0" y="677"/>
                  </a:cubicBezTo>
                  <a:cubicBezTo>
                    <a:pt x="0" y="1028"/>
                    <a:pt x="301" y="1329"/>
                    <a:pt x="677" y="1329"/>
                  </a:cubicBezTo>
                  <a:cubicBezTo>
                    <a:pt x="1028" y="1329"/>
                    <a:pt x="1329" y="1028"/>
                    <a:pt x="1329" y="677"/>
                  </a:cubicBezTo>
                  <a:cubicBezTo>
                    <a:pt x="1329" y="301"/>
                    <a:pt x="1028" y="1"/>
                    <a:pt x="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1375770" y="1984376"/>
              <a:ext cx="102443" cy="102443"/>
            </a:xfrm>
            <a:custGeom>
              <a:avLst/>
              <a:gdLst/>
              <a:ahLst/>
              <a:cxnLst/>
              <a:rect l="l" t="t" r="r" b="b"/>
              <a:pathLst>
                <a:path w="1329" h="1329" extrusionOk="0">
                  <a:moveTo>
                    <a:pt x="652" y="1"/>
                  </a:moveTo>
                  <a:cubicBezTo>
                    <a:pt x="276" y="1"/>
                    <a:pt x="0" y="301"/>
                    <a:pt x="0" y="677"/>
                  </a:cubicBezTo>
                  <a:cubicBezTo>
                    <a:pt x="0" y="1028"/>
                    <a:pt x="276" y="1329"/>
                    <a:pt x="652" y="1329"/>
                  </a:cubicBezTo>
                  <a:cubicBezTo>
                    <a:pt x="1028" y="1329"/>
                    <a:pt x="1328" y="1028"/>
                    <a:pt x="1328" y="677"/>
                  </a:cubicBezTo>
                  <a:cubicBezTo>
                    <a:pt x="1328" y="301"/>
                    <a:pt x="1028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1520606" y="1984376"/>
              <a:ext cx="102520" cy="102443"/>
            </a:xfrm>
            <a:custGeom>
              <a:avLst/>
              <a:gdLst/>
              <a:ahLst/>
              <a:cxnLst/>
              <a:rect l="l" t="t" r="r" b="b"/>
              <a:pathLst>
                <a:path w="1330" h="1329" extrusionOk="0">
                  <a:moveTo>
                    <a:pt x="652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28"/>
                    <a:pt x="302" y="1329"/>
                    <a:pt x="652" y="1329"/>
                  </a:cubicBezTo>
                  <a:cubicBezTo>
                    <a:pt x="1028" y="1329"/>
                    <a:pt x="1329" y="1028"/>
                    <a:pt x="1329" y="677"/>
                  </a:cubicBezTo>
                  <a:cubicBezTo>
                    <a:pt x="1329" y="301"/>
                    <a:pt x="1028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1609481" y="2150487"/>
              <a:ext cx="131426" cy="131503"/>
            </a:xfrm>
            <a:custGeom>
              <a:avLst/>
              <a:gdLst/>
              <a:ahLst/>
              <a:cxnLst/>
              <a:rect l="l" t="t" r="r" b="b"/>
              <a:pathLst>
                <a:path w="1705" h="1706" extrusionOk="0">
                  <a:moveTo>
                    <a:pt x="853" y="1"/>
                  </a:moveTo>
                  <a:lnTo>
                    <a:pt x="552" y="552"/>
                  </a:lnTo>
                  <a:lnTo>
                    <a:pt x="1" y="853"/>
                  </a:lnTo>
                  <a:lnTo>
                    <a:pt x="552" y="1154"/>
                  </a:lnTo>
                  <a:lnTo>
                    <a:pt x="853" y="1705"/>
                  </a:lnTo>
                  <a:lnTo>
                    <a:pt x="1154" y="1154"/>
                  </a:lnTo>
                  <a:lnTo>
                    <a:pt x="1705" y="853"/>
                  </a:lnTo>
                  <a:lnTo>
                    <a:pt x="1154" y="552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2146586" y="2357219"/>
              <a:ext cx="131426" cy="131426"/>
            </a:xfrm>
            <a:custGeom>
              <a:avLst/>
              <a:gdLst/>
              <a:ahLst/>
              <a:cxnLst/>
              <a:rect l="l" t="t" r="r" b="b"/>
              <a:pathLst>
                <a:path w="1705" h="1705" extrusionOk="0">
                  <a:moveTo>
                    <a:pt x="852" y="1"/>
                  </a:moveTo>
                  <a:lnTo>
                    <a:pt x="552" y="552"/>
                  </a:lnTo>
                  <a:lnTo>
                    <a:pt x="0" y="853"/>
                  </a:lnTo>
                  <a:lnTo>
                    <a:pt x="552" y="1154"/>
                  </a:lnTo>
                  <a:lnTo>
                    <a:pt x="852" y="1705"/>
                  </a:lnTo>
                  <a:lnTo>
                    <a:pt x="1153" y="1154"/>
                  </a:lnTo>
                  <a:lnTo>
                    <a:pt x="1704" y="853"/>
                  </a:lnTo>
                  <a:lnTo>
                    <a:pt x="1153" y="55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1112999" y="2357219"/>
              <a:ext cx="133353" cy="131426"/>
            </a:xfrm>
            <a:custGeom>
              <a:avLst/>
              <a:gdLst/>
              <a:ahLst/>
              <a:cxnLst/>
              <a:rect l="l" t="t" r="r" b="b"/>
              <a:pathLst>
                <a:path w="1730" h="1705" extrusionOk="0">
                  <a:moveTo>
                    <a:pt x="853" y="1"/>
                  </a:moveTo>
                  <a:lnTo>
                    <a:pt x="552" y="552"/>
                  </a:lnTo>
                  <a:lnTo>
                    <a:pt x="1" y="853"/>
                  </a:lnTo>
                  <a:lnTo>
                    <a:pt x="552" y="1154"/>
                  </a:lnTo>
                  <a:lnTo>
                    <a:pt x="853" y="1705"/>
                  </a:lnTo>
                  <a:lnTo>
                    <a:pt x="1179" y="1154"/>
                  </a:lnTo>
                  <a:lnTo>
                    <a:pt x="1730" y="853"/>
                  </a:lnTo>
                  <a:lnTo>
                    <a:pt x="1179" y="552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34"/>
          <p:cNvSpPr/>
          <p:nvPr/>
        </p:nvSpPr>
        <p:spPr>
          <a:xfrm rot="-1582766">
            <a:off x="3458443" y="1667432"/>
            <a:ext cx="425088" cy="12446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686;p36">
            <a:extLst>
              <a:ext uri="{FF2B5EF4-FFF2-40B4-BE49-F238E27FC236}">
                <a16:creationId xmlns:a16="http://schemas.microsoft.com/office/drawing/2014/main" id="{E90C4D81-8067-444C-AE8D-1F252CFAEB4C}"/>
              </a:ext>
            </a:extLst>
          </p:cNvPr>
          <p:cNvGrpSpPr/>
          <p:nvPr/>
        </p:nvGrpSpPr>
        <p:grpSpPr>
          <a:xfrm rot="10800000" flipH="1">
            <a:off x="10431778" y="1607969"/>
            <a:ext cx="667869" cy="667869"/>
            <a:chOff x="1377750" y="1690325"/>
            <a:chExt cx="771300" cy="771300"/>
          </a:xfrm>
        </p:grpSpPr>
        <p:sp>
          <p:nvSpPr>
            <p:cNvPr id="100" name="Google Shape;687;p36">
              <a:extLst>
                <a:ext uri="{FF2B5EF4-FFF2-40B4-BE49-F238E27FC236}">
                  <a16:creationId xmlns:a16="http://schemas.microsoft.com/office/drawing/2014/main" id="{0EE30D1F-9963-45E7-A7C5-B5E0B8550D1B}"/>
                </a:ext>
              </a:extLst>
            </p:cNvPr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88;p36">
              <a:extLst>
                <a:ext uri="{FF2B5EF4-FFF2-40B4-BE49-F238E27FC236}">
                  <a16:creationId xmlns:a16="http://schemas.microsoft.com/office/drawing/2014/main" id="{839535DC-8E83-4287-A032-73C60D9B2D23}"/>
                </a:ext>
              </a:extLst>
            </p:cNvPr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89;p36">
              <a:extLst>
                <a:ext uri="{FF2B5EF4-FFF2-40B4-BE49-F238E27FC236}">
                  <a16:creationId xmlns:a16="http://schemas.microsoft.com/office/drawing/2014/main" id="{219AEA8F-5818-4B64-ADDB-41C9662E31C4}"/>
                </a:ext>
              </a:extLst>
            </p:cNvPr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90;p36">
              <a:extLst>
                <a:ext uri="{FF2B5EF4-FFF2-40B4-BE49-F238E27FC236}">
                  <a16:creationId xmlns:a16="http://schemas.microsoft.com/office/drawing/2014/main" id="{B8E58994-DC28-42E5-BE34-43433F7C2190}"/>
                </a:ext>
              </a:extLst>
            </p:cNvPr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91;p36">
              <a:extLst>
                <a:ext uri="{FF2B5EF4-FFF2-40B4-BE49-F238E27FC236}">
                  <a16:creationId xmlns:a16="http://schemas.microsoft.com/office/drawing/2014/main" id="{5CCA4808-6847-4AC8-BF01-2B82A9020478}"/>
                </a:ext>
              </a:extLst>
            </p:cNvPr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692;p36">
            <a:extLst>
              <a:ext uri="{FF2B5EF4-FFF2-40B4-BE49-F238E27FC236}">
                <a16:creationId xmlns:a16="http://schemas.microsoft.com/office/drawing/2014/main" id="{D485DFD3-CF03-4251-8DCC-E6470210FC7B}"/>
              </a:ext>
            </a:extLst>
          </p:cNvPr>
          <p:cNvSpPr txBox="1"/>
          <p:nvPr/>
        </p:nvSpPr>
        <p:spPr>
          <a:xfrm>
            <a:off x="9902489" y="3077426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Hangman</a:t>
            </a:r>
            <a:endParaRPr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106" name="Google Shape;694;p36">
            <a:extLst>
              <a:ext uri="{FF2B5EF4-FFF2-40B4-BE49-F238E27FC236}">
                <a16:creationId xmlns:a16="http://schemas.microsoft.com/office/drawing/2014/main" id="{0799B5B4-D87E-48B9-A554-3EEB8F568FD1}"/>
              </a:ext>
            </a:extLst>
          </p:cNvPr>
          <p:cNvGrpSpPr/>
          <p:nvPr/>
        </p:nvGrpSpPr>
        <p:grpSpPr>
          <a:xfrm rot="10800000" flipH="1">
            <a:off x="12415049" y="1607969"/>
            <a:ext cx="667869" cy="667869"/>
            <a:chOff x="1377750" y="1690325"/>
            <a:chExt cx="771300" cy="771300"/>
          </a:xfrm>
        </p:grpSpPr>
        <p:sp>
          <p:nvSpPr>
            <p:cNvPr id="107" name="Google Shape;695;p36">
              <a:extLst>
                <a:ext uri="{FF2B5EF4-FFF2-40B4-BE49-F238E27FC236}">
                  <a16:creationId xmlns:a16="http://schemas.microsoft.com/office/drawing/2014/main" id="{B3A591EE-C48D-4827-AFD4-1B97938D7BDC}"/>
                </a:ext>
              </a:extLst>
            </p:cNvPr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96;p36">
              <a:extLst>
                <a:ext uri="{FF2B5EF4-FFF2-40B4-BE49-F238E27FC236}">
                  <a16:creationId xmlns:a16="http://schemas.microsoft.com/office/drawing/2014/main" id="{6CA4768A-6F12-4EDA-963F-378989891383}"/>
                </a:ext>
              </a:extLst>
            </p:cNvPr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697;p36">
              <a:extLst>
                <a:ext uri="{FF2B5EF4-FFF2-40B4-BE49-F238E27FC236}">
                  <a16:creationId xmlns:a16="http://schemas.microsoft.com/office/drawing/2014/main" id="{474A337C-F8E7-483E-804F-DEAEF0E37998}"/>
                </a:ext>
              </a:extLst>
            </p:cNvPr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98;p36">
              <a:extLst>
                <a:ext uri="{FF2B5EF4-FFF2-40B4-BE49-F238E27FC236}">
                  <a16:creationId xmlns:a16="http://schemas.microsoft.com/office/drawing/2014/main" id="{F453D6A8-5C28-4E62-89C2-5ADE2A037128}"/>
                </a:ext>
              </a:extLst>
            </p:cNvPr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699;p36">
              <a:extLst>
                <a:ext uri="{FF2B5EF4-FFF2-40B4-BE49-F238E27FC236}">
                  <a16:creationId xmlns:a16="http://schemas.microsoft.com/office/drawing/2014/main" id="{3DEE4D88-88AC-4354-8E7D-9D17CA0943B1}"/>
                </a:ext>
              </a:extLst>
            </p:cNvPr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700;p36">
            <a:extLst>
              <a:ext uri="{FF2B5EF4-FFF2-40B4-BE49-F238E27FC236}">
                <a16:creationId xmlns:a16="http://schemas.microsoft.com/office/drawing/2014/main" id="{A7858E32-EEBB-4296-9D32-F789B8646A25}"/>
              </a:ext>
            </a:extLst>
          </p:cNvPr>
          <p:cNvSpPr txBox="1"/>
          <p:nvPr/>
        </p:nvSpPr>
        <p:spPr>
          <a:xfrm>
            <a:off x="11885696" y="3191861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Egg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catcher</a:t>
            </a:r>
            <a:endParaRPr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113" name="Google Shape;702;p36">
            <a:extLst>
              <a:ext uri="{FF2B5EF4-FFF2-40B4-BE49-F238E27FC236}">
                <a16:creationId xmlns:a16="http://schemas.microsoft.com/office/drawing/2014/main" id="{2ABCBA66-7803-4FBA-9675-D32BFC46B78F}"/>
              </a:ext>
            </a:extLst>
          </p:cNvPr>
          <p:cNvGrpSpPr/>
          <p:nvPr/>
        </p:nvGrpSpPr>
        <p:grpSpPr>
          <a:xfrm rot="10800000" flipH="1">
            <a:off x="14349098" y="1607966"/>
            <a:ext cx="667869" cy="667869"/>
            <a:chOff x="1377750" y="1690325"/>
            <a:chExt cx="771300" cy="771300"/>
          </a:xfrm>
        </p:grpSpPr>
        <p:sp>
          <p:nvSpPr>
            <p:cNvPr id="114" name="Google Shape;703;p36">
              <a:extLst>
                <a:ext uri="{FF2B5EF4-FFF2-40B4-BE49-F238E27FC236}">
                  <a16:creationId xmlns:a16="http://schemas.microsoft.com/office/drawing/2014/main" id="{EBA170AF-2768-4B3E-8313-5BB84B85C407}"/>
                </a:ext>
              </a:extLst>
            </p:cNvPr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04;p36">
              <a:extLst>
                <a:ext uri="{FF2B5EF4-FFF2-40B4-BE49-F238E27FC236}">
                  <a16:creationId xmlns:a16="http://schemas.microsoft.com/office/drawing/2014/main" id="{54BEBBB2-9C7C-4DD9-BB07-4DC8407F502B}"/>
                </a:ext>
              </a:extLst>
            </p:cNvPr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05;p36">
              <a:extLst>
                <a:ext uri="{FF2B5EF4-FFF2-40B4-BE49-F238E27FC236}">
                  <a16:creationId xmlns:a16="http://schemas.microsoft.com/office/drawing/2014/main" id="{DB8426BA-AA4C-480F-B6C7-13C8FC3280DE}"/>
                </a:ext>
              </a:extLst>
            </p:cNvPr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06;p36">
              <a:extLst>
                <a:ext uri="{FF2B5EF4-FFF2-40B4-BE49-F238E27FC236}">
                  <a16:creationId xmlns:a16="http://schemas.microsoft.com/office/drawing/2014/main" id="{47CE445A-6E86-4FF0-90CE-D3C2AE51A5D7}"/>
                </a:ext>
              </a:extLst>
            </p:cNvPr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07;p36">
              <a:extLst>
                <a:ext uri="{FF2B5EF4-FFF2-40B4-BE49-F238E27FC236}">
                  <a16:creationId xmlns:a16="http://schemas.microsoft.com/office/drawing/2014/main" id="{6104A513-21E8-42A6-ABE9-538D2D3D6A51}"/>
                </a:ext>
              </a:extLst>
            </p:cNvPr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708;p36">
            <a:extLst>
              <a:ext uri="{FF2B5EF4-FFF2-40B4-BE49-F238E27FC236}">
                <a16:creationId xmlns:a16="http://schemas.microsoft.com/office/drawing/2014/main" id="{95E4D22F-A1D9-42A2-9AE6-8C3FECF11B5B}"/>
              </a:ext>
            </a:extLst>
          </p:cNvPr>
          <p:cNvSpPr txBox="1"/>
          <p:nvPr/>
        </p:nvSpPr>
        <p:spPr>
          <a:xfrm>
            <a:off x="13799069" y="3215280"/>
            <a:ext cx="1767926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Tic-tac-toe</a:t>
            </a:r>
            <a:endParaRPr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120" name="Google Shape;710;p36">
            <a:extLst>
              <a:ext uri="{FF2B5EF4-FFF2-40B4-BE49-F238E27FC236}">
                <a16:creationId xmlns:a16="http://schemas.microsoft.com/office/drawing/2014/main" id="{CDE022B9-D7DE-41A1-9EA0-DF3E28132BC6}"/>
              </a:ext>
            </a:extLst>
          </p:cNvPr>
          <p:cNvGrpSpPr/>
          <p:nvPr/>
        </p:nvGrpSpPr>
        <p:grpSpPr>
          <a:xfrm rot="10800000" flipH="1">
            <a:off x="16381590" y="1607969"/>
            <a:ext cx="667869" cy="667869"/>
            <a:chOff x="1377750" y="1690325"/>
            <a:chExt cx="771300" cy="771300"/>
          </a:xfrm>
        </p:grpSpPr>
        <p:sp>
          <p:nvSpPr>
            <p:cNvPr id="121" name="Google Shape;711;p36">
              <a:extLst>
                <a:ext uri="{FF2B5EF4-FFF2-40B4-BE49-F238E27FC236}">
                  <a16:creationId xmlns:a16="http://schemas.microsoft.com/office/drawing/2014/main" id="{0FB4415F-2CC0-47F8-A413-DF0A5F538E3B}"/>
                </a:ext>
              </a:extLst>
            </p:cNvPr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12;p36">
              <a:extLst>
                <a:ext uri="{FF2B5EF4-FFF2-40B4-BE49-F238E27FC236}">
                  <a16:creationId xmlns:a16="http://schemas.microsoft.com/office/drawing/2014/main" id="{AD47EE43-97E1-4D8E-A395-CF812316D4FD}"/>
                </a:ext>
              </a:extLst>
            </p:cNvPr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13;p36">
              <a:extLst>
                <a:ext uri="{FF2B5EF4-FFF2-40B4-BE49-F238E27FC236}">
                  <a16:creationId xmlns:a16="http://schemas.microsoft.com/office/drawing/2014/main" id="{7E3D9B06-A67B-4CBD-A73E-096316C46DF8}"/>
                </a:ext>
              </a:extLst>
            </p:cNvPr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14;p36">
              <a:extLst>
                <a:ext uri="{FF2B5EF4-FFF2-40B4-BE49-F238E27FC236}">
                  <a16:creationId xmlns:a16="http://schemas.microsoft.com/office/drawing/2014/main" id="{34B9597A-68D2-4CD8-9D5C-179989DE6D57}"/>
                </a:ext>
              </a:extLst>
            </p:cNvPr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15;p36">
              <a:extLst>
                <a:ext uri="{FF2B5EF4-FFF2-40B4-BE49-F238E27FC236}">
                  <a16:creationId xmlns:a16="http://schemas.microsoft.com/office/drawing/2014/main" id="{9590354A-9BE6-4D88-97B9-695CFE6080B5}"/>
                </a:ext>
              </a:extLst>
            </p:cNvPr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716;p36">
            <a:extLst>
              <a:ext uri="{FF2B5EF4-FFF2-40B4-BE49-F238E27FC236}">
                <a16:creationId xmlns:a16="http://schemas.microsoft.com/office/drawing/2014/main" id="{B2A67EF6-B3A6-4ED6-9704-221284BE33F1}"/>
              </a:ext>
            </a:extLst>
          </p:cNvPr>
          <p:cNvSpPr txBox="1"/>
          <p:nvPr/>
        </p:nvSpPr>
        <p:spPr>
          <a:xfrm>
            <a:off x="15838413" y="3077426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Cricket</a:t>
            </a:r>
            <a:endParaRPr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127" name="Google Shape;718;p36">
            <a:extLst>
              <a:ext uri="{FF2B5EF4-FFF2-40B4-BE49-F238E27FC236}">
                <a16:creationId xmlns:a16="http://schemas.microsoft.com/office/drawing/2014/main" id="{60E378D9-EF53-4062-A39F-90619C441A10}"/>
              </a:ext>
            </a:extLst>
          </p:cNvPr>
          <p:cNvCxnSpPr>
            <a:stCxn id="105" idx="0"/>
          </p:cNvCxnSpPr>
          <p:nvPr/>
        </p:nvCxnSpPr>
        <p:spPr>
          <a:xfrm rot="10800000">
            <a:off x="10779539" y="2275826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28" name="Google Shape;719;p36">
            <a:extLst>
              <a:ext uri="{FF2B5EF4-FFF2-40B4-BE49-F238E27FC236}">
                <a16:creationId xmlns:a16="http://schemas.microsoft.com/office/drawing/2014/main" id="{C3F2AEE8-7A9C-4EF6-9785-AA67CBC3C9C3}"/>
              </a:ext>
            </a:extLst>
          </p:cNvPr>
          <p:cNvCxnSpPr>
            <a:cxnSpLocks/>
            <a:endCxn id="107" idx="0"/>
          </p:cNvCxnSpPr>
          <p:nvPr/>
        </p:nvCxnSpPr>
        <p:spPr>
          <a:xfrm flipV="1">
            <a:off x="12748984" y="2275838"/>
            <a:ext cx="0" cy="801588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29" name="Google Shape;721;p36">
            <a:extLst>
              <a:ext uri="{FF2B5EF4-FFF2-40B4-BE49-F238E27FC236}">
                <a16:creationId xmlns:a16="http://schemas.microsoft.com/office/drawing/2014/main" id="{525245C4-080D-44EA-9207-265ADF50F394}"/>
              </a:ext>
            </a:extLst>
          </p:cNvPr>
          <p:cNvCxnSpPr>
            <a:stCxn id="126" idx="0"/>
          </p:cNvCxnSpPr>
          <p:nvPr/>
        </p:nvCxnSpPr>
        <p:spPr>
          <a:xfrm rot="10800000">
            <a:off x="16715463" y="2275826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grpSp>
        <p:nvGrpSpPr>
          <p:cNvPr id="130" name="Google Shape;722;p36">
            <a:extLst>
              <a:ext uri="{FF2B5EF4-FFF2-40B4-BE49-F238E27FC236}">
                <a16:creationId xmlns:a16="http://schemas.microsoft.com/office/drawing/2014/main" id="{DF0B0F4E-F739-4770-9114-18D0EA0A23C0}"/>
              </a:ext>
            </a:extLst>
          </p:cNvPr>
          <p:cNvGrpSpPr/>
          <p:nvPr/>
        </p:nvGrpSpPr>
        <p:grpSpPr>
          <a:xfrm>
            <a:off x="16501965" y="1733728"/>
            <a:ext cx="427092" cy="426809"/>
            <a:chOff x="5593575" y="2224975"/>
            <a:chExt cx="376525" cy="376275"/>
          </a:xfrm>
        </p:grpSpPr>
        <p:sp>
          <p:nvSpPr>
            <p:cNvPr id="131" name="Google Shape;723;p36">
              <a:extLst>
                <a:ext uri="{FF2B5EF4-FFF2-40B4-BE49-F238E27FC236}">
                  <a16:creationId xmlns:a16="http://schemas.microsoft.com/office/drawing/2014/main" id="{FD468A1A-22A4-4E7B-87BB-2788B68D3E35}"/>
                </a:ext>
              </a:extLst>
            </p:cNvPr>
            <p:cNvSpPr/>
            <p:nvPr/>
          </p:nvSpPr>
          <p:spPr>
            <a:xfrm>
              <a:off x="5593575" y="2254625"/>
              <a:ext cx="36600" cy="22325"/>
            </a:xfrm>
            <a:custGeom>
              <a:avLst/>
              <a:gdLst/>
              <a:ahLst/>
              <a:cxnLst/>
              <a:rect l="l" t="t" r="r" b="b"/>
              <a:pathLst>
                <a:path w="1464" h="893" extrusionOk="0">
                  <a:moveTo>
                    <a:pt x="429" y="1"/>
                  </a:moveTo>
                  <a:cubicBezTo>
                    <a:pt x="197" y="1"/>
                    <a:pt x="1" y="197"/>
                    <a:pt x="1" y="447"/>
                  </a:cubicBezTo>
                  <a:cubicBezTo>
                    <a:pt x="1" y="697"/>
                    <a:pt x="197" y="893"/>
                    <a:pt x="429" y="893"/>
                  </a:cubicBezTo>
                  <a:lnTo>
                    <a:pt x="1018" y="893"/>
                  </a:lnTo>
                  <a:cubicBezTo>
                    <a:pt x="1268" y="893"/>
                    <a:pt x="1464" y="697"/>
                    <a:pt x="1464" y="447"/>
                  </a:cubicBezTo>
                  <a:cubicBezTo>
                    <a:pt x="1464" y="197"/>
                    <a:pt x="1268" y="1"/>
                    <a:pt x="1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724;p36">
              <a:extLst>
                <a:ext uri="{FF2B5EF4-FFF2-40B4-BE49-F238E27FC236}">
                  <a16:creationId xmlns:a16="http://schemas.microsoft.com/office/drawing/2014/main" id="{5108D58E-1753-49DA-ADA2-72FC6431E05D}"/>
                </a:ext>
              </a:extLst>
            </p:cNvPr>
            <p:cNvSpPr/>
            <p:nvPr/>
          </p:nvSpPr>
          <p:spPr>
            <a:xfrm>
              <a:off x="5622575" y="2224975"/>
              <a:ext cx="31700" cy="29675"/>
            </a:xfrm>
            <a:custGeom>
              <a:avLst/>
              <a:gdLst/>
              <a:ahLst/>
              <a:cxnLst/>
              <a:rect l="l" t="t" r="r" b="b"/>
              <a:pathLst>
                <a:path w="1268" h="1187" extrusionOk="0">
                  <a:moveTo>
                    <a:pt x="482" y="0"/>
                  </a:moveTo>
                  <a:cubicBezTo>
                    <a:pt x="371" y="0"/>
                    <a:pt x="259" y="45"/>
                    <a:pt x="179" y="134"/>
                  </a:cubicBezTo>
                  <a:cubicBezTo>
                    <a:pt x="1" y="295"/>
                    <a:pt x="1" y="580"/>
                    <a:pt x="179" y="758"/>
                  </a:cubicBezTo>
                  <a:lnTo>
                    <a:pt x="465" y="1044"/>
                  </a:lnTo>
                  <a:cubicBezTo>
                    <a:pt x="554" y="1133"/>
                    <a:pt x="661" y="1187"/>
                    <a:pt x="768" y="1187"/>
                  </a:cubicBezTo>
                  <a:cubicBezTo>
                    <a:pt x="893" y="1187"/>
                    <a:pt x="1000" y="1133"/>
                    <a:pt x="1089" y="1044"/>
                  </a:cubicBezTo>
                  <a:cubicBezTo>
                    <a:pt x="1267" y="883"/>
                    <a:pt x="1267" y="598"/>
                    <a:pt x="1089" y="419"/>
                  </a:cubicBezTo>
                  <a:lnTo>
                    <a:pt x="786" y="134"/>
                  </a:lnTo>
                  <a:cubicBezTo>
                    <a:pt x="705" y="45"/>
                    <a:pt x="594" y="0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725;p36">
              <a:extLst>
                <a:ext uri="{FF2B5EF4-FFF2-40B4-BE49-F238E27FC236}">
                  <a16:creationId xmlns:a16="http://schemas.microsoft.com/office/drawing/2014/main" id="{EC9CDBA6-919A-46AC-BC8E-7D1928F858C2}"/>
                </a:ext>
              </a:extLst>
            </p:cNvPr>
            <p:cNvSpPr/>
            <p:nvPr/>
          </p:nvSpPr>
          <p:spPr>
            <a:xfrm>
              <a:off x="5622575" y="2277150"/>
              <a:ext cx="31700" cy="29700"/>
            </a:xfrm>
            <a:custGeom>
              <a:avLst/>
              <a:gdLst/>
              <a:ahLst/>
              <a:cxnLst/>
              <a:rect l="l" t="t" r="r" b="b"/>
              <a:pathLst>
                <a:path w="1268" h="1188" extrusionOk="0">
                  <a:moveTo>
                    <a:pt x="777" y="1"/>
                  </a:moveTo>
                  <a:cubicBezTo>
                    <a:pt x="665" y="1"/>
                    <a:pt x="554" y="45"/>
                    <a:pt x="465" y="135"/>
                  </a:cubicBezTo>
                  <a:lnTo>
                    <a:pt x="179" y="420"/>
                  </a:lnTo>
                  <a:cubicBezTo>
                    <a:pt x="1" y="598"/>
                    <a:pt x="1" y="884"/>
                    <a:pt x="179" y="1045"/>
                  </a:cubicBezTo>
                  <a:cubicBezTo>
                    <a:pt x="250" y="1134"/>
                    <a:pt x="375" y="1187"/>
                    <a:pt x="482" y="1187"/>
                  </a:cubicBezTo>
                  <a:cubicBezTo>
                    <a:pt x="589" y="1187"/>
                    <a:pt x="714" y="1134"/>
                    <a:pt x="786" y="1045"/>
                  </a:cubicBezTo>
                  <a:lnTo>
                    <a:pt x="1089" y="759"/>
                  </a:lnTo>
                  <a:cubicBezTo>
                    <a:pt x="1267" y="581"/>
                    <a:pt x="1267" y="313"/>
                    <a:pt x="1089" y="135"/>
                  </a:cubicBezTo>
                  <a:cubicBezTo>
                    <a:pt x="1000" y="45"/>
                    <a:pt x="888" y="1"/>
                    <a:pt x="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726;p36">
              <a:extLst>
                <a:ext uri="{FF2B5EF4-FFF2-40B4-BE49-F238E27FC236}">
                  <a16:creationId xmlns:a16="http://schemas.microsoft.com/office/drawing/2014/main" id="{99295E6C-BBCE-4F99-B3CE-7AEB228CC42C}"/>
                </a:ext>
              </a:extLst>
            </p:cNvPr>
            <p:cNvSpPr/>
            <p:nvPr/>
          </p:nvSpPr>
          <p:spPr>
            <a:xfrm>
              <a:off x="5612325" y="2254625"/>
              <a:ext cx="188700" cy="223950"/>
            </a:xfrm>
            <a:custGeom>
              <a:avLst/>
              <a:gdLst/>
              <a:ahLst/>
              <a:cxnLst/>
              <a:rect l="l" t="t" r="r" b="b"/>
              <a:pathLst>
                <a:path w="7548" h="8958" extrusionOk="0">
                  <a:moveTo>
                    <a:pt x="2052" y="1"/>
                  </a:moveTo>
                  <a:cubicBezTo>
                    <a:pt x="1802" y="1"/>
                    <a:pt x="1606" y="197"/>
                    <a:pt x="1606" y="447"/>
                  </a:cubicBezTo>
                  <a:cubicBezTo>
                    <a:pt x="1606" y="697"/>
                    <a:pt x="1802" y="893"/>
                    <a:pt x="2052" y="893"/>
                  </a:cubicBezTo>
                  <a:lnTo>
                    <a:pt x="2944" y="893"/>
                  </a:lnTo>
                  <a:cubicBezTo>
                    <a:pt x="3176" y="893"/>
                    <a:pt x="3372" y="1089"/>
                    <a:pt x="3372" y="1339"/>
                  </a:cubicBezTo>
                  <a:lnTo>
                    <a:pt x="3372" y="1803"/>
                  </a:lnTo>
                  <a:cubicBezTo>
                    <a:pt x="1481" y="2017"/>
                    <a:pt x="0" y="3641"/>
                    <a:pt x="0" y="5585"/>
                  </a:cubicBezTo>
                  <a:cubicBezTo>
                    <a:pt x="0" y="6531"/>
                    <a:pt x="339" y="7423"/>
                    <a:pt x="946" y="8119"/>
                  </a:cubicBezTo>
                  <a:cubicBezTo>
                    <a:pt x="1249" y="8458"/>
                    <a:pt x="1624" y="8744"/>
                    <a:pt x="2016" y="8958"/>
                  </a:cubicBezTo>
                  <a:cubicBezTo>
                    <a:pt x="2391" y="6585"/>
                    <a:pt x="4461" y="4765"/>
                    <a:pt x="6959" y="4765"/>
                  </a:cubicBezTo>
                  <a:lnTo>
                    <a:pt x="7548" y="4765"/>
                  </a:lnTo>
                  <a:cubicBezTo>
                    <a:pt x="7191" y="3195"/>
                    <a:pt x="5888" y="1981"/>
                    <a:pt x="4265" y="1803"/>
                  </a:cubicBezTo>
                  <a:lnTo>
                    <a:pt x="4265" y="1339"/>
                  </a:lnTo>
                  <a:cubicBezTo>
                    <a:pt x="4265" y="607"/>
                    <a:pt x="3658" y="1"/>
                    <a:pt x="2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727;p36">
              <a:extLst>
                <a:ext uri="{FF2B5EF4-FFF2-40B4-BE49-F238E27FC236}">
                  <a16:creationId xmlns:a16="http://schemas.microsoft.com/office/drawing/2014/main" id="{5A853DEA-298D-420D-B4E4-ED621DB138D9}"/>
                </a:ext>
              </a:extLst>
            </p:cNvPr>
            <p:cNvSpPr/>
            <p:nvPr/>
          </p:nvSpPr>
          <p:spPr>
            <a:xfrm>
              <a:off x="5683250" y="2310825"/>
              <a:ext cx="286850" cy="290425"/>
            </a:xfrm>
            <a:custGeom>
              <a:avLst/>
              <a:gdLst/>
              <a:ahLst/>
              <a:cxnLst/>
              <a:rect l="l" t="t" r="r" b="b"/>
              <a:pathLst>
                <a:path w="11474" h="11617" extrusionOk="0">
                  <a:moveTo>
                    <a:pt x="7209" y="5157"/>
                  </a:moveTo>
                  <a:cubicBezTo>
                    <a:pt x="8333" y="5157"/>
                    <a:pt x="9261" y="6085"/>
                    <a:pt x="9261" y="7209"/>
                  </a:cubicBezTo>
                  <a:cubicBezTo>
                    <a:pt x="9261" y="8351"/>
                    <a:pt x="8333" y="9279"/>
                    <a:pt x="7209" y="9279"/>
                  </a:cubicBezTo>
                  <a:lnTo>
                    <a:pt x="4265" y="9279"/>
                  </a:lnTo>
                  <a:cubicBezTo>
                    <a:pt x="3123" y="9279"/>
                    <a:pt x="2195" y="8351"/>
                    <a:pt x="2195" y="7209"/>
                  </a:cubicBezTo>
                  <a:cubicBezTo>
                    <a:pt x="2195" y="6085"/>
                    <a:pt x="3123" y="5157"/>
                    <a:pt x="4265" y="5157"/>
                  </a:cubicBezTo>
                  <a:close/>
                  <a:moveTo>
                    <a:pt x="9118" y="1"/>
                  </a:moveTo>
                  <a:cubicBezTo>
                    <a:pt x="8458" y="1"/>
                    <a:pt x="7904" y="447"/>
                    <a:pt x="7708" y="1036"/>
                  </a:cubicBezTo>
                  <a:lnTo>
                    <a:pt x="7494" y="1036"/>
                  </a:lnTo>
                  <a:cubicBezTo>
                    <a:pt x="6281" y="1036"/>
                    <a:pt x="5282" y="2035"/>
                    <a:pt x="5282" y="3248"/>
                  </a:cubicBezTo>
                  <a:lnTo>
                    <a:pt x="5282" y="3391"/>
                  </a:lnTo>
                  <a:lnTo>
                    <a:pt x="4122" y="3391"/>
                  </a:lnTo>
                  <a:cubicBezTo>
                    <a:pt x="1838" y="3391"/>
                    <a:pt x="0" y="5229"/>
                    <a:pt x="0" y="7513"/>
                  </a:cubicBezTo>
                  <a:cubicBezTo>
                    <a:pt x="0" y="9779"/>
                    <a:pt x="1838" y="11616"/>
                    <a:pt x="4122" y="11616"/>
                  </a:cubicBezTo>
                  <a:lnTo>
                    <a:pt x="7351" y="11616"/>
                  </a:lnTo>
                  <a:cubicBezTo>
                    <a:pt x="9617" y="11616"/>
                    <a:pt x="11473" y="9779"/>
                    <a:pt x="11473" y="7513"/>
                  </a:cubicBezTo>
                  <a:cubicBezTo>
                    <a:pt x="11473" y="5229"/>
                    <a:pt x="9617" y="3391"/>
                    <a:pt x="7351" y="3391"/>
                  </a:cubicBezTo>
                  <a:lnTo>
                    <a:pt x="6174" y="3391"/>
                  </a:lnTo>
                  <a:lnTo>
                    <a:pt x="6174" y="3248"/>
                  </a:lnTo>
                  <a:cubicBezTo>
                    <a:pt x="6174" y="2517"/>
                    <a:pt x="6763" y="1928"/>
                    <a:pt x="7494" y="1928"/>
                  </a:cubicBezTo>
                  <a:lnTo>
                    <a:pt x="7708" y="1928"/>
                  </a:lnTo>
                  <a:cubicBezTo>
                    <a:pt x="7904" y="2517"/>
                    <a:pt x="8458" y="2945"/>
                    <a:pt x="9118" y="2945"/>
                  </a:cubicBezTo>
                  <a:cubicBezTo>
                    <a:pt x="9921" y="2945"/>
                    <a:pt x="10581" y="2285"/>
                    <a:pt x="10581" y="1482"/>
                  </a:cubicBezTo>
                  <a:cubicBezTo>
                    <a:pt x="10581" y="661"/>
                    <a:pt x="9921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728;p36">
              <a:extLst>
                <a:ext uri="{FF2B5EF4-FFF2-40B4-BE49-F238E27FC236}">
                  <a16:creationId xmlns:a16="http://schemas.microsoft.com/office/drawing/2014/main" id="{744676EE-43B9-469F-86C2-1623C6378D83}"/>
                </a:ext>
              </a:extLst>
            </p:cNvPr>
            <p:cNvSpPr/>
            <p:nvPr/>
          </p:nvSpPr>
          <p:spPr>
            <a:xfrm>
              <a:off x="5760400" y="2461600"/>
              <a:ext cx="132075" cy="58900"/>
            </a:xfrm>
            <a:custGeom>
              <a:avLst/>
              <a:gdLst/>
              <a:ahLst/>
              <a:cxnLst/>
              <a:rect l="l" t="t" r="r" b="b"/>
              <a:pathLst>
                <a:path w="5283" h="2356" extrusionOk="0">
                  <a:moveTo>
                    <a:pt x="1321" y="750"/>
                  </a:moveTo>
                  <a:cubicBezTo>
                    <a:pt x="1571" y="750"/>
                    <a:pt x="1767" y="946"/>
                    <a:pt x="1767" y="1178"/>
                  </a:cubicBezTo>
                  <a:cubicBezTo>
                    <a:pt x="1767" y="1428"/>
                    <a:pt x="1571" y="1624"/>
                    <a:pt x="1321" y="1624"/>
                  </a:cubicBezTo>
                  <a:cubicBezTo>
                    <a:pt x="1072" y="1624"/>
                    <a:pt x="875" y="1428"/>
                    <a:pt x="875" y="1178"/>
                  </a:cubicBezTo>
                  <a:cubicBezTo>
                    <a:pt x="875" y="946"/>
                    <a:pt x="1072" y="750"/>
                    <a:pt x="1321" y="750"/>
                  </a:cubicBezTo>
                  <a:close/>
                  <a:moveTo>
                    <a:pt x="3962" y="750"/>
                  </a:moveTo>
                  <a:cubicBezTo>
                    <a:pt x="4212" y="750"/>
                    <a:pt x="4408" y="946"/>
                    <a:pt x="4408" y="1178"/>
                  </a:cubicBezTo>
                  <a:cubicBezTo>
                    <a:pt x="4408" y="1428"/>
                    <a:pt x="4212" y="1624"/>
                    <a:pt x="3962" y="1624"/>
                  </a:cubicBezTo>
                  <a:cubicBezTo>
                    <a:pt x="3730" y="1624"/>
                    <a:pt x="3534" y="1428"/>
                    <a:pt x="3534" y="1178"/>
                  </a:cubicBezTo>
                  <a:cubicBezTo>
                    <a:pt x="3534" y="946"/>
                    <a:pt x="3730" y="750"/>
                    <a:pt x="3962" y="750"/>
                  </a:cubicBezTo>
                  <a:close/>
                  <a:moveTo>
                    <a:pt x="1179" y="1"/>
                  </a:moveTo>
                  <a:cubicBezTo>
                    <a:pt x="518" y="1"/>
                    <a:pt x="1" y="536"/>
                    <a:pt x="1" y="1178"/>
                  </a:cubicBezTo>
                  <a:cubicBezTo>
                    <a:pt x="1" y="1838"/>
                    <a:pt x="518" y="2356"/>
                    <a:pt x="1179" y="2356"/>
                  </a:cubicBezTo>
                  <a:lnTo>
                    <a:pt x="4123" y="2356"/>
                  </a:lnTo>
                  <a:cubicBezTo>
                    <a:pt x="4765" y="2356"/>
                    <a:pt x="5282" y="1838"/>
                    <a:pt x="5282" y="1178"/>
                  </a:cubicBezTo>
                  <a:cubicBezTo>
                    <a:pt x="5282" y="536"/>
                    <a:pt x="4765" y="1"/>
                    <a:pt x="4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729;p36">
            <a:extLst>
              <a:ext uri="{FF2B5EF4-FFF2-40B4-BE49-F238E27FC236}">
                <a16:creationId xmlns:a16="http://schemas.microsoft.com/office/drawing/2014/main" id="{CEC2D09A-FF16-4850-95D5-3803BC92E816}"/>
              </a:ext>
            </a:extLst>
          </p:cNvPr>
          <p:cNvGrpSpPr/>
          <p:nvPr/>
        </p:nvGrpSpPr>
        <p:grpSpPr>
          <a:xfrm>
            <a:off x="10619652" y="1728368"/>
            <a:ext cx="291997" cy="427064"/>
            <a:chOff x="4507850" y="3932275"/>
            <a:chExt cx="257425" cy="376500"/>
          </a:xfrm>
        </p:grpSpPr>
        <p:sp>
          <p:nvSpPr>
            <p:cNvPr id="138" name="Google Shape;730;p36">
              <a:extLst>
                <a:ext uri="{FF2B5EF4-FFF2-40B4-BE49-F238E27FC236}">
                  <a16:creationId xmlns:a16="http://schemas.microsoft.com/office/drawing/2014/main" id="{28C84966-BA6C-4BA7-B884-9913DEB0E5DC}"/>
                </a:ext>
              </a:extLst>
            </p:cNvPr>
            <p:cNvSpPr/>
            <p:nvPr/>
          </p:nvSpPr>
          <p:spPr>
            <a:xfrm>
              <a:off x="4507850" y="4211525"/>
              <a:ext cx="257425" cy="97250"/>
            </a:xfrm>
            <a:custGeom>
              <a:avLst/>
              <a:gdLst/>
              <a:ahLst/>
              <a:cxnLst/>
              <a:rect l="l" t="t" r="r" b="b"/>
              <a:pathLst>
                <a:path w="10297" h="3890" extrusionOk="0">
                  <a:moveTo>
                    <a:pt x="6906" y="875"/>
                  </a:moveTo>
                  <a:cubicBezTo>
                    <a:pt x="7156" y="875"/>
                    <a:pt x="7352" y="1089"/>
                    <a:pt x="7352" y="1321"/>
                  </a:cubicBezTo>
                  <a:cubicBezTo>
                    <a:pt x="7352" y="1570"/>
                    <a:pt x="7156" y="1767"/>
                    <a:pt x="6906" y="1767"/>
                  </a:cubicBezTo>
                  <a:lnTo>
                    <a:pt x="3373" y="1767"/>
                  </a:lnTo>
                  <a:cubicBezTo>
                    <a:pt x="3141" y="1767"/>
                    <a:pt x="2945" y="1570"/>
                    <a:pt x="2945" y="1321"/>
                  </a:cubicBezTo>
                  <a:cubicBezTo>
                    <a:pt x="2945" y="1089"/>
                    <a:pt x="3141" y="875"/>
                    <a:pt x="3373" y="875"/>
                  </a:cubicBezTo>
                  <a:close/>
                  <a:moveTo>
                    <a:pt x="1" y="0"/>
                  </a:moveTo>
                  <a:lnTo>
                    <a:pt x="1" y="3444"/>
                  </a:lnTo>
                  <a:cubicBezTo>
                    <a:pt x="1" y="3676"/>
                    <a:pt x="197" y="3890"/>
                    <a:pt x="447" y="3890"/>
                  </a:cubicBezTo>
                  <a:lnTo>
                    <a:pt x="9850" y="3890"/>
                  </a:lnTo>
                  <a:cubicBezTo>
                    <a:pt x="10100" y="3890"/>
                    <a:pt x="10296" y="3676"/>
                    <a:pt x="10296" y="3444"/>
                  </a:cubicBezTo>
                  <a:lnTo>
                    <a:pt x="102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731;p36">
              <a:extLst>
                <a:ext uri="{FF2B5EF4-FFF2-40B4-BE49-F238E27FC236}">
                  <a16:creationId xmlns:a16="http://schemas.microsoft.com/office/drawing/2014/main" id="{6D21C0AC-E815-4C6C-8009-0AABD0FC3124}"/>
                </a:ext>
              </a:extLst>
            </p:cNvPr>
            <p:cNvSpPr/>
            <p:nvPr/>
          </p:nvSpPr>
          <p:spPr>
            <a:xfrm>
              <a:off x="4507850" y="3932275"/>
              <a:ext cx="257425" cy="44200"/>
            </a:xfrm>
            <a:custGeom>
              <a:avLst/>
              <a:gdLst/>
              <a:ahLst/>
              <a:cxnLst/>
              <a:rect l="l" t="t" r="r" b="b"/>
              <a:pathLst>
                <a:path w="10297" h="1768" extrusionOk="0">
                  <a:moveTo>
                    <a:pt x="447" y="1"/>
                  </a:moveTo>
                  <a:cubicBezTo>
                    <a:pt x="197" y="1"/>
                    <a:pt x="1" y="197"/>
                    <a:pt x="1" y="429"/>
                  </a:cubicBezTo>
                  <a:lnTo>
                    <a:pt x="1" y="1321"/>
                  </a:lnTo>
                  <a:cubicBezTo>
                    <a:pt x="1" y="1571"/>
                    <a:pt x="197" y="1767"/>
                    <a:pt x="447" y="1767"/>
                  </a:cubicBezTo>
                  <a:lnTo>
                    <a:pt x="9850" y="1767"/>
                  </a:lnTo>
                  <a:cubicBezTo>
                    <a:pt x="10100" y="1767"/>
                    <a:pt x="10296" y="1571"/>
                    <a:pt x="10296" y="1321"/>
                  </a:cubicBezTo>
                  <a:lnTo>
                    <a:pt x="10296" y="429"/>
                  </a:lnTo>
                  <a:cubicBezTo>
                    <a:pt x="10296" y="197"/>
                    <a:pt x="10100" y="1"/>
                    <a:pt x="9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732;p36">
              <a:extLst>
                <a:ext uri="{FF2B5EF4-FFF2-40B4-BE49-F238E27FC236}">
                  <a16:creationId xmlns:a16="http://schemas.microsoft.com/office/drawing/2014/main" id="{D6A6410E-AE09-4339-8825-A94371E14840}"/>
                </a:ext>
              </a:extLst>
            </p:cNvPr>
            <p:cNvSpPr/>
            <p:nvPr/>
          </p:nvSpPr>
          <p:spPr>
            <a:xfrm>
              <a:off x="4522575" y="3998300"/>
              <a:ext cx="227975" cy="117775"/>
            </a:xfrm>
            <a:custGeom>
              <a:avLst/>
              <a:gdLst/>
              <a:ahLst/>
              <a:cxnLst/>
              <a:rect l="l" t="t" r="r" b="b"/>
              <a:pathLst>
                <a:path w="9119" h="4711" extrusionOk="0">
                  <a:moveTo>
                    <a:pt x="4113" y="1026"/>
                  </a:moveTo>
                  <a:cubicBezTo>
                    <a:pt x="4225" y="1026"/>
                    <a:pt x="4336" y="1071"/>
                    <a:pt x="4426" y="1160"/>
                  </a:cubicBezTo>
                  <a:cubicBezTo>
                    <a:pt x="4604" y="1339"/>
                    <a:pt x="4604" y="1606"/>
                    <a:pt x="4426" y="1785"/>
                  </a:cubicBezTo>
                  <a:lnTo>
                    <a:pt x="2659" y="3551"/>
                  </a:lnTo>
                  <a:cubicBezTo>
                    <a:pt x="2570" y="3640"/>
                    <a:pt x="2463" y="3676"/>
                    <a:pt x="2356" y="3676"/>
                  </a:cubicBezTo>
                  <a:cubicBezTo>
                    <a:pt x="2231" y="3676"/>
                    <a:pt x="2124" y="3640"/>
                    <a:pt x="2035" y="3551"/>
                  </a:cubicBezTo>
                  <a:cubicBezTo>
                    <a:pt x="1874" y="3373"/>
                    <a:pt x="1874" y="3105"/>
                    <a:pt x="2035" y="2927"/>
                  </a:cubicBezTo>
                  <a:lnTo>
                    <a:pt x="3801" y="1160"/>
                  </a:lnTo>
                  <a:cubicBezTo>
                    <a:pt x="3890" y="1071"/>
                    <a:pt x="4002" y="1026"/>
                    <a:pt x="4113" y="1026"/>
                  </a:cubicBezTo>
                  <a:close/>
                  <a:moveTo>
                    <a:pt x="6763" y="1026"/>
                  </a:moveTo>
                  <a:cubicBezTo>
                    <a:pt x="6875" y="1026"/>
                    <a:pt x="6986" y="1071"/>
                    <a:pt x="7066" y="1160"/>
                  </a:cubicBezTo>
                  <a:cubicBezTo>
                    <a:pt x="7245" y="1339"/>
                    <a:pt x="7245" y="1606"/>
                    <a:pt x="7066" y="1785"/>
                  </a:cubicBezTo>
                  <a:lnTo>
                    <a:pt x="5318" y="3551"/>
                  </a:lnTo>
                  <a:cubicBezTo>
                    <a:pt x="5229" y="3640"/>
                    <a:pt x="5104" y="3676"/>
                    <a:pt x="4997" y="3676"/>
                  </a:cubicBezTo>
                  <a:cubicBezTo>
                    <a:pt x="4890" y="3676"/>
                    <a:pt x="4765" y="3640"/>
                    <a:pt x="4693" y="3551"/>
                  </a:cubicBezTo>
                  <a:cubicBezTo>
                    <a:pt x="4515" y="3373"/>
                    <a:pt x="4515" y="3105"/>
                    <a:pt x="4693" y="2927"/>
                  </a:cubicBezTo>
                  <a:lnTo>
                    <a:pt x="6460" y="1160"/>
                  </a:lnTo>
                  <a:cubicBezTo>
                    <a:pt x="6540" y="1071"/>
                    <a:pt x="6651" y="1026"/>
                    <a:pt x="6763" y="1026"/>
                  </a:cubicBezTo>
                  <a:close/>
                  <a:moveTo>
                    <a:pt x="1" y="1"/>
                  </a:moveTo>
                  <a:lnTo>
                    <a:pt x="1" y="4711"/>
                  </a:lnTo>
                  <a:lnTo>
                    <a:pt x="9118" y="4711"/>
                  </a:lnTo>
                  <a:lnTo>
                    <a:pt x="9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733;p36">
              <a:extLst>
                <a:ext uri="{FF2B5EF4-FFF2-40B4-BE49-F238E27FC236}">
                  <a16:creationId xmlns:a16="http://schemas.microsoft.com/office/drawing/2014/main" id="{0314869C-DA27-4425-B42F-448AF0B1E85E}"/>
                </a:ext>
              </a:extLst>
            </p:cNvPr>
            <p:cNvSpPr/>
            <p:nvPr/>
          </p:nvSpPr>
          <p:spPr>
            <a:xfrm>
              <a:off x="4509650" y="4137925"/>
              <a:ext cx="253375" cy="51750"/>
            </a:xfrm>
            <a:custGeom>
              <a:avLst/>
              <a:gdLst/>
              <a:ahLst/>
              <a:cxnLst/>
              <a:rect l="l" t="t" r="r" b="b"/>
              <a:pathLst>
                <a:path w="10135" h="2070" extrusionOk="0">
                  <a:moveTo>
                    <a:pt x="411" y="0"/>
                  </a:moveTo>
                  <a:lnTo>
                    <a:pt x="0" y="2070"/>
                  </a:lnTo>
                  <a:lnTo>
                    <a:pt x="1981" y="2070"/>
                  </a:lnTo>
                  <a:lnTo>
                    <a:pt x="1981" y="1624"/>
                  </a:lnTo>
                  <a:cubicBezTo>
                    <a:pt x="1981" y="1374"/>
                    <a:pt x="2177" y="1178"/>
                    <a:pt x="2427" y="1178"/>
                  </a:cubicBezTo>
                  <a:cubicBezTo>
                    <a:pt x="2677" y="1178"/>
                    <a:pt x="2873" y="1374"/>
                    <a:pt x="2873" y="1624"/>
                  </a:cubicBezTo>
                  <a:lnTo>
                    <a:pt x="2873" y="2070"/>
                  </a:lnTo>
                  <a:lnTo>
                    <a:pt x="3747" y="2070"/>
                  </a:lnTo>
                  <a:lnTo>
                    <a:pt x="3747" y="1624"/>
                  </a:lnTo>
                  <a:cubicBezTo>
                    <a:pt x="3747" y="1374"/>
                    <a:pt x="3943" y="1178"/>
                    <a:pt x="4193" y="1178"/>
                  </a:cubicBezTo>
                  <a:cubicBezTo>
                    <a:pt x="4443" y="1178"/>
                    <a:pt x="4639" y="1374"/>
                    <a:pt x="4639" y="1624"/>
                  </a:cubicBezTo>
                  <a:lnTo>
                    <a:pt x="4639" y="2070"/>
                  </a:lnTo>
                  <a:lnTo>
                    <a:pt x="5514" y="2070"/>
                  </a:lnTo>
                  <a:lnTo>
                    <a:pt x="5514" y="1624"/>
                  </a:lnTo>
                  <a:cubicBezTo>
                    <a:pt x="5514" y="1374"/>
                    <a:pt x="5710" y="1178"/>
                    <a:pt x="5960" y="1178"/>
                  </a:cubicBezTo>
                  <a:cubicBezTo>
                    <a:pt x="6192" y="1178"/>
                    <a:pt x="6406" y="1374"/>
                    <a:pt x="6406" y="1624"/>
                  </a:cubicBezTo>
                  <a:lnTo>
                    <a:pt x="6406" y="2070"/>
                  </a:lnTo>
                  <a:lnTo>
                    <a:pt x="7280" y="2070"/>
                  </a:lnTo>
                  <a:lnTo>
                    <a:pt x="7280" y="1481"/>
                  </a:lnTo>
                  <a:cubicBezTo>
                    <a:pt x="7030" y="1481"/>
                    <a:pt x="6834" y="1285"/>
                    <a:pt x="6834" y="1035"/>
                  </a:cubicBezTo>
                  <a:cubicBezTo>
                    <a:pt x="6834" y="785"/>
                    <a:pt x="7030" y="589"/>
                    <a:pt x="7280" y="589"/>
                  </a:cubicBezTo>
                  <a:lnTo>
                    <a:pt x="8154" y="589"/>
                  </a:lnTo>
                  <a:cubicBezTo>
                    <a:pt x="8404" y="589"/>
                    <a:pt x="8600" y="785"/>
                    <a:pt x="8600" y="1035"/>
                  </a:cubicBezTo>
                  <a:cubicBezTo>
                    <a:pt x="8600" y="1285"/>
                    <a:pt x="8404" y="1481"/>
                    <a:pt x="8154" y="1481"/>
                  </a:cubicBezTo>
                  <a:lnTo>
                    <a:pt x="8154" y="2070"/>
                  </a:lnTo>
                  <a:lnTo>
                    <a:pt x="10135" y="2070"/>
                  </a:lnTo>
                  <a:lnTo>
                    <a:pt x="97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734;p36">
            <a:extLst>
              <a:ext uri="{FF2B5EF4-FFF2-40B4-BE49-F238E27FC236}">
                <a16:creationId xmlns:a16="http://schemas.microsoft.com/office/drawing/2014/main" id="{7E50896D-845C-440F-AF3A-07F4A56156BB}"/>
              </a:ext>
            </a:extLst>
          </p:cNvPr>
          <p:cNvGrpSpPr/>
          <p:nvPr/>
        </p:nvGrpSpPr>
        <p:grpSpPr>
          <a:xfrm>
            <a:off x="14447541" y="1710881"/>
            <a:ext cx="427092" cy="427092"/>
            <a:chOff x="4448075" y="3401900"/>
            <a:chExt cx="376525" cy="376525"/>
          </a:xfrm>
        </p:grpSpPr>
        <p:sp>
          <p:nvSpPr>
            <p:cNvPr id="143" name="Google Shape;735;p36">
              <a:extLst>
                <a:ext uri="{FF2B5EF4-FFF2-40B4-BE49-F238E27FC236}">
                  <a16:creationId xmlns:a16="http://schemas.microsoft.com/office/drawing/2014/main" id="{538A93AE-C0C6-4D1A-A511-FD6E120F6F5C}"/>
                </a:ext>
              </a:extLst>
            </p:cNvPr>
            <p:cNvSpPr/>
            <p:nvPr/>
          </p:nvSpPr>
          <p:spPr>
            <a:xfrm>
              <a:off x="4705025" y="3646850"/>
              <a:ext cx="46850" cy="41025"/>
            </a:xfrm>
            <a:custGeom>
              <a:avLst/>
              <a:gdLst/>
              <a:ahLst/>
              <a:cxnLst/>
              <a:rect l="l" t="t" r="r" b="b"/>
              <a:pathLst>
                <a:path w="1874" h="1641" extrusionOk="0">
                  <a:moveTo>
                    <a:pt x="1378" y="1"/>
                  </a:moveTo>
                  <a:cubicBezTo>
                    <a:pt x="1245" y="1"/>
                    <a:pt x="1112" y="61"/>
                    <a:pt x="1017" y="177"/>
                  </a:cubicBezTo>
                  <a:cubicBezTo>
                    <a:pt x="1017" y="177"/>
                    <a:pt x="750" y="498"/>
                    <a:pt x="0" y="784"/>
                  </a:cubicBezTo>
                  <a:lnTo>
                    <a:pt x="179" y="1640"/>
                  </a:lnTo>
                  <a:cubicBezTo>
                    <a:pt x="357" y="1587"/>
                    <a:pt x="536" y="1515"/>
                    <a:pt x="714" y="1426"/>
                  </a:cubicBezTo>
                  <a:cubicBezTo>
                    <a:pt x="1428" y="1105"/>
                    <a:pt x="1695" y="748"/>
                    <a:pt x="1731" y="712"/>
                  </a:cubicBezTo>
                  <a:cubicBezTo>
                    <a:pt x="1874" y="516"/>
                    <a:pt x="1838" y="230"/>
                    <a:pt x="1642" y="88"/>
                  </a:cubicBezTo>
                  <a:cubicBezTo>
                    <a:pt x="1562" y="29"/>
                    <a:pt x="1470" y="1"/>
                    <a:pt x="1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736;p36">
              <a:extLst>
                <a:ext uri="{FF2B5EF4-FFF2-40B4-BE49-F238E27FC236}">
                  <a16:creationId xmlns:a16="http://schemas.microsoft.com/office/drawing/2014/main" id="{33B02E09-8A6B-4EF0-8803-A0502B1AD175}"/>
                </a:ext>
              </a:extLst>
            </p:cNvPr>
            <p:cNvSpPr/>
            <p:nvPr/>
          </p:nvSpPr>
          <p:spPr>
            <a:xfrm>
              <a:off x="4521250" y="3646850"/>
              <a:ext cx="46850" cy="41025"/>
            </a:xfrm>
            <a:custGeom>
              <a:avLst/>
              <a:gdLst/>
              <a:ahLst/>
              <a:cxnLst/>
              <a:rect l="l" t="t" r="r" b="b"/>
              <a:pathLst>
                <a:path w="1874" h="1641" extrusionOk="0">
                  <a:moveTo>
                    <a:pt x="495" y="1"/>
                  </a:moveTo>
                  <a:cubicBezTo>
                    <a:pt x="404" y="1"/>
                    <a:pt x="312" y="29"/>
                    <a:pt x="232" y="88"/>
                  </a:cubicBezTo>
                  <a:cubicBezTo>
                    <a:pt x="36" y="230"/>
                    <a:pt x="0" y="516"/>
                    <a:pt x="143" y="712"/>
                  </a:cubicBezTo>
                  <a:cubicBezTo>
                    <a:pt x="179" y="748"/>
                    <a:pt x="446" y="1105"/>
                    <a:pt x="1160" y="1426"/>
                  </a:cubicBezTo>
                  <a:cubicBezTo>
                    <a:pt x="1320" y="1515"/>
                    <a:pt x="1499" y="1587"/>
                    <a:pt x="1695" y="1640"/>
                  </a:cubicBezTo>
                  <a:lnTo>
                    <a:pt x="1874" y="784"/>
                  </a:lnTo>
                  <a:cubicBezTo>
                    <a:pt x="1124" y="498"/>
                    <a:pt x="857" y="177"/>
                    <a:pt x="839" y="177"/>
                  </a:cubicBezTo>
                  <a:cubicBezTo>
                    <a:pt x="754" y="61"/>
                    <a:pt x="626" y="1"/>
                    <a:pt x="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737;p36">
              <a:extLst>
                <a:ext uri="{FF2B5EF4-FFF2-40B4-BE49-F238E27FC236}">
                  <a16:creationId xmlns:a16="http://schemas.microsoft.com/office/drawing/2014/main" id="{3D96AB49-A0D3-44C4-B10C-29D388F98161}"/>
                </a:ext>
              </a:extLst>
            </p:cNvPr>
            <p:cNvSpPr/>
            <p:nvPr/>
          </p:nvSpPr>
          <p:spPr>
            <a:xfrm>
              <a:off x="4552025" y="3687850"/>
              <a:ext cx="169075" cy="90575"/>
            </a:xfrm>
            <a:custGeom>
              <a:avLst/>
              <a:gdLst/>
              <a:ahLst/>
              <a:cxnLst/>
              <a:rect l="l" t="t" r="r" b="b"/>
              <a:pathLst>
                <a:path w="6763" h="3623" extrusionOk="0">
                  <a:moveTo>
                    <a:pt x="464" y="0"/>
                  </a:moveTo>
                  <a:lnTo>
                    <a:pt x="0" y="2213"/>
                  </a:lnTo>
                  <a:cubicBezTo>
                    <a:pt x="0" y="2248"/>
                    <a:pt x="0" y="2266"/>
                    <a:pt x="0" y="2302"/>
                  </a:cubicBezTo>
                  <a:cubicBezTo>
                    <a:pt x="0" y="2766"/>
                    <a:pt x="393" y="3123"/>
                    <a:pt x="1178" y="3354"/>
                  </a:cubicBezTo>
                  <a:cubicBezTo>
                    <a:pt x="1767" y="3533"/>
                    <a:pt x="2552" y="3622"/>
                    <a:pt x="3373" y="3622"/>
                  </a:cubicBezTo>
                  <a:cubicBezTo>
                    <a:pt x="4211" y="3622"/>
                    <a:pt x="4996" y="3533"/>
                    <a:pt x="5585" y="3354"/>
                  </a:cubicBezTo>
                  <a:cubicBezTo>
                    <a:pt x="6370" y="3123"/>
                    <a:pt x="6763" y="2766"/>
                    <a:pt x="6763" y="2302"/>
                  </a:cubicBezTo>
                  <a:cubicBezTo>
                    <a:pt x="6763" y="2266"/>
                    <a:pt x="6763" y="2248"/>
                    <a:pt x="6745" y="2213"/>
                  </a:cubicBezTo>
                  <a:lnTo>
                    <a:pt x="6299" y="0"/>
                  </a:lnTo>
                  <a:cubicBezTo>
                    <a:pt x="5496" y="286"/>
                    <a:pt x="4514" y="428"/>
                    <a:pt x="3373" y="428"/>
                  </a:cubicBezTo>
                  <a:cubicBezTo>
                    <a:pt x="2248" y="428"/>
                    <a:pt x="1267" y="286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738;p36">
              <a:extLst>
                <a:ext uri="{FF2B5EF4-FFF2-40B4-BE49-F238E27FC236}">
                  <a16:creationId xmlns:a16="http://schemas.microsoft.com/office/drawing/2014/main" id="{F4C2C0C5-E360-48E7-9B0C-37E64DA9CC84}"/>
                </a:ext>
              </a:extLst>
            </p:cNvPr>
            <p:cNvSpPr/>
            <p:nvPr/>
          </p:nvSpPr>
          <p:spPr>
            <a:xfrm>
              <a:off x="4568075" y="3633875"/>
              <a:ext cx="136975" cy="42400"/>
            </a:xfrm>
            <a:custGeom>
              <a:avLst/>
              <a:gdLst/>
              <a:ahLst/>
              <a:cxnLst/>
              <a:rect l="l" t="t" r="r" b="b"/>
              <a:pathLst>
                <a:path w="5479" h="1696" extrusionOk="0">
                  <a:moveTo>
                    <a:pt x="268" y="0"/>
                  </a:moveTo>
                  <a:lnTo>
                    <a:pt x="1" y="1303"/>
                  </a:lnTo>
                  <a:cubicBezTo>
                    <a:pt x="589" y="1517"/>
                    <a:pt x="1464" y="1695"/>
                    <a:pt x="2731" y="1695"/>
                  </a:cubicBezTo>
                  <a:cubicBezTo>
                    <a:pt x="4015" y="1695"/>
                    <a:pt x="4889" y="1517"/>
                    <a:pt x="5478" y="1303"/>
                  </a:cubicBezTo>
                  <a:lnTo>
                    <a:pt x="5193" y="0"/>
                  </a:lnTo>
                  <a:cubicBezTo>
                    <a:pt x="4408" y="89"/>
                    <a:pt x="3587" y="143"/>
                    <a:pt x="2731" y="143"/>
                  </a:cubicBezTo>
                  <a:cubicBezTo>
                    <a:pt x="1892" y="143"/>
                    <a:pt x="1053" y="89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739;p36">
              <a:extLst>
                <a:ext uri="{FF2B5EF4-FFF2-40B4-BE49-F238E27FC236}">
                  <a16:creationId xmlns:a16="http://schemas.microsoft.com/office/drawing/2014/main" id="{25372FF3-572C-471F-9942-032027E28564}"/>
                </a:ext>
              </a:extLst>
            </p:cNvPr>
            <p:cNvSpPr/>
            <p:nvPr/>
          </p:nvSpPr>
          <p:spPr>
            <a:xfrm>
              <a:off x="4448075" y="3488450"/>
              <a:ext cx="376525" cy="126700"/>
            </a:xfrm>
            <a:custGeom>
              <a:avLst/>
              <a:gdLst/>
              <a:ahLst/>
              <a:cxnLst/>
              <a:rect l="l" t="t" r="r" b="b"/>
              <a:pathLst>
                <a:path w="15061" h="5068" extrusionOk="0">
                  <a:moveTo>
                    <a:pt x="4016" y="1981"/>
                  </a:moveTo>
                  <a:cubicBezTo>
                    <a:pt x="4247" y="1981"/>
                    <a:pt x="4444" y="2177"/>
                    <a:pt x="4444" y="2427"/>
                  </a:cubicBezTo>
                  <a:cubicBezTo>
                    <a:pt x="4444" y="2677"/>
                    <a:pt x="4247" y="2873"/>
                    <a:pt x="4016" y="2873"/>
                  </a:cubicBezTo>
                  <a:cubicBezTo>
                    <a:pt x="3766" y="2873"/>
                    <a:pt x="3569" y="2677"/>
                    <a:pt x="3569" y="2427"/>
                  </a:cubicBezTo>
                  <a:cubicBezTo>
                    <a:pt x="3569" y="2177"/>
                    <a:pt x="3766" y="1981"/>
                    <a:pt x="4016" y="1981"/>
                  </a:cubicBezTo>
                  <a:close/>
                  <a:moveTo>
                    <a:pt x="11063" y="1981"/>
                  </a:moveTo>
                  <a:cubicBezTo>
                    <a:pt x="11313" y="1981"/>
                    <a:pt x="11509" y="2177"/>
                    <a:pt x="11509" y="2427"/>
                  </a:cubicBezTo>
                  <a:cubicBezTo>
                    <a:pt x="11509" y="2677"/>
                    <a:pt x="11313" y="2873"/>
                    <a:pt x="11063" y="2873"/>
                  </a:cubicBezTo>
                  <a:cubicBezTo>
                    <a:pt x="10831" y="2873"/>
                    <a:pt x="10617" y="2677"/>
                    <a:pt x="10617" y="2427"/>
                  </a:cubicBezTo>
                  <a:cubicBezTo>
                    <a:pt x="10617" y="2177"/>
                    <a:pt x="10831" y="1981"/>
                    <a:pt x="11063" y="1981"/>
                  </a:cubicBezTo>
                  <a:close/>
                  <a:moveTo>
                    <a:pt x="7531" y="2516"/>
                  </a:moveTo>
                  <a:cubicBezTo>
                    <a:pt x="7780" y="2516"/>
                    <a:pt x="7977" y="2712"/>
                    <a:pt x="7977" y="2962"/>
                  </a:cubicBezTo>
                  <a:cubicBezTo>
                    <a:pt x="7977" y="3194"/>
                    <a:pt x="7780" y="3390"/>
                    <a:pt x="7531" y="3390"/>
                  </a:cubicBezTo>
                  <a:cubicBezTo>
                    <a:pt x="7299" y="3390"/>
                    <a:pt x="7102" y="3194"/>
                    <a:pt x="7102" y="2962"/>
                  </a:cubicBezTo>
                  <a:cubicBezTo>
                    <a:pt x="7102" y="2712"/>
                    <a:pt x="7299" y="2516"/>
                    <a:pt x="7531" y="2516"/>
                  </a:cubicBezTo>
                  <a:close/>
                  <a:moveTo>
                    <a:pt x="3034" y="0"/>
                  </a:moveTo>
                  <a:cubicBezTo>
                    <a:pt x="2356" y="179"/>
                    <a:pt x="1767" y="393"/>
                    <a:pt x="1303" y="643"/>
                  </a:cubicBezTo>
                  <a:cubicBezTo>
                    <a:pt x="715" y="964"/>
                    <a:pt x="1" y="1499"/>
                    <a:pt x="1" y="2284"/>
                  </a:cubicBezTo>
                  <a:cubicBezTo>
                    <a:pt x="1" y="2873"/>
                    <a:pt x="429" y="3712"/>
                    <a:pt x="2392" y="4354"/>
                  </a:cubicBezTo>
                  <a:cubicBezTo>
                    <a:pt x="3766" y="4818"/>
                    <a:pt x="5604" y="5068"/>
                    <a:pt x="7531" y="5068"/>
                  </a:cubicBezTo>
                  <a:cubicBezTo>
                    <a:pt x="9475" y="5068"/>
                    <a:pt x="11313" y="4818"/>
                    <a:pt x="12687" y="4354"/>
                  </a:cubicBezTo>
                  <a:cubicBezTo>
                    <a:pt x="14650" y="3712"/>
                    <a:pt x="15060" y="2873"/>
                    <a:pt x="15060" y="2284"/>
                  </a:cubicBezTo>
                  <a:cubicBezTo>
                    <a:pt x="15060" y="1499"/>
                    <a:pt x="14364" y="964"/>
                    <a:pt x="13775" y="643"/>
                  </a:cubicBezTo>
                  <a:cubicBezTo>
                    <a:pt x="13312" y="393"/>
                    <a:pt x="12723" y="179"/>
                    <a:pt x="12045" y="0"/>
                  </a:cubicBezTo>
                  <a:lnTo>
                    <a:pt x="11848" y="232"/>
                  </a:lnTo>
                  <a:cubicBezTo>
                    <a:pt x="11795" y="304"/>
                    <a:pt x="10546" y="1695"/>
                    <a:pt x="7531" y="1695"/>
                  </a:cubicBezTo>
                  <a:cubicBezTo>
                    <a:pt x="4533" y="1695"/>
                    <a:pt x="3284" y="304"/>
                    <a:pt x="3230" y="232"/>
                  </a:cubicBezTo>
                  <a:lnTo>
                    <a:pt x="30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740;p36">
              <a:extLst>
                <a:ext uri="{FF2B5EF4-FFF2-40B4-BE49-F238E27FC236}">
                  <a16:creationId xmlns:a16="http://schemas.microsoft.com/office/drawing/2014/main" id="{DA21BA73-356E-4535-B1E5-F93F9BE11A0D}"/>
                </a:ext>
              </a:extLst>
            </p:cNvPr>
            <p:cNvSpPr/>
            <p:nvPr/>
          </p:nvSpPr>
          <p:spPr>
            <a:xfrm>
              <a:off x="4545325" y="3401900"/>
              <a:ext cx="182475" cy="106650"/>
            </a:xfrm>
            <a:custGeom>
              <a:avLst/>
              <a:gdLst/>
              <a:ahLst/>
              <a:cxnLst/>
              <a:rect l="l" t="t" r="r" b="b"/>
              <a:pathLst>
                <a:path w="7299" h="4266" extrusionOk="0">
                  <a:moveTo>
                    <a:pt x="3641" y="1"/>
                  </a:moveTo>
                  <a:cubicBezTo>
                    <a:pt x="2677" y="1"/>
                    <a:pt x="1749" y="376"/>
                    <a:pt x="1053" y="1071"/>
                  </a:cubicBezTo>
                  <a:cubicBezTo>
                    <a:pt x="482" y="1625"/>
                    <a:pt x="126" y="2338"/>
                    <a:pt x="1" y="3123"/>
                  </a:cubicBezTo>
                  <a:lnTo>
                    <a:pt x="18" y="3123"/>
                  </a:lnTo>
                  <a:cubicBezTo>
                    <a:pt x="18" y="3123"/>
                    <a:pt x="268" y="3391"/>
                    <a:pt x="804" y="3677"/>
                  </a:cubicBezTo>
                  <a:cubicBezTo>
                    <a:pt x="1339" y="3944"/>
                    <a:pt x="2267" y="4265"/>
                    <a:pt x="3641" y="4265"/>
                  </a:cubicBezTo>
                  <a:cubicBezTo>
                    <a:pt x="5032" y="4265"/>
                    <a:pt x="5960" y="3944"/>
                    <a:pt x="6495" y="3677"/>
                  </a:cubicBezTo>
                  <a:cubicBezTo>
                    <a:pt x="7031" y="3391"/>
                    <a:pt x="7280" y="3123"/>
                    <a:pt x="7280" y="3123"/>
                  </a:cubicBezTo>
                  <a:lnTo>
                    <a:pt x="7298" y="3123"/>
                  </a:lnTo>
                  <a:cubicBezTo>
                    <a:pt x="7173" y="2338"/>
                    <a:pt x="6817" y="1625"/>
                    <a:pt x="6246" y="1071"/>
                  </a:cubicBezTo>
                  <a:cubicBezTo>
                    <a:pt x="5550" y="376"/>
                    <a:pt x="4622" y="1"/>
                    <a:pt x="3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741;p36">
            <a:extLst>
              <a:ext uri="{FF2B5EF4-FFF2-40B4-BE49-F238E27FC236}">
                <a16:creationId xmlns:a16="http://schemas.microsoft.com/office/drawing/2014/main" id="{49A5735E-089D-4A2C-8BF2-0864381C9F19}"/>
              </a:ext>
            </a:extLst>
          </p:cNvPr>
          <p:cNvGrpSpPr/>
          <p:nvPr/>
        </p:nvGrpSpPr>
        <p:grpSpPr>
          <a:xfrm>
            <a:off x="12535460" y="1745817"/>
            <a:ext cx="427064" cy="392156"/>
            <a:chOff x="2203925" y="3390750"/>
            <a:chExt cx="376500" cy="345725"/>
          </a:xfrm>
        </p:grpSpPr>
        <p:sp>
          <p:nvSpPr>
            <p:cNvPr id="150" name="Google Shape;742;p36">
              <a:extLst>
                <a:ext uri="{FF2B5EF4-FFF2-40B4-BE49-F238E27FC236}">
                  <a16:creationId xmlns:a16="http://schemas.microsoft.com/office/drawing/2014/main" id="{C0CF474C-B32B-4F66-8C37-6A34DDE4FF7C}"/>
                </a:ext>
              </a:extLst>
            </p:cNvPr>
            <p:cNvSpPr/>
            <p:nvPr/>
          </p:nvSpPr>
          <p:spPr>
            <a:xfrm>
              <a:off x="2203925" y="3442500"/>
              <a:ext cx="45525" cy="66050"/>
            </a:xfrm>
            <a:custGeom>
              <a:avLst/>
              <a:gdLst/>
              <a:ahLst/>
              <a:cxnLst/>
              <a:rect l="l" t="t" r="r" b="b"/>
              <a:pathLst>
                <a:path w="1821" h="2642" extrusionOk="0">
                  <a:moveTo>
                    <a:pt x="447" y="1"/>
                  </a:moveTo>
                  <a:cubicBezTo>
                    <a:pt x="197" y="1"/>
                    <a:pt x="1" y="197"/>
                    <a:pt x="1" y="429"/>
                  </a:cubicBezTo>
                  <a:lnTo>
                    <a:pt x="1" y="2195"/>
                  </a:lnTo>
                  <a:cubicBezTo>
                    <a:pt x="1" y="2445"/>
                    <a:pt x="197" y="2641"/>
                    <a:pt x="447" y="2641"/>
                  </a:cubicBezTo>
                  <a:lnTo>
                    <a:pt x="1821" y="2641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743;p36">
              <a:extLst>
                <a:ext uri="{FF2B5EF4-FFF2-40B4-BE49-F238E27FC236}">
                  <a16:creationId xmlns:a16="http://schemas.microsoft.com/office/drawing/2014/main" id="{790E1AF0-5BBA-46B3-9C96-0899D7AA3E40}"/>
                </a:ext>
              </a:extLst>
            </p:cNvPr>
            <p:cNvSpPr/>
            <p:nvPr/>
          </p:nvSpPr>
          <p:spPr>
            <a:xfrm>
              <a:off x="2271725" y="3390750"/>
              <a:ext cx="308700" cy="345725"/>
            </a:xfrm>
            <a:custGeom>
              <a:avLst/>
              <a:gdLst/>
              <a:ahLst/>
              <a:cxnLst/>
              <a:rect l="l" t="t" r="r" b="b"/>
              <a:pathLst>
                <a:path w="12348" h="13829" extrusionOk="0">
                  <a:moveTo>
                    <a:pt x="6620" y="2945"/>
                  </a:moveTo>
                  <a:cubicBezTo>
                    <a:pt x="6852" y="2945"/>
                    <a:pt x="7048" y="3141"/>
                    <a:pt x="7048" y="3391"/>
                  </a:cubicBezTo>
                  <a:cubicBezTo>
                    <a:pt x="7048" y="3623"/>
                    <a:pt x="6852" y="3837"/>
                    <a:pt x="6620" y="3837"/>
                  </a:cubicBezTo>
                  <a:lnTo>
                    <a:pt x="1910" y="3837"/>
                  </a:lnTo>
                  <a:cubicBezTo>
                    <a:pt x="1660" y="3837"/>
                    <a:pt x="1464" y="3623"/>
                    <a:pt x="1464" y="3391"/>
                  </a:cubicBezTo>
                  <a:cubicBezTo>
                    <a:pt x="1464" y="3141"/>
                    <a:pt x="1660" y="2945"/>
                    <a:pt x="1910" y="2945"/>
                  </a:cubicBezTo>
                  <a:close/>
                  <a:moveTo>
                    <a:pt x="9546" y="2945"/>
                  </a:moveTo>
                  <a:cubicBezTo>
                    <a:pt x="9796" y="2945"/>
                    <a:pt x="9993" y="3141"/>
                    <a:pt x="9993" y="3391"/>
                  </a:cubicBezTo>
                  <a:cubicBezTo>
                    <a:pt x="9993" y="3623"/>
                    <a:pt x="9796" y="3837"/>
                    <a:pt x="9546" y="3837"/>
                  </a:cubicBezTo>
                  <a:lnTo>
                    <a:pt x="8369" y="3837"/>
                  </a:lnTo>
                  <a:cubicBezTo>
                    <a:pt x="8137" y="3837"/>
                    <a:pt x="7941" y="3623"/>
                    <a:pt x="7941" y="3391"/>
                  </a:cubicBezTo>
                  <a:cubicBezTo>
                    <a:pt x="7941" y="3141"/>
                    <a:pt x="8137" y="2945"/>
                    <a:pt x="8369" y="2945"/>
                  </a:cubicBezTo>
                  <a:close/>
                  <a:moveTo>
                    <a:pt x="7352" y="5586"/>
                  </a:moveTo>
                  <a:lnTo>
                    <a:pt x="7352" y="7655"/>
                  </a:lnTo>
                  <a:lnTo>
                    <a:pt x="6031" y="7655"/>
                  </a:lnTo>
                  <a:cubicBezTo>
                    <a:pt x="5621" y="7655"/>
                    <a:pt x="5282" y="7316"/>
                    <a:pt x="5282" y="6924"/>
                  </a:cubicBezTo>
                  <a:lnTo>
                    <a:pt x="5282" y="5586"/>
                  </a:lnTo>
                  <a:lnTo>
                    <a:pt x="5871" y="5586"/>
                  </a:lnTo>
                  <a:lnTo>
                    <a:pt x="5871" y="6335"/>
                  </a:lnTo>
                  <a:cubicBezTo>
                    <a:pt x="5871" y="6567"/>
                    <a:pt x="6067" y="6763"/>
                    <a:pt x="6317" y="6763"/>
                  </a:cubicBezTo>
                  <a:cubicBezTo>
                    <a:pt x="6567" y="6763"/>
                    <a:pt x="6763" y="6567"/>
                    <a:pt x="6763" y="6335"/>
                  </a:cubicBezTo>
                  <a:lnTo>
                    <a:pt x="6763" y="5586"/>
                  </a:lnTo>
                  <a:close/>
                  <a:moveTo>
                    <a:pt x="7227" y="1"/>
                  </a:moveTo>
                  <a:cubicBezTo>
                    <a:pt x="6959" y="1"/>
                    <a:pt x="6763" y="197"/>
                    <a:pt x="6763" y="447"/>
                  </a:cubicBezTo>
                  <a:lnTo>
                    <a:pt x="6763" y="1178"/>
                  </a:lnTo>
                  <a:lnTo>
                    <a:pt x="2427" y="1178"/>
                  </a:lnTo>
                  <a:cubicBezTo>
                    <a:pt x="1624" y="1178"/>
                    <a:pt x="839" y="1375"/>
                    <a:pt x="126" y="1732"/>
                  </a:cubicBezTo>
                  <a:lnTo>
                    <a:pt x="1" y="1785"/>
                  </a:lnTo>
                  <a:lnTo>
                    <a:pt x="1" y="4979"/>
                  </a:lnTo>
                  <a:lnTo>
                    <a:pt x="126" y="5050"/>
                  </a:lnTo>
                  <a:cubicBezTo>
                    <a:pt x="839" y="5407"/>
                    <a:pt x="1624" y="5586"/>
                    <a:pt x="2427" y="5586"/>
                  </a:cubicBezTo>
                  <a:lnTo>
                    <a:pt x="4408" y="5586"/>
                  </a:lnTo>
                  <a:lnTo>
                    <a:pt x="4408" y="6924"/>
                  </a:lnTo>
                  <a:cubicBezTo>
                    <a:pt x="4408" y="7816"/>
                    <a:pt x="5121" y="8530"/>
                    <a:pt x="6031" y="8530"/>
                  </a:cubicBezTo>
                  <a:lnTo>
                    <a:pt x="7352" y="8530"/>
                  </a:lnTo>
                  <a:lnTo>
                    <a:pt x="7352" y="10439"/>
                  </a:lnTo>
                  <a:cubicBezTo>
                    <a:pt x="7352" y="10689"/>
                    <a:pt x="7548" y="10885"/>
                    <a:pt x="7780" y="10885"/>
                  </a:cubicBezTo>
                  <a:lnTo>
                    <a:pt x="8815" y="10885"/>
                  </a:lnTo>
                  <a:lnTo>
                    <a:pt x="8815" y="11741"/>
                  </a:lnTo>
                  <a:cubicBezTo>
                    <a:pt x="8815" y="12384"/>
                    <a:pt x="8315" y="12937"/>
                    <a:pt x="7673" y="12937"/>
                  </a:cubicBezTo>
                  <a:cubicBezTo>
                    <a:pt x="7662" y="12937"/>
                    <a:pt x="7652" y="12937"/>
                    <a:pt x="7641" y="12937"/>
                  </a:cubicBezTo>
                  <a:cubicBezTo>
                    <a:pt x="6995" y="12937"/>
                    <a:pt x="6460" y="12409"/>
                    <a:pt x="6460" y="11777"/>
                  </a:cubicBezTo>
                  <a:lnTo>
                    <a:pt x="6460" y="11652"/>
                  </a:lnTo>
                  <a:cubicBezTo>
                    <a:pt x="6460" y="10913"/>
                    <a:pt x="5870" y="10296"/>
                    <a:pt x="5152" y="10296"/>
                  </a:cubicBezTo>
                  <a:cubicBezTo>
                    <a:pt x="5142" y="10296"/>
                    <a:pt x="5132" y="10296"/>
                    <a:pt x="5121" y="10296"/>
                  </a:cubicBezTo>
                  <a:cubicBezTo>
                    <a:pt x="4408" y="10314"/>
                    <a:pt x="3819" y="10903"/>
                    <a:pt x="3819" y="11616"/>
                  </a:cubicBezTo>
                  <a:lnTo>
                    <a:pt x="3819" y="12491"/>
                  </a:lnTo>
                  <a:cubicBezTo>
                    <a:pt x="3819" y="12723"/>
                    <a:pt x="3997" y="12937"/>
                    <a:pt x="4229" y="12937"/>
                  </a:cubicBezTo>
                  <a:cubicBezTo>
                    <a:pt x="4241" y="12938"/>
                    <a:pt x="4252" y="12938"/>
                    <a:pt x="4263" y="12938"/>
                  </a:cubicBezTo>
                  <a:cubicBezTo>
                    <a:pt x="4513" y="12938"/>
                    <a:pt x="4693" y="12748"/>
                    <a:pt x="4693" y="12509"/>
                  </a:cubicBezTo>
                  <a:lnTo>
                    <a:pt x="4693" y="11634"/>
                  </a:lnTo>
                  <a:cubicBezTo>
                    <a:pt x="4693" y="11402"/>
                    <a:pt x="4890" y="11188"/>
                    <a:pt x="5121" y="11188"/>
                  </a:cubicBezTo>
                  <a:cubicBezTo>
                    <a:pt x="5132" y="11187"/>
                    <a:pt x="5143" y="11187"/>
                    <a:pt x="5153" y="11187"/>
                  </a:cubicBezTo>
                  <a:cubicBezTo>
                    <a:pt x="5389" y="11187"/>
                    <a:pt x="5585" y="11377"/>
                    <a:pt x="5585" y="11616"/>
                  </a:cubicBezTo>
                  <a:lnTo>
                    <a:pt x="5585" y="11741"/>
                  </a:lnTo>
                  <a:cubicBezTo>
                    <a:pt x="5585" y="12883"/>
                    <a:pt x="6495" y="13811"/>
                    <a:pt x="7619" y="13829"/>
                  </a:cubicBezTo>
                  <a:cubicBezTo>
                    <a:pt x="8761" y="13829"/>
                    <a:pt x="9707" y="12919"/>
                    <a:pt x="9707" y="11777"/>
                  </a:cubicBezTo>
                  <a:lnTo>
                    <a:pt x="9707" y="10885"/>
                  </a:lnTo>
                  <a:lnTo>
                    <a:pt x="10724" y="10885"/>
                  </a:lnTo>
                  <a:cubicBezTo>
                    <a:pt x="10974" y="10885"/>
                    <a:pt x="11170" y="10689"/>
                    <a:pt x="11170" y="10439"/>
                  </a:cubicBezTo>
                  <a:lnTo>
                    <a:pt x="11170" y="9118"/>
                  </a:lnTo>
                  <a:lnTo>
                    <a:pt x="9564" y="9118"/>
                  </a:lnTo>
                  <a:cubicBezTo>
                    <a:pt x="9332" y="9118"/>
                    <a:pt x="9118" y="8940"/>
                    <a:pt x="9118" y="8708"/>
                  </a:cubicBezTo>
                  <a:cubicBezTo>
                    <a:pt x="9100" y="8440"/>
                    <a:pt x="9297" y="8244"/>
                    <a:pt x="9546" y="8244"/>
                  </a:cubicBezTo>
                  <a:lnTo>
                    <a:pt x="11170" y="8244"/>
                  </a:lnTo>
                  <a:lnTo>
                    <a:pt x="11170" y="7352"/>
                  </a:lnTo>
                  <a:lnTo>
                    <a:pt x="9564" y="7352"/>
                  </a:lnTo>
                  <a:cubicBezTo>
                    <a:pt x="9332" y="7352"/>
                    <a:pt x="9118" y="7174"/>
                    <a:pt x="9118" y="6942"/>
                  </a:cubicBezTo>
                  <a:cubicBezTo>
                    <a:pt x="9100" y="6692"/>
                    <a:pt x="9297" y="6478"/>
                    <a:pt x="9546" y="6478"/>
                  </a:cubicBezTo>
                  <a:lnTo>
                    <a:pt x="11170" y="6478"/>
                  </a:lnTo>
                  <a:lnTo>
                    <a:pt x="11170" y="5336"/>
                  </a:lnTo>
                  <a:lnTo>
                    <a:pt x="12223" y="4283"/>
                  </a:lnTo>
                  <a:cubicBezTo>
                    <a:pt x="12294" y="4212"/>
                    <a:pt x="12348" y="4087"/>
                    <a:pt x="12348" y="3980"/>
                  </a:cubicBezTo>
                  <a:lnTo>
                    <a:pt x="12348" y="1625"/>
                  </a:lnTo>
                  <a:cubicBezTo>
                    <a:pt x="12348" y="1375"/>
                    <a:pt x="12151" y="1178"/>
                    <a:pt x="11902" y="1178"/>
                  </a:cubicBezTo>
                  <a:lnTo>
                    <a:pt x="9404" y="1178"/>
                  </a:lnTo>
                  <a:lnTo>
                    <a:pt x="9404" y="465"/>
                  </a:lnTo>
                  <a:cubicBezTo>
                    <a:pt x="9404" y="215"/>
                    <a:pt x="9225" y="19"/>
                    <a:pt x="8993" y="1"/>
                  </a:cubicBezTo>
                  <a:cubicBezTo>
                    <a:pt x="8726" y="1"/>
                    <a:pt x="8529" y="197"/>
                    <a:pt x="8529" y="447"/>
                  </a:cubicBezTo>
                  <a:lnTo>
                    <a:pt x="8529" y="1178"/>
                  </a:lnTo>
                  <a:lnTo>
                    <a:pt x="7637" y="1178"/>
                  </a:lnTo>
                  <a:lnTo>
                    <a:pt x="7637" y="465"/>
                  </a:lnTo>
                  <a:cubicBezTo>
                    <a:pt x="7637" y="215"/>
                    <a:pt x="7459" y="19"/>
                    <a:pt x="7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2" name="Google Shape;721;p36">
            <a:extLst>
              <a:ext uri="{FF2B5EF4-FFF2-40B4-BE49-F238E27FC236}">
                <a16:creationId xmlns:a16="http://schemas.microsoft.com/office/drawing/2014/main" id="{E0CFC6B7-B56D-41B9-8775-FB5A3D251E85}"/>
              </a:ext>
            </a:extLst>
          </p:cNvPr>
          <p:cNvCxnSpPr/>
          <p:nvPr/>
        </p:nvCxnSpPr>
        <p:spPr>
          <a:xfrm rot="10800000">
            <a:off x="14683032" y="2275826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pic>
        <p:nvPicPr>
          <p:cNvPr id="153" name="Picture 152">
            <a:extLst>
              <a:ext uri="{FF2B5EF4-FFF2-40B4-BE49-F238E27FC236}">
                <a16:creationId xmlns:a16="http://schemas.microsoft.com/office/drawing/2014/main" id="{9E86B293-2EEB-4344-B36E-530596BD50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28"/>
          <a:stretch/>
        </p:blipFill>
        <p:spPr>
          <a:xfrm>
            <a:off x="8568858" y="209294"/>
            <a:ext cx="554253" cy="581833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90994F35-598E-4EBD-8F29-137ACE64B2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60"/>
          <a:stretch/>
        </p:blipFill>
        <p:spPr>
          <a:xfrm>
            <a:off x="7058266" y="4572148"/>
            <a:ext cx="1986582" cy="69729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Games</a:t>
            </a:r>
            <a:endParaRPr dirty="0"/>
          </a:p>
        </p:txBody>
      </p:sp>
      <p:grpSp>
        <p:nvGrpSpPr>
          <p:cNvPr id="686" name="Google Shape;686;p36"/>
          <p:cNvGrpSpPr/>
          <p:nvPr/>
        </p:nvGrpSpPr>
        <p:grpSpPr>
          <a:xfrm rot="10800000" flipH="1">
            <a:off x="1256277" y="1819319"/>
            <a:ext cx="667869" cy="667869"/>
            <a:chOff x="1377750" y="1690325"/>
            <a:chExt cx="771300" cy="771300"/>
          </a:xfrm>
        </p:grpSpPr>
        <p:sp>
          <p:nvSpPr>
            <p:cNvPr id="687" name="Google Shape;687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36"/>
          <p:cNvSpPr txBox="1"/>
          <p:nvPr/>
        </p:nvSpPr>
        <p:spPr>
          <a:xfrm>
            <a:off x="726988" y="3288776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Hangman</a:t>
            </a:r>
            <a:endParaRPr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694" name="Google Shape;694;p36"/>
          <p:cNvGrpSpPr/>
          <p:nvPr/>
        </p:nvGrpSpPr>
        <p:grpSpPr>
          <a:xfrm rot="10800000" flipH="1">
            <a:off x="3239548" y="1819319"/>
            <a:ext cx="667869" cy="667869"/>
            <a:chOff x="1377750" y="1690325"/>
            <a:chExt cx="771300" cy="771300"/>
          </a:xfrm>
        </p:grpSpPr>
        <p:sp>
          <p:nvSpPr>
            <p:cNvPr id="695" name="Google Shape;695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36"/>
          <p:cNvSpPr txBox="1"/>
          <p:nvPr/>
        </p:nvSpPr>
        <p:spPr>
          <a:xfrm>
            <a:off x="2710195" y="3403211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Egg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catcher</a:t>
            </a:r>
            <a:endParaRPr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702" name="Google Shape;702;p36"/>
          <p:cNvGrpSpPr/>
          <p:nvPr/>
        </p:nvGrpSpPr>
        <p:grpSpPr>
          <a:xfrm rot="10800000" flipH="1">
            <a:off x="5173597" y="1819316"/>
            <a:ext cx="667869" cy="667869"/>
            <a:chOff x="1377750" y="1690325"/>
            <a:chExt cx="771300" cy="771300"/>
          </a:xfrm>
        </p:grpSpPr>
        <p:sp>
          <p:nvSpPr>
            <p:cNvPr id="703" name="Google Shape;703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8" name="Google Shape;708;p36"/>
          <p:cNvSpPr txBox="1"/>
          <p:nvPr/>
        </p:nvSpPr>
        <p:spPr>
          <a:xfrm>
            <a:off x="4623568" y="3426630"/>
            <a:ext cx="1767926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Tic-tac-toe</a:t>
            </a:r>
            <a:endParaRPr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710" name="Google Shape;710;p36"/>
          <p:cNvGrpSpPr/>
          <p:nvPr/>
        </p:nvGrpSpPr>
        <p:grpSpPr>
          <a:xfrm rot="10800000" flipH="1">
            <a:off x="7206089" y="1819319"/>
            <a:ext cx="667869" cy="667869"/>
            <a:chOff x="1377750" y="1690325"/>
            <a:chExt cx="771300" cy="771300"/>
          </a:xfrm>
        </p:grpSpPr>
        <p:sp>
          <p:nvSpPr>
            <p:cNvPr id="711" name="Google Shape;711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6" name="Google Shape;716;p36"/>
          <p:cNvSpPr txBox="1"/>
          <p:nvPr/>
        </p:nvSpPr>
        <p:spPr>
          <a:xfrm>
            <a:off x="6662912" y="3288776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Cricket</a:t>
            </a:r>
            <a:endParaRPr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718" name="Google Shape;718;p36"/>
          <p:cNvCxnSpPr>
            <a:stCxn id="692" idx="0"/>
          </p:cNvCxnSpPr>
          <p:nvPr/>
        </p:nvCxnSpPr>
        <p:spPr>
          <a:xfrm rot="10800000">
            <a:off x="1604038" y="2487176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719" name="Google Shape;719;p36"/>
          <p:cNvCxnSpPr>
            <a:cxnSpLocks/>
            <a:endCxn id="695" idx="0"/>
          </p:cNvCxnSpPr>
          <p:nvPr/>
        </p:nvCxnSpPr>
        <p:spPr>
          <a:xfrm flipV="1">
            <a:off x="3573483" y="2487188"/>
            <a:ext cx="0" cy="801588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721" name="Google Shape;721;p36"/>
          <p:cNvCxnSpPr>
            <a:stCxn id="716" idx="0"/>
          </p:cNvCxnSpPr>
          <p:nvPr/>
        </p:nvCxnSpPr>
        <p:spPr>
          <a:xfrm rot="10800000">
            <a:off x="7539962" y="2487176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grpSp>
        <p:nvGrpSpPr>
          <p:cNvPr id="722" name="Google Shape;722;p36"/>
          <p:cNvGrpSpPr/>
          <p:nvPr/>
        </p:nvGrpSpPr>
        <p:grpSpPr>
          <a:xfrm>
            <a:off x="7326464" y="1945078"/>
            <a:ext cx="427092" cy="426809"/>
            <a:chOff x="5593575" y="2224975"/>
            <a:chExt cx="376525" cy="376275"/>
          </a:xfrm>
        </p:grpSpPr>
        <p:sp>
          <p:nvSpPr>
            <p:cNvPr id="723" name="Google Shape;723;p36"/>
            <p:cNvSpPr/>
            <p:nvPr/>
          </p:nvSpPr>
          <p:spPr>
            <a:xfrm>
              <a:off x="5593575" y="2254625"/>
              <a:ext cx="36600" cy="22325"/>
            </a:xfrm>
            <a:custGeom>
              <a:avLst/>
              <a:gdLst/>
              <a:ahLst/>
              <a:cxnLst/>
              <a:rect l="l" t="t" r="r" b="b"/>
              <a:pathLst>
                <a:path w="1464" h="893" extrusionOk="0">
                  <a:moveTo>
                    <a:pt x="429" y="1"/>
                  </a:moveTo>
                  <a:cubicBezTo>
                    <a:pt x="197" y="1"/>
                    <a:pt x="1" y="197"/>
                    <a:pt x="1" y="447"/>
                  </a:cubicBezTo>
                  <a:cubicBezTo>
                    <a:pt x="1" y="697"/>
                    <a:pt x="197" y="893"/>
                    <a:pt x="429" y="893"/>
                  </a:cubicBezTo>
                  <a:lnTo>
                    <a:pt x="1018" y="893"/>
                  </a:lnTo>
                  <a:cubicBezTo>
                    <a:pt x="1268" y="893"/>
                    <a:pt x="1464" y="697"/>
                    <a:pt x="1464" y="447"/>
                  </a:cubicBezTo>
                  <a:cubicBezTo>
                    <a:pt x="1464" y="197"/>
                    <a:pt x="1268" y="1"/>
                    <a:pt x="1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5622575" y="2224975"/>
              <a:ext cx="31700" cy="29675"/>
            </a:xfrm>
            <a:custGeom>
              <a:avLst/>
              <a:gdLst/>
              <a:ahLst/>
              <a:cxnLst/>
              <a:rect l="l" t="t" r="r" b="b"/>
              <a:pathLst>
                <a:path w="1268" h="1187" extrusionOk="0">
                  <a:moveTo>
                    <a:pt x="482" y="0"/>
                  </a:moveTo>
                  <a:cubicBezTo>
                    <a:pt x="371" y="0"/>
                    <a:pt x="259" y="45"/>
                    <a:pt x="179" y="134"/>
                  </a:cubicBezTo>
                  <a:cubicBezTo>
                    <a:pt x="1" y="295"/>
                    <a:pt x="1" y="580"/>
                    <a:pt x="179" y="758"/>
                  </a:cubicBezTo>
                  <a:lnTo>
                    <a:pt x="465" y="1044"/>
                  </a:lnTo>
                  <a:cubicBezTo>
                    <a:pt x="554" y="1133"/>
                    <a:pt x="661" y="1187"/>
                    <a:pt x="768" y="1187"/>
                  </a:cubicBezTo>
                  <a:cubicBezTo>
                    <a:pt x="893" y="1187"/>
                    <a:pt x="1000" y="1133"/>
                    <a:pt x="1089" y="1044"/>
                  </a:cubicBezTo>
                  <a:cubicBezTo>
                    <a:pt x="1267" y="883"/>
                    <a:pt x="1267" y="598"/>
                    <a:pt x="1089" y="419"/>
                  </a:cubicBezTo>
                  <a:lnTo>
                    <a:pt x="786" y="134"/>
                  </a:lnTo>
                  <a:cubicBezTo>
                    <a:pt x="705" y="45"/>
                    <a:pt x="594" y="0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5622575" y="2277150"/>
              <a:ext cx="31700" cy="29700"/>
            </a:xfrm>
            <a:custGeom>
              <a:avLst/>
              <a:gdLst/>
              <a:ahLst/>
              <a:cxnLst/>
              <a:rect l="l" t="t" r="r" b="b"/>
              <a:pathLst>
                <a:path w="1268" h="1188" extrusionOk="0">
                  <a:moveTo>
                    <a:pt x="777" y="1"/>
                  </a:moveTo>
                  <a:cubicBezTo>
                    <a:pt x="665" y="1"/>
                    <a:pt x="554" y="45"/>
                    <a:pt x="465" y="135"/>
                  </a:cubicBezTo>
                  <a:lnTo>
                    <a:pt x="179" y="420"/>
                  </a:lnTo>
                  <a:cubicBezTo>
                    <a:pt x="1" y="598"/>
                    <a:pt x="1" y="884"/>
                    <a:pt x="179" y="1045"/>
                  </a:cubicBezTo>
                  <a:cubicBezTo>
                    <a:pt x="250" y="1134"/>
                    <a:pt x="375" y="1187"/>
                    <a:pt x="482" y="1187"/>
                  </a:cubicBezTo>
                  <a:cubicBezTo>
                    <a:pt x="589" y="1187"/>
                    <a:pt x="714" y="1134"/>
                    <a:pt x="786" y="1045"/>
                  </a:cubicBezTo>
                  <a:lnTo>
                    <a:pt x="1089" y="759"/>
                  </a:lnTo>
                  <a:cubicBezTo>
                    <a:pt x="1267" y="581"/>
                    <a:pt x="1267" y="313"/>
                    <a:pt x="1089" y="135"/>
                  </a:cubicBezTo>
                  <a:cubicBezTo>
                    <a:pt x="1000" y="45"/>
                    <a:pt x="888" y="1"/>
                    <a:pt x="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5612325" y="2254625"/>
              <a:ext cx="188700" cy="223950"/>
            </a:xfrm>
            <a:custGeom>
              <a:avLst/>
              <a:gdLst/>
              <a:ahLst/>
              <a:cxnLst/>
              <a:rect l="l" t="t" r="r" b="b"/>
              <a:pathLst>
                <a:path w="7548" h="8958" extrusionOk="0">
                  <a:moveTo>
                    <a:pt x="2052" y="1"/>
                  </a:moveTo>
                  <a:cubicBezTo>
                    <a:pt x="1802" y="1"/>
                    <a:pt x="1606" y="197"/>
                    <a:pt x="1606" y="447"/>
                  </a:cubicBezTo>
                  <a:cubicBezTo>
                    <a:pt x="1606" y="697"/>
                    <a:pt x="1802" y="893"/>
                    <a:pt x="2052" y="893"/>
                  </a:cubicBezTo>
                  <a:lnTo>
                    <a:pt x="2944" y="893"/>
                  </a:lnTo>
                  <a:cubicBezTo>
                    <a:pt x="3176" y="893"/>
                    <a:pt x="3372" y="1089"/>
                    <a:pt x="3372" y="1339"/>
                  </a:cubicBezTo>
                  <a:lnTo>
                    <a:pt x="3372" y="1803"/>
                  </a:lnTo>
                  <a:cubicBezTo>
                    <a:pt x="1481" y="2017"/>
                    <a:pt x="0" y="3641"/>
                    <a:pt x="0" y="5585"/>
                  </a:cubicBezTo>
                  <a:cubicBezTo>
                    <a:pt x="0" y="6531"/>
                    <a:pt x="339" y="7423"/>
                    <a:pt x="946" y="8119"/>
                  </a:cubicBezTo>
                  <a:cubicBezTo>
                    <a:pt x="1249" y="8458"/>
                    <a:pt x="1624" y="8744"/>
                    <a:pt x="2016" y="8958"/>
                  </a:cubicBezTo>
                  <a:cubicBezTo>
                    <a:pt x="2391" y="6585"/>
                    <a:pt x="4461" y="4765"/>
                    <a:pt x="6959" y="4765"/>
                  </a:cubicBezTo>
                  <a:lnTo>
                    <a:pt x="7548" y="4765"/>
                  </a:lnTo>
                  <a:cubicBezTo>
                    <a:pt x="7191" y="3195"/>
                    <a:pt x="5888" y="1981"/>
                    <a:pt x="4265" y="1803"/>
                  </a:cubicBezTo>
                  <a:lnTo>
                    <a:pt x="4265" y="1339"/>
                  </a:lnTo>
                  <a:cubicBezTo>
                    <a:pt x="4265" y="607"/>
                    <a:pt x="3658" y="1"/>
                    <a:pt x="2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5683250" y="2310825"/>
              <a:ext cx="286850" cy="290425"/>
            </a:xfrm>
            <a:custGeom>
              <a:avLst/>
              <a:gdLst/>
              <a:ahLst/>
              <a:cxnLst/>
              <a:rect l="l" t="t" r="r" b="b"/>
              <a:pathLst>
                <a:path w="11474" h="11617" extrusionOk="0">
                  <a:moveTo>
                    <a:pt x="7209" y="5157"/>
                  </a:moveTo>
                  <a:cubicBezTo>
                    <a:pt x="8333" y="5157"/>
                    <a:pt x="9261" y="6085"/>
                    <a:pt x="9261" y="7209"/>
                  </a:cubicBezTo>
                  <a:cubicBezTo>
                    <a:pt x="9261" y="8351"/>
                    <a:pt x="8333" y="9279"/>
                    <a:pt x="7209" y="9279"/>
                  </a:cubicBezTo>
                  <a:lnTo>
                    <a:pt x="4265" y="9279"/>
                  </a:lnTo>
                  <a:cubicBezTo>
                    <a:pt x="3123" y="9279"/>
                    <a:pt x="2195" y="8351"/>
                    <a:pt x="2195" y="7209"/>
                  </a:cubicBezTo>
                  <a:cubicBezTo>
                    <a:pt x="2195" y="6085"/>
                    <a:pt x="3123" y="5157"/>
                    <a:pt x="4265" y="5157"/>
                  </a:cubicBezTo>
                  <a:close/>
                  <a:moveTo>
                    <a:pt x="9118" y="1"/>
                  </a:moveTo>
                  <a:cubicBezTo>
                    <a:pt x="8458" y="1"/>
                    <a:pt x="7904" y="447"/>
                    <a:pt x="7708" y="1036"/>
                  </a:cubicBezTo>
                  <a:lnTo>
                    <a:pt x="7494" y="1036"/>
                  </a:lnTo>
                  <a:cubicBezTo>
                    <a:pt x="6281" y="1036"/>
                    <a:pt x="5282" y="2035"/>
                    <a:pt x="5282" y="3248"/>
                  </a:cubicBezTo>
                  <a:lnTo>
                    <a:pt x="5282" y="3391"/>
                  </a:lnTo>
                  <a:lnTo>
                    <a:pt x="4122" y="3391"/>
                  </a:lnTo>
                  <a:cubicBezTo>
                    <a:pt x="1838" y="3391"/>
                    <a:pt x="0" y="5229"/>
                    <a:pt x="0" y="7513"/>
                  </a:cubicBezTo>
                  <a:cubicBezTo>
                    <a:pt x="0" y="9779"/>
                    <a:pt x="1838" y="11616"/>
                    <a:pt x="4122" y="11616"/>
                  </a:cubicBezTo>
                  <a:lnTo>
                    <a:pt x="7351" y="11616"/>
                  </a:lnTo>
                  <a:cubicBezTo>
                    <a:pt x="9617" y="11616"/>
                    <a:pt x="11473" y="9779"/>
                    <a:pt x="11473" y="7513"/>
                  </a:cubicBezTo>
                  <a:cubicBezTo>
                    <a:pt x="11473" y="5229"/>
                    <a:pt x="9617" y="3391"/>
                    <a:pt x="7351" y="3391"/>
                  </a:cubicBezTo>
                  <a:lnTo>
                    <a:pt x="6174" y="3391"/>
                  </a:lnTo>
                  <a:lnTo>
                    <a:pt x="6174" y="3248"/>
                  </a:lnTo>
                  <a:cubicBezTo>
                    <a:pt x="6174" y="2517"/>
                    <a:pt x="6763" y="1928"/>
                    <a:pt x="7494" y="1928"/>
                  </a:cubicBezTo>
                  <a:lnTo>
                    <a:pt x="7708" y="1928"/>
                  </a:lnTo>
                  <a:cubicBezTo>
                    <a:pt x="7904" y="2517"/>
                    <a:pt x="8458" y="2945"/>
                    <a:pt x="9118" y="2945"/>
                  </a:cubicBezTo>
                  <a:cubicBezTo>
                    <a:pt x="9921" y="2945"/>
                    <a:pt x="10581" y="2285"/>
                    <a:pt x="10581" y="1482"/>
                  </a:cubicBezTo>
                  <a:cubicBezTo>
                    <a:pt x="10581" y="661"/>
                    <a:pt x="9921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5760400" y="2461600"/>
              <a:ext cx="132075" cy="58900"/>
            </a:xfrm>
            <a:custGeom>
              <a:avLst/>
              <a:gdLst/>
              <a:ahLst/>
              <a:cxnLst/>
              <a:rect l="l" t="t" r="r" b="b"/>
              <a:pathLst>
                <a:path w="5283" h="2356" extrusionOk="0">
                  <a:moveTo>
                    <a:pt x="1321" y="750"/>
                  </a:moveTo>
                  <a:cubicBezTo>
                    <a:pt x="1571" y="750"/>
                    <a:pt x="1767" y="946"/>
                    <a:pt x="1767" y="1178"/>
                  </a:cubicBezTo>
                  <a:cubicBezTo>
                    <a:pt x="1767" y="1428"/>
                    <a:pt x="1571" y="1624"/>
                    <a:pt x="1321" y="1624"/>
                  </a:cubicBezTo>
                  <a:cubicBezTo>
                    <a:pt x="1072" y="1624"/>
                    <a:pt x="875" y="1428"/>
                    <a:pt x="875" y="1178"/>
                  </a:cubicBezTo>
                  <a:cubicBezTo>
                    <a:pt x="875" y="946"/>
                    <a:pt x="1072" y="750"/>
                    <a:pt x="1321" y="750"/>
                  </a:cubicBezTo>
                  <a:close/>
                  <a:moveTo>
                    <a:pt x="3962" y="750"/>
                  </a:moveTo>
                  <a:cubicBezTo>
                    <a:pt x="4212" y="750"/>
                    <a:pt x="4408" y="946"/>
                    <a:pt x="4408" y="1178"/>
                  </a:cubicBezTo>
                  <a:cubicBezTo>
                    <a:pt x="4408" y="1428"/>
                    <a:pt x="4212" y="1624"/>
                    <a:pt x="3962" y="1624"/>
                  </a:cubicBezTo>
                  <a:cubicBezTo>
                    <a:pt x="3730" y="1624"/>
                    <a:pt x="3534" y="1428"/>
                    <a:pt x="3534" y="1178"/>
                  </a:cubicBezTo>
                  <a:cubicBezTo>
                    <a:pt x="3534" y="946"/>
                    <a:pt x="3730" y="750"/>
                    <a:pt x="3962" y="750"/>
                  </a:cubicBezTo>
                  <a:close/>
                  <a:moveTo>
                    <a:pt x="1179" y="1"/>
                  </a:moveTo>
                  <a:cubicBezTo>
                    <a:pt x="518" y="1"/>
                    <a:pt x="1" y="536"/>
                    <a:pt x="1" y="1178"/>
                  </a:cubicBezTo>
                  <a:cubicBezTo>
                    <a:pt x="1" y="1838"/>
                    <a:pt x="518" y="2356"/>
                    <a:pt x="1179" y="2356"/>
                  </a:cubicBezTo>
                  <a:lnTo>
                    <a:pt x="4123" y="2356"/>
                  </a:lnTo>
                  <a:cubicBezTo>
                    <a:pt x="4765" y="2356"/>
                    <a:pt x="5282" y="1838"/>
                    <a:pt x="5282" y="1178"/>
                  </a:cubicBezTo>
                  <a:cubicBezTo>
                    <a:pt x="5282" y="536"/>
                    <a:pt x="4765" y="1"/>
                    <a:pt x="4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36"/>
          <p:cNvGrpSpPr/>
          <p:nvPr/>
        </p:nvGrpSpPr>
        <p:grpSpPr>
          <a:xfrm>
            <a:off x="1444151" y="1939718"/>
            <a:ext cx="291997" cy="427064"/>
            <a:chOff x="4507850" y="3932275"/>
            <a:chExt cx="257425" cy="376500"/>
          </a:xfrm>
        </p:grpSpPr>
        <p:sp>
          <p:nvSpPr>
            <p:cNvPr id="730" name="Google Shape;730;p36"/>
            <p:cNvSpPr/>
            <p:nvPr/>
          </p:nvSpPr>
          <p:spPr>
            <a:xfrm>
              <a:off x="4507850" y="4211525"/>
              <a:ext cx="257425" cy="97250"/>
            </a:xfrm>
            <a:custGeom>
              <a:avLst/>
              <a:gdLst/>
              <a:ahLst/>
              <a:cxnLst/>
              <a:rect l="l" t="t" r="r" b="b"/>
              <a:pathLst>
                <a:path w="10297" h="3890" extrusionOk="0">
                  <a:moveTo>
                    <a:pt x="6906" y="875"/>
                  </a:moveTo>
                  <a:cubicBezTo>
                    <a:pt x="7156" y="875"/>
                    <a:pt x="7352" y="1089"/>
                    <a:pt x="7352" y="1321"/>
                  </a:cubicBezTo>
                  <a:cubicBezTo>
                    <a:pt x="7352" y="1570"/>
                    <a:pt x="7156" y="1767"/>
                    <a:pt x="6906" y="1767"/>
                  </a:cubicBezTo>
                  <a:lnTo>
                    <a:pt x="3373" y="1767"/>
                  </a:lnTo>
                  <a:cubicBezTo>
                    <a:pt x="3141" y="1767"/>
                    <a:pt x="2945" y="1570"/>
                    <a:pt x="2945" y="1321"/>
                  </a:cubicBezTo>
                  <a:cubicBezTo>
                    <a:pt x="2945" y="1089"/>
                    <a:pt x="3141" y="875"/>
                    <a:pt x="3373" y="875"/>
                  </a:cubicBezTo>
                  <a:close/>
                  <a:moveTo>
                    <a:pt x="1" y="0"/>
                  </a:moveTo>
                  <a:lnTo>
                    <a:pt x="1" y="3444"/>
                  </a:lnTo>
                  <a:cubicBezTo>
                    <a:pt x="1" y="3676"/>
                    <a:pt x="197" y="3890"/>
                    <a:pt x="447" y="3890"/>
                  </a:cubicBezTo>
                  <a:lnTo>
                    <a:pt x="9850" y="3890"/>
                  </a:lnTo>
                  <a:cubicBezTo>
                    <a:pt x="10100" y="3890"/>
                    <a:pt x="10296" y="3676"/>
                    <a:pt x="10296" y="3444"/>
                  </a:cubicBezTo>
                  <a:lnTo>
                    <a:pt x="102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4507850" y="3932275"/>
              <a:ext cx="257425" cy="44200"/>
            </a:xfrm>
            <a:custGeom>
              <a:avLst/>
              <a:gdLst/>
              <a:ahLst/>
              <a:cxnLst/>
              <a:rect l="l" t="t" r="r" b="b"/>
              <a:pathLst>
                <a:path w="10297" h="1768" extrusionOk="0">
                  <a:moveTo>
                    <a:pt x="447" y="1"/>
                  </a:moveTo>
                  <a:cubicBezTo>
                    <a:pt x="197" y="1"/>
                    <a:pt x="1" y="197"/>
                    <a:pt x="1" y="429"/>
                  </a:cubicBezTo>
                  <a:lnTo>
                    <a:pt x="1" y="1321"/>
                  </a:lnTo>
                  <a:cubicBezTo>
                    <a:pt x="1" y="1571"/>
                    <a:pt x="197" y="1767"/>
                    <a:pt x="447" y="1767"/>
                  </a:cubicBezTo>
                  <a:lnTo>
                    <a:pt x="9850" y="1767"/>
                  </a:lnTo>
                  <a:cubicBezTo>
                    <a:pt x="10100" y="1767"/>
                    <a:pt x="10296" y="1571"/>
                    <a:pt x="10296" y="1321"/>
                  </a:cubicBezTo>
                  <a:lnTo>
                    <a:pt x="10296" y="429"/>
                  </a:lnTo>
                  <a:cubicBezTo>
                    <a:pt x="10296" y="197"/>
                    <a:pt x="10100" y="1"/>
                    <a:pt x="9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4522575" y="3998300"/>
              <a:ext cx="227975" cy="117775"/>
            </a:xfrm>
            <a:custGeom>
              <a:avLst/>
              <a:gdLst/>
              <a:ahLst/>
              <a:cxnLst/>
              <a:rect l="l" t="t" r="r" b="b"/>
              <a:pathLst>
                <a:path w="9119" h="4711" extrusionOk="0">
                  <a:moveTo>
                    <a:pt x="4113" y="1026"/>
                  </a:moveTo>
                  <a:cubicBezTo>
                    <a:pt x="4225" y="1026"/>
                    <a:pt x="4336" y="1071"/>
                    <a:pt x="4426" y="1160"/>
                  </a:cubicBezTo>
                  <a:cubicBezTo>
                    <a:pt x="4604" y="1339"/>
                    <a:pt x="4604" y="1606"/>
                    <a:pt x="4426" y="1785"/>
                  </a:cubicBezTo>
                  <a:lnTo>
                    <a:pt x="2659" y="3551"/>
                  </a:lnTo>
                  <a:cubicBezTo>
                    <a:pt x="2570" y="3640"/>
                    <a:pt x="2463" y="3676"/>
                    <a:pt x="2356" y="3676"/>
                  </a:cubicBezTo>
                  <a:cubicBezTo>
                    <a:pt x="2231" y="3676"/>
                    <a:pt x="2124" y="3640"/>
                    <a:pt x="2035" y="3551"/>
                  </a:cubicBezTo>
                  <a:cubicBezTo>
                    <a:pt x="1874" y="3373"/>
                    <a:pt x="1874" y="3105"/>
                    <a:pt x="2035" y="2927"/>
                  </a:cubicBezTo>
                  <a:lnTo>
                    <a:pt x="3801" y="1160"/>
                  </a:lnTo>
                  <a:cubicBezTo>
                    <a:pt x="3890" y="1071"/>
                    <a:pt x="4002" y="1026"/>
                    <a:pt x="4113" y="1026"/>
                  </a:cubicBezTo>
                  <a:close/>
                  <a:moveTo>
                    <a:pt x="6763" y="1026"/>
                  </a:moveTo>
                  <a:cubicBezTo>
                    <a:pt x="6875" y="1026"/>
                    <a:pt x="6986" y="1071"/>
                    <a:pt x="7066" y="1160"/>
                  </a:cubicBezTo>
                  <a:cubicBezTo>
                    <a:pt x="7245" y="1339"/>
                    <a:pt x="7245" y="1606"/>
                    <a:pt x="7066" y="1785"/>
                  </a:cubicBezTo>
                  <a:lnTo>
                    <a:pt x="5318" y="3551"/>
                  </a:lnTo>
                  <a:cubicBezTo>
                    <a:pt x="5229" y="3640"/>
                    <a:pt x="5104" y="3676"/>
                    <a:pt x="4997" y="3676"/>
                  </a:cubicBezTo>
                  <a:cubicBezTo>
                    <a:pt x="4890" y="3676"/>
                    <a:pt x="4765" y="3640"/>
                    <a:pt x="4693" y="3551"/>
                  </a:cubicBezTo>
                  <a:cubicBezTo>
                    <a:pt x="4515" y="3373"/>
                    <a:pt x="4515" y="3105"/>
                    <a:pt x="4693" y="2927"/>
                  </a:cubicBezTo>
                  <a:lnTo>
                    <a:pt x="6460" y="1160"/>
                  </a:lnTo>
                  <a:cubicBezTo>
                    <a:pt x="6540" y="1071"/>
                    <a:pt x="6651" y="1026"/>
                    <a:pt x="6763" y="1026"/>
                  </a:cubicBezTo>
                  <a:close/>
                  <a:moveTo>
                    <a:pt x="1" y="1"/>
                  </a:moveTo>
                  <a:lnTo>
                    <a:pt x="1" y="4711"/>
                  </a:lnTo>
                  <a:lnTo>
                    <a:pt x="9118" y="4711"/>
                  </a:lnTo>
                  <a:lnTo>
                    <a:pt x="9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4509650" y="4137925"/>
              <a:ext cx="253375" cy="51750"/>
            </a:xfrm>
            <a:custGeom>
              <a:avLst/>
              <a:gdLst/>
              <a:ahLst/>
              <a:cxnLst/>
              <a:rect l="l" t="t" r="r" b="b"/>
              <a:pathLst>
                <a:path w="10135" h="2070" extrusionOk="0">
                  <a:moveTo>
                    <a:pt x="411" y="0"/>
                  </a:moveTo>
                  <a:lnTo>
                    <a:pt x="0" y="2070"/>
                  </a:lnTo>
                  <a:lnTo>
                    <a:pt x="1981" y="2070"/>
                  </a:lnTo>
                  <a:lnTo>
                    <a:pt x="1981" y="1624"/>
                  </a:lnTo>
                  <a:cubicBezTo>
                    <a:pt x="1981" y="1374"/>
                    <a:pt x="2177" y="1178"/>
                    <a:pt x="2427" y="1178"/>
                  </a:cubicBezTo>
                  <a:cubicBezTo>
                    <a:pt x="2677" y="1178"/>
                    <a:pt x="2873" y="1374"/>
                    <a:pt x="2873" y="1624"/>
                  </a:cubicBezTo>
                  <a:lnTo>
                    <a:pt x="2873" y="2070"/>
                  </a:lnTo>
                  <a:lnTo>
                    <a:pt x="3747" y="2070"/>
                  </a:lnTo>
                  <a:lnTo>
                    <a:pt x="3747" y="1624"/>
                  </a:lnTo>
                  <a:cubicBezTo>
                    <a:pt x="3747" y="1374"/>
                    <a:pt x="3943" y="1178"/>
                    <a:pt x="4193" y="1178"/>
                  </a:cubicBezTo>
                  <a:cubicBezTo>
                    <a:pt x="4443" y="1178"/>
                    <a:pt x="4639" y="1374"/>
                    <a:pt x="4639" y="1624"/>
                  </a:cubicBezTo>
                  <a:lnTo>
                    <a:pt x="4639" y="2070"/>
                  </a:lnTo>
                  <a:lnTo>
                    <a:pt x="5514" y="2070"/>
                  </a:lnTo>
                  <a:lnTo>
                    <a:pt x="5514" y="1624"/>
                  </a:lnTo>
                  <a:cubicBezTo>
                    <a:pt x="5514" y="1374"/>
                    <a:pt x="5710" y="1178"/>
                    <a:pt x="5960" y="1178"/>
                  </a:cubicBezTo>
                  <a:cubicBezTo>
                    <a:pt x="6192" y="1178"/>
                    <a:pt x="6406" y="1374"/>
                    <a:pt x="6406" y="1624"/>
                  </a:cubicBezTo>
                  <a:lnTo>
                    <a:pt x="6406" y="2070"/>
                  </a:lnTo>
                  <a:lnTo>
                    <a:pt x="7280" y="2070"/>
                  </a:lnTo>
                  <a:lnTo>
                    <a:pt x="7280" y="1481"/>
                  </a:lnTo>
                  <a:cubicBezTo>
                    <a:pt x="7030" y="1481"/>
                    <a:pt x="6834" y="1285"/>
                    <a:pt x="6834" y="1035"/>
                  </a:cubicBezTo>
                  <a:cubicBezTo>
                    <a:pt x="6834" y="785"/>
                    <a:pt x="7030" y="589"/>
                    <a:pt x="7280" y="589"/>
                  </a:cubicBezTo>
                  <a:lnTo>
                    <a:pt x="8154" y="589"/>
                  </a:lnTo>
                  <a:cubicBezTo>
                    <a:pt x="8404" y="589"/>
                    <a:pt x="8600" y="785"/>
                    <a:pt x="8600" y="1035"/>
                  </a:cubicBezTo>
                  <a:cubicBezTo>
                    <a:pt x="8600" y="1285"/>
                    <a:pt x="8404" y="1481"/>
                    <a:pt x="8154" y="1481"/>
                  </a:cubicBezTo>
                  <a:lnTo>
                    <a:pt x="8154" y="2070"/>
                  </a:lnTo>
                  <a:lnTo>
                    <a:pt x="10135" y="2070"/>
                  </a:lnTo>
                  <a:lnTo>
                    <a:pt x="97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36"/>
          <p:cNvGrpSpPr/>
          <p:nvPr/>
        </p:nvGrpSpPr>
        <p:grpSpPr>
          <a:xfrm>
            <a:off x="5272040" y="1922231"/>
            <a:ext cx="427092" cy="427092"/>
            <a:chOff x="4448075" y="3401900"/>
            <a:chExt cx="376525" cy="376525"/>
          </a:xfrm>
        </p:grpSpPr>
        <p:sp>
          <p:nvSpPr>
            <p:cNvPr id="735" name="Google Shape;735;p36"/>
            <p:cNvSpPr/>
            <p:nvPr/>
          </p:nvSpPr>
          <p:spPr>
            <a:xfrm>
              <a:off x="4705025" y="3646850"/>
              <a:ext cx="46850" cy="41025"/>
            </a:xfrm>
            <a:custGeom>
              <a:avLst/>
              <a:gdLst/>
              <a:ahLst/>
              <a:cxnLst/>
              <a:rect l="l" t="t" r="r" b="b"/>
              <a:pathLst>
                <a:path w="1874" h="1641" extrusionOk="0">
                  <a:moveTo>
                    <a:pt x="1378" y="1"/>
                  </a:moveTo>
                  <a:cubicBezTo>
                    <a:pt x="1245" y="1"/>
                    <a:pt x="1112" y="61"/>
                    <a:pt x="1017" y="177"/>
                  </a:cubicBezTo>
                  <a:cubicBezTo>
                    <a:pt x="1017" y="177"/>
                    <a:pt x="750" y="498"/>
                    <a:pt x="0" y="784"/>
                  </a:cubicBezTo>
                  <a:lnTo>
                    <a:pt x="179" y="1640"/>
                  </a:lnTo>
                  <a:cubicBezTo>
                    <a:pt x="357" y="1587"/>
                    <a:pt x="536" y="1515"/>
                    <a:pt x="714" y="1426"/>
                  </a:cubicBezTo>
                  <a:cubicBezTo>
                    <a:pt x="1428" y="1105"/>
                    <a:pt x="1695" y="748"/>
                    <a:pt x="1731" y="712"/>
                  </a:cubicBezTo>
                  <a:cubicBezTo>
                    <a:pt x="1874" y="516"/>
                    <a:pt x="1838" y="230"/>
                    <a:pt x="1642" y="88"/>
                  </a:cubicBezTo>
                  <a:cubicBezTo>
                    <a:pt x="1562" y="29"/>
                    <a:pt x="1470" y="1"/>
                    <a:pt x="1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4521250" y="3646850"/>
              <a:ext cx="46850" cy="41025"/>
            </a:xfrm>
            <a:custGeom>
              <a:avLst/>
              <a:gdLst/>
              <a:ahLst/>
              <a:cxnLst/>
              <a:rect l="l" t="t" r="r" b="b"/>
              <a:pathLst>
                <a:path w="1874" h="1641" extrusionOk="0">
                  <a:moveTo>
                    <a:pt x="495" y="1"/>
                  </a:moveTo>
                  <a:cubicBezTo>
                    <a:pt x="404" y="1"/>
                    <a:pt x="312" y="29"/>
                    <a:pt x="232" y="88"/>
                  </a:cubicBezTo>
                  <a:cubicBezTo>
                    <a:pt x="36" y="230"/>
                    <a:pt x="0" y="516"/>
                    <a:pt x="143" y="712"/>
                  </a:cubicBezTo>
                  <a:cubicBezTo>
                    <a:pt x="179" y="748"/>
                    <a:pt x="446" y="1105"/>
                    <a:pt x="1160" y="1426"/>
                  </a:cubicBezTo>
                  <a:cubicBezTo>
                    <a:pt x="1320" y="1515"/>
                    <a:pt x="1499" y="1587"/>
                    <a:pt x="1695" y="1640"/>
                  </a:cubicBezTo>
                  <a:lnTo>
                    <a:pt x="1874" y="784"/>
                  </a:lnTo>
                  <a:cubicBezTo>
                    <a:pt x="1124" y="498"/>
                    <a:pt x="857" y="177"/>
                    <a:pt x="839" y="177"/>
                  </a:cubicBezTo>
                  <a:cubicBezTo>
                    <a:pt x="754" y="61"/>
                    <a:pt x="626" y="1"/>
                    <a:pt x="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4552025" y="3687850"/>
              <a:ext cx="169075" cy="90575"/>
            </a:xfrm>
            <a:custGeom>
              <a:avLst/>
              <a:gdLst/>
              <a:ahLst/>
              <a:cxnLst/>
              <a:rect l="l" t="t" r="r" b="b"/>
              <a:pathLst>
                <a:path w="6763" h="3623" extrusionOk="0">
                  <a:moveTo>
                    <a:pt x="464" y="0"/>
                  </a:moveTo>
                  <a:lnTo>
                    <a:pt x="0" y="2213"/>
                  </a:lnTo>
                  <a:cubicBezTo>
                    <a:pt x="0" y="2248"/>
                    <a:pt x="0" y="2266"/>
                    <a:pt x="0" y="2302"/>
                  </a:cubicBezTo>
                  <a:cubicBezTo>
                    <a:pt x="0" y="2766"/>
                    <a:pt x="393" y="3123"/>
                    <a:pt x="1178" y="3354"/>
                  </a:cubicBezTo>
                  <a:cubicBezTo>
                    <a:pt x="1767" y="3533"/>
                    <a:pt x="2552" y="3622"/>
                    <a:pt x="3373" y="3622"/>
                  </a:cubicBezTo>
                  <a:cubicBezTo>
                    <a:pt x="4211" y="3622"/>
                    <a:pt x="4996" y="3533"/>
                    <a:pt x="5585" y="3354"/>
                  </a:cubicBezTo>
                  <a:cubicBezTo>
                    <a:pt x="6370" y="3123"/>
                    <a:pt x="6763" y="2766"/>
                    <a:pt x="6763" y="2302"/>
                  </a:cubicBezTo>
                  <a:cubicBezTo>
                    <a:pt x="6763" y="2266"/>
                    <a:pt x="6763" y="2248"/>
                    <a:pt x="6745" y="2213"/>
                  </a:cubicBezTo>
                  <a:lnTo>
                    <a:pt x="6299" y="0"/>
                  </a:lnTo>
                  <a:cubicBezTo>
                    <a:pt x="5496" y="286"/>
                    <a:pt x="4514" y="428"/>
                    <a:pt x="3373" y="428"/>
                  </a:cubicBezTo>
                  <a:cubicBezTo>
                    <a:pt x="2248" y="428"/>
                    <a:pt x="1267" y="286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4568075" y="3633875"/>
              <a:ext cx="136975" cy="42400"/>
            </a:xfrm>
            <a:custGeom>
              <a:avLst/>
              <a:gdLst/>
              <a:ahLst/>
              <a:cxnLst/>
              <a:rect l="l" t="t" r="r" b="b"/>
              <a:pathLst>
                <a:path w="5479" h="1696" extrusionOk="0">
                  <a:moveTo>
                    <a:pt x="268" y="0"/>
                  </a:moveTo>
                  <a:lnTo>
                    <a:pt x="1" y="1303"/>
                  </a:lnTo>
                  <a:cubicBezTo>
                    <a:pt x="589" y="1517"/>
                    <a:pt x="1464" y="1695"/>
                    <a:pt x="2731" y="1695"/>
                  </a:cubicBezTo>
                  <a:cubicBezTo>
                    <a:pt x="4015" y="1695"/>
                    <a:pt x="4889" y="1517"/>
                    <a:pt x="5478" y="1303"/>
                  </a:cubicBezTo>
                  <a:lnTo>
                    <a:pt x="5193" y="0"/>
                  </a:lnTo>
                  <a:cubicBezTo>
                    <a:pt x="4408" y="89"/>
                    <a:pt x="3587" y="143"/>
                    <a:pt x="2731" y="143"/>
                  </a:cubicBezTo>
                  <a:cubicBezTo>
                    <a:pt x="1892" y="143"/>
                    <a:pt x="1053" y="89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4448075" y="3488450"/>
              <a:ext cx="376525" cy="126700"/>
            </a:xfrm>
            <a:custGeom>
              <a:avLst/>
              <a:gdLst/>
              <a:ahLst/>
              <a:cxnLst/>
              <a:rect l="l" t="t" r="r" b="b"/>
              <a:pathLst>
                <a:path w="15061" h="5068" extrusionOk="0">
                  <a:moveTo>
                    <a:pt x="4016" y="1981"/>
                  </a:moveTo>
                  <a:cubicBezTo>
                    <a:pt x="4247" y="1981"/>
                    <a:pt x="4444" y="2177"/>
                    <a:pt x="4444" y="2427"/>
                  </a:cubicBezTo>
                  <a:cubicBezTo>
                    <a:pt x="4444" y="2677"/>
                    <a:pt x="4247" y="2873"/>
                    <a:pt x="4016" y="2873"/>
                  </a:cubicBezTo>
                  <a:cubicBezTo>
                    <a:pt x="3766" y="2873"/>
                    <a:pt x="3569" y="2677"/>
                    <a:pt x="3569" y="2427"/>
                  </a:cubicBezTo>
                  <a:cubicBezTo>
                    <a:pt x="3569" y="2177"/>
                    <a:pt x="3766" y="1981"/>
                    <a:pt x="4016" y="1981"/>
                  </a:cubicBezTo>
                  <a:close/>
                  <a:moveTo>
                    <a:pt x="11063" y="1981"/>
                  </a:moveTo>
                  <a:cubicBezTo>
                    <a:pt x="11313" y="1981"/>
                    <a:pt x="11509" y="2177"/>
                    <a:pt x="11509" y="2427"/>
                  </a:cubicBezTo>
                  <a:cubicBezTo>
                    <a:pt x="11509" y="2677"/>
                    <a:pt x="11313" y="2873"/>
                    <a:pt x="11063" y="2873"/>
                  </a:cubicBezTo>
                  <a:cubicBezTo>
                    <a:pt x="10831" y="2873"/>
                    <a:pt x="10617" y="2677"/>
                    <a:pt x="10617" y="2427"/>
                  </a:cubicBezTo>
                  <a:cubicBezTo>
                    <a:pt x="10617" y="2177"/>
                    <a:pt x="10831" y="1981"/>
                    <a:pt x="11063" y="1981"/>
                  </a:cubicBezTo>
                  <a:close/>
                  <a:moveTo>
                    <a:pt x="7531" y="2516"/>
                  </a:moveTo>
                  <a:cubicBezTo>
                    <a:pt x="7780" y="2516"/>
                    <a:pt x="7977" y="2712"/>
                    <a:pt x="7977" y="2962"/>
                  </a:cubicBezTo>
                  <a:cubicBezTo>
                    <a:pt x="7977" y="3194"/>
                    <a:pt x="7780" y="3390"/>
                    <a:pt x="7531" y="3390"/>
                  </a:cubicBezTo>
                  <a:cubicBezTo>
                    <a:pt x="7299" y="3390"/>
                    <a:pt x="7102" y="3194"/>
                    <a:pt x="7102" y="2962"/>
                  </a:cubicBezTo>
                  <a:cubicBezTo>
                    <a:pt x="7102" y="2712"/>
                    <a:pt x="7299" y="2516"/>
                    <a:pt x="7531" y="2516"/>
                  </a:cubicBezTo>
                  <a:close/>
                  <a:moveTo>
                    <a:pt x="3034" y="0"/>
                  </a:moveTo>
                  <a:cubicBezTo>
                    <a:pt x="2356" y="179"/>
                    <a:pt x="1767" y="393"/>
                    <a:pt x="1303" y="643"/>
                  </a:cubicBezTo>
                  <a:cubicBezTo>
                    <a:pt x="715" y="964"/>
                    <a:pt x="1" y="1499"/>
                    <a:pt x="1" y="2284"/>
                  </a:cubicBezTo>
                  <a:cubicBezTo>
                    <a:pt x="1" y="2873"/>
                    <a:pt x="429" y="3712"/>
                    <a:pt x="2392" y="4354"/>
                  </a:cubicBezTo>
                  <a:cubicBezTo>
                    <a:pt x="3766" y="4818"/>
                    <a:pt x="5604" y="5068"/>
                    <a:pt x="7531" y="5068"/>
                  </a:cubicBezTo>
                  <a:cubicBezTo>
                    <a:pt x="9475" y="5068"/>
                    <a:pt x="11313" y="4818"/>
                    <a:pt x="12687" y="4354"/>
                  </a:cubicBezTo>
                  <a:cubicBezTo>
                    <a:pt x="14650" y="3712"/>
                    <a:pt x="15060" y="2873"/>
                    <a:pt x="15060" y="2284"/>
                  </a:cubicBezTo>
                  <a:cubicBezTo>
                    <a:pt x="15060" y="1499"/>
                    <a:pt x="14364" y="964"/>
                    <a:pt x="13775" y="643"/>
                  </a:cubicBezTo>
                  <a:cubicBezTo>
                    <a:pt x="13312" y="393"/>
                    <a:pt x="12723" y="179"/>
                    <a:pt x="12045" y="0"/>
                  </a:cubicBezTo>
                  <a:lnTo>
                    <a:pt x="11848" y="232"/>
                  </a:lnTo>
                  <a:cubicBezTo>
                    <a:pt x="11795" y="304"/>
                    <a:pt x="10546" y="1695"/>
                    <a:pt x="7531" y="1695"/>
                  </a:cubicBezTo>
                  <a:cubicBezTo>
                    <a:pt x="4533" y="1695"/>
                    <a:pt x="3284" y="304"/>
                    <a:pt x="3230" y="232"/>
                  </a:cubicBezTo>
                  <a:lnTo>
                    <a:pt x="30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4545325" y="3401900"/>
              <a:ext cx="182475" cy="106650"/>
            </a:xfrm>
            <a:custGeom>
              <a:avLst/>
              <a:gdLst/>
              <a:ahLst/>
              <a:cxnLst/>
              <a:rect l="l" t="t" r="r" b="b"/>
              <a:pathLst>
                <a:path w="7299" h="4266" extrusionOk="0">
                  <a:moveTo>
                    <a:pt x="3641" y="1"/>
                  </a:moveTo>
                  <a:cubicBezTo>
                    <a:pt x="2677" y="1"/>
                    <a:pt x="1749" y="376"/>
                    <a:pt x="1053" y="1071"/>
                  </a:cubicBezTo>
                  <a:cubicBezTo>
                    <a:pt x="482" y="1625"/>
                    <a:pt x="126" y="2338"/>
                    <a:pt x="1" y="3123"/>
                  </a:cubicBezTo>
                  <a:lnTo>
                    <a:pt x="18" y="3123"/>
                  </a:lnTo>
                  <a:cubicBezTo>
                    <a:pt x="18" y="3123"/>
                    <a:pt x="268" y="3391"/>
                    <a:pt x="804" y="3677"/>
                  </a:cubicBezTo>
                  <a:cubicBezTo>
                    <a:pt x="1339" y="3944"/>
                    <a:pt x="2267" y="4265"/>
                    <a:pt x="3641" y="4265"/>
                  </a:cubicBezTo>
                  <a:cubicBezTo>
                    <a:pt x="5032" y="4265"/>
                    <a:pt x="5960" y="3944"/>
                    <a:pt x="6495" y="3677"/>
                  </a:cubicBezTo>
                  <a:cubicBezTo>
                    <a:pt x="7031" y="3391"/>
                    <a:pt x="7280" y="3123"/>
                    <a:pt x="7280" y="3123"/>
                  </a:cubicBezTo>
                  <a:lnTo>
                    <a:pt x="7298" y="3123"/>
                  </a:lnTo>
                  <a:cubicBezTo>
                    <a:pt x="7173" y="2338"/>
                    <a:pt x="6817" y="1625"/>
                    <a:pt x="6246" y="1071"/>
                  </a:cubicBezTo>
                  <a:cubicBezTo>
                    <a:pt x="5550" y="376"/>
                    <a:pt x="4622" y="1"/>
                    <a:pt x="3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6"/>
          <p:cNvGrpSpPr/>
          <p:nvPr/>
        </p:nvGrpSpPr>
        <p:grpSpPr>
          <a:xfrm>
            <a:off x="3359959" y="1957167"/>
            <a:ext cx="427064" cy="392156"/>
            <a:chOff x="2203925" y="3390750"/>
            <a:chExt cx="376500" cy="345725"/>
          </a:xfrm>
        </p:grpSpPr>
        <p:sp>
          <p:nvSpPr>
            <p:cNvPr id="742" name="Google Shape;742;p36"/>
            <p:cNvSpPr/>
            <p:nvPr/>
          </p:nvSpPr>
          <p:spPr>
            <a:xfrm>
              <a:off x="2203925" y="3442500"/>
              <a:ext cx="45525" cy="66050"/>
            </a:xfrm>
            <a:custGeom>
              <a:avLst/>
              <a:gdLst/>
              <a:ahLst/>
              <a:cxnLst/>
              <a:rect l="l" t="t" r="r" b="b"/>
              <a:pathLst>
                <a:path w="1821" h="2642" extrusionOk="0">
                  <a:moveTo>
                    <a:pt x="447" y="1"/>
                  </a:moveTo>
                  <a:cubicBezTo>
                    <a:pt x="197" y="1"/>
                    <a:pt x="1" y="197"/>
                    <a:pt x="1" y="429"/>
                  </a:cubicBezTo>
                  <a:lnTo>
                    <a:pt x="1" y="2195"/>
                  </a:lnTo>
                  <a:cubicBezTo>
                    <a:pt x="1" y="2445"/>
                    <a:pt x="197" y="2641"/>
                    <a:pt x="447" y="2641"/>
                  </a:cubicBezTo>
                  <a:lnTo>
                    <a:pt x="1821" y="2641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2271725" y="3390750"/>
              <a:ext cx="308700" cy="345725"/>
            </a:xfrm>
            <a:custGeom>
              <a:avLst/>
              <a:gdLst/>
              <a:ahLst/>
              <a:cxnLst/>
              <a:rect l="l" t="t" r="r" b="b"/>
              <a:pathLst>
                <a:path w="12348" h="13829" extrusionOk="0">
                  <a:moveTo>
                    <a:pt x="6620" y="2945"/>
                  </a:moveTo>
                  <a:cubicBezTo>
                    <a:pt x="6852" y="2945"/>
                    <a:pt x="7048" y="3141"/>
                    <a:pt x="7048" y="3391"/>
                  </a:cubicBezTo>
                  <a:cubicBezTo>
                    <a:pt x="7048" y="3623"/>
                    <a:pt x="6852" y="3837"/>
                    <a:pt x="6620" y="3837"/>
                  </a:cubicBezTo>
                  <a:lnTo>
                    <a:pt x="1910" y="3837"/>
                  </a:lnTo>
                  <a:cubicBezTo>
                    <a:pt x="1660" y="3837"/>
                    <a:pt x="1464" y="3623"/>
                    <a:pt x="1464" y="3391"/>
                  </a:cubicBezTo>
                  <a:cubicBezTo>
                    <a:pt x="1464" y="3141"/>
                    <a:pt x="1660" y="2945"/>
                    <a:pt x="1910" y="2945"/>
                  </a:cubicBezTo>
                  <a:close/>
                  <a:moveTo>
                    <a:pt x="9546" y="2945"/>
                  </a:moveTo>
                  <a:cubicBezTo>
                    <a:pt x="9796" y="2945"/>
                    <a:pt x="9993" y="3141"/>
                    <a:pt x="9993" y="3391"/>
                  </a:cubicBezTo>
                  <a:cubicBezTo>
                    <a:pt x="9993" y="3623"/>
                    <a:pt x="9796" y="3837"/>
                    <a:pt x="9546" y="3837"/>
                  </a:cubicBezTo>
                  <a:lnTo>
                    <a:pt x="8369" y="3837"/>
                  </a:lnTo>
                  <a:cubicBezTo>
                    <a:pt x="8137" y="3837"/>
                    <a:pt x="7941" y="3623"/>
                    <a:pt x="7941" y="3391"/>
                  </a:cubicBezTo>
                  <a:cubicBezTo>
                    <a:pt x="7941" y="3141"/>
                    <a:pt x="8137" y="2945"/>
                    <a:pt x="8369" y="2945"/>
                  </a:cubicBezTo>
                  <a:close/>
                  <a:moveTo>
                    <a:pt x="7352" y="5586"/>
                  </a:moveTo>
                  <a:lnTo>
                    <a:pt x="7352" y="7655"/>
                  </a:lnTo>
                  <a:lnTo>
                    <a:pt x="6031" y="7655"/>
                  </a:lnTo>
                  <a:cubicBezTo>
                    <a:pt x="5621" y="7655"/>
                    <a:pt x="5282" y="7316"/>
                    <a:pt x="5282" y="6924"/>
                  </a:cubicBezTo>
                  <a:lnTo>
                    <a:pt x="5282" y="5586"/>
                  </a:lnTo>
                  <a:lnTo>
                    <a:pt x="5871" y="5586"/>
                  </a:lnTo>
                  <a:lnTo>
                    <a:pt x="5871" y="6335"/>
                  </a:lnTo>
                  <a:cubicBezTo>
                    <a:pt x="5871" y="6567"/>
                    <a:pt x="6067" y="6763"/>
                    <a:pt x="6317" y="6763"/>
                  </a:cubicBezTo>
                  <a:cubicBezTo>
                    <a:pt x="6567" y="6763"/>
                    <a:pt x="6763" y="6567"/>
                    <a:pt x="6763" y="6335"/>
                  </a:cubicBezTo>
                  <a:lnTo>
                    <a:pt x="6763" y="5586"/>
                  </a:lnTo>
                  <a:close/>
                  <a:moveTo>
                    <a:pt x="7227" y="1"/>
                  </a:moveTo>
                  <a:cubicBezTo>
                    <a:pt x="6959" y="1"/>
                    <a:pt x="6763" y="197"/>
                    <a:pt x="6763" y="447"/>
                  </a:cubicBezTo>
                  <a:lnTo>
                    <a:pt x="6763" y="1178"/>
                  </a:lnTo>
                  <a:lnTo>
                    <a:pt x="2427" y="1178"/>
                  </a:lnTo>
                  <a:cubicBezTo>
                    <a:pt x="1624" y="1178"/>
                    <a:pt x="839" y="1375"/>
                    <a:pt x="126" y="1732"/>
                  </a:cubicBezTo>
                  <a:lnTo>
                    <a:pt x="1" y="1785"/>
                  </a:lnTo>
                  <a:lnTo>
                    <a:pt x="1" y="4979"/>
                  </a:lnTo>
                  <a:lnTo>
                    <a:pt x="126" y="5050"/>
                  </a:lnTo>
                  <a:cubicBezTo>
                    <a:pt x="839" y="5407"/>
                    <a:pt x="1624" y="5586"/>
                    <a:pt x="2427" y="5586"/>
                  </a:cubicBezTo>
                  <a:lnTo>
                    <a:pt x="4408" y="5586"/>
                  </a:lnTo>
                  <a:lnTo>
                    <a:pt x="4408" y="6924"/>
                  </a:lnTo>
                  <a:cubicBezTo>
                    <a:pt x="4408" y="7816"/>
                    <a:pt x="5121" y="8530"/>
                    <a:pt x="6031" y="8530"/>
                  </a:cubicBezTo>
                  <a:lnTo>
                    <a:pt x="7352" y="8530"/>
                  </a:lnTo>
                  <a:lnTo>
                    <a:pt x="7352" y="10439"/>
                  </a:lnTo>
                  <a:cubicBezTo>
                    <a:pt x="7352" y="10689"/>
                    <a:pt x="7548" y="10885"/>
                    <a:pt x="7780" y="10885"/>
                  </a:cubicBezTo>
                  <a:lnTo>
                    <a:pt x="8815" y="10885"/>
                  </a:lnTo>
                  <a:lnTo>
                    <a:pt x="8815" y="11741"/>
                  </a:lnTo>
                  <a:cubicBezTo>
                    <a:pt x="8815" y="12384"/>
                    <a:pt x="8315" y="12937"/>
                    <a:pt x="7673" y="12937"/>
                  </a:cubicBezTo>
                  <a:cubicBezTo>
                    <a:pt x="7662" y="12937"/>
                    <a:pt x="7652" y="12937"/>
                    <a:pt x="7641" y="12937"/>
                  </a:cubicBezTo>
                  <a:cubicBezTo>
                    <a:pt x="6995" y="12937"/>
                    <a:pt x="6460" y="12409"/>
                    <a:pt x="6460" y="11777"/>
                  </a:cubicBezTo>
                  <a:lnTo>
                    <a:pt x="6460" y="11652"/>
                  </a:lnTo>
                  <a:cubicBezTo>
                    <a:pt x="6460" y="10913"/>
                    <a:pt x="5870" y="10296"/>
                    <a:pt x="5152" y="10296"/>
                  </a:cubicBezTo>
                  <a:cubicBezTo>
                    <a:pt x="5142" y="10296"/>
                    <a:pt x="5132" y="10296"/>
                    <a:pt x="5121" y="10296"/>
                  </a:cubicBezTo>
                  <a:cubicBezTo>
                    <a:pt x="4408" y="10314"/>
                    <a:pt x="3819" y="10903"/>
                    <a:pt x="3819" y="11616"/>
                  </a:cubicBezTo>
                  <a:lnTo>
                    <a:pt x="3819" y="12491"/>
                  </a:lnTo>
                  <a:cubicBezTo>
                    <a:pt x="3819" y="12723"/>
                    <a:pt x="3997" y="12937"/>
                    <a:pt x="4229" y="12937"/>
                  </a:cubicBezTo>
                  <a:cubicBezTo>
                    <a:pt x="4241" y="12938"/>
                    <a:pt x="4252" y="12938"/>
                    <a:pt x="4263" y="12938"/>
                  </a:cubicBezTo>
                  <a:cubicBezTo>
                    <a:pt x="4513" y="12938"/>
                    <a:pt x="4693" y="12748"/>
                    <a:pt x="4693" y="12509"/>
                  </a:cubicBezTo>
                  <a:lnTo>
                    <a:pt x="4693" y="11634"/>
                  </a:lnTo>
                  <a:cubicBezTo>
                    <a:pt x="4693" y="11402"/>
                    <a:pt x="4890" y="11188"/>
                    <a:pt x="5121" y="11188"/>
                  </a:cubicBezTo>
                  <a:cubicBezTo>
                    <a:pt x="5132" y="11187"/>
                    <a:pt x="5143" y="11187"/>
                    <a:pt x="5153" y="11187"/>
                  </a:cubicBezTo>
                  <a:cubicBezTo>
                    <a:pt x="5389" y="11187"/>
                    <a:pt x="5585" y="11377"/>
                    <a:pt x="5585" y="11616"/>
                  </a:cubicBezTo>
                  <a:lnTo>
                    <a:pt x="5585" y="11741"/>
                  </a:lnTo>
                  <a:cubicBezTo>
                    <a:pt x="5585" y="12883"/>
                    <a:pt x="6495" y="13811"/>
                    <a:pt x="7619" y="13829"/>
                  </a:cubicBezTo>
                  <a:cubicBezTo>
                    <a:pt x="8761" y="13829"/>
                    <a:pt x="9707" y="12919"/>
                    <a:pt x="9707" y="11777"/>
                  </a:cubicBezTo>
                  <a:lnTo>
                    <a:pt x="9707" y="10885"/>
                  </a:lnTo>
                  <a:lnTo>
                    <a:pt x="10724" y="10885"/>
                  </a:lnTo>
                  <a:cubicBezTo>
                    <a:pt x="10974" y="10885"/>
                    <a:pt x="11170" y="10689"/>
                    <a:pt x="11170" y="10439"/>
                  </a:cubicBezTo>
                  <a:lnTo>
                    <a:pt x="11170" y="9118"/>
                  </a:lnTo>
                  <a:lnTo>
                    <a:pt x="9564" y="9118"/>
                  </a:lnTo>
                  <a:cubicBezTo>
                    <a:pt x="9332" y="9118"/>
                    <a:pt x="9118" y="8940"/>
                    <a:pt x="9118" y="8708"/>
                  </a:cubicBezTo>
                  <a:cubicBezTo>
                    <a:pt x="9100" y="8440"/>
                    <a:pt x="9297" y="8244"/>
                    <a:pt x="9546" y="8244"/>
                  </a:cubicBezTo>
                  <a:lnTo>
                    <a:pt x="11170" y="8244"/>
                  </a:lnTo>
                  <a:lnTo>
                    <a:pt x="11170" y="7352"/>
                  </a:lnTo>
                  <a:lnTo>
                    <a:pt x="9564" y="7352"/>
                  </a:lnTo>
                  <a:cubicBezTo>
                    <a:pt x="9332" y="7352"/>
                    <a:pt x="9118" y="7174"/>
                    <a:pt x="9118" y="6942"/>
                  </a:cubicBezTo>
                  <a:cubicBezTo>
                    <a:pt x="9100" y="6692"/>
                    <a:pt x="9297" y="6478"/>
                    <a:pt x="9546" y="6478"/>
                  </a:cubicBezTo>
                  <a:lnTo>
                    <a:pt x="11170" y="6478"/>
                  </a:lnTo>
                  <a:lnTo>
                    <a:pt x="11170" y="5336"/>
                  </a:lnTo>
                  <a:lnTo>
                    <a:pt x="12223" y="4283"/>
                  </a:lnTo>
                  <a:cubicBezTo>
                    <a:pt x="12294" y="4212"/>
                    <a:pt x="12348" y="4087"/>
                    <a:pt x="12348" y="3980"/>
                  </a:cubicBezTo>
                  <a:lnTo>
                    <a:pt x="12348" y="1625"/>
                  </a:lnTo>
                  <a:cubicBezTo>
                    <a:pt x="12348" y="1375"/>
                    <a:pt x="12151" y="1178"/>
                    <a:pt x="11902" y="1178"/>
                  </a:cubicBezTo>
                  <a:lnTo>
                    <a:pt x="9404" y="1178"/>
                  </a:lnTo>
                  <a:lnTo>
                    <a:pt x="9404" y="465"/>
                  </a:lnTo>
                  <a:cubicBezTo>
                    <a:pt x="9404" y="215"/>
                    <a:pt x="9225" y="19"/>
                    <a:pt x="8993" y="1"/>
                  </a:cubicBezTo>
                  <a:cubicBezTo>
                    <a:pt x="8726" y="1"/>
                    <a:pt x="8529" y="197"/>
                    <a:pt x="8529" y="447"/>
                  </a:cubicBezTo>
                  <a:lnTo>
                    <a:pt x="8529" y="1178"/>
                  </a:lnTo>
                  <a:lnTo>
                    <a:pt x="7637" y="1178"/>
                  </a:lnTo>
                  <a:lnTo>
                    <a:pt x="7637" y="465"/>
                  </a:lnTo>
                  <a:cubicBezTo>
                    <a:pt x="7637" y="215"/>
                    <a:pt x="7459" y="19"/>
                    <a:pt x="7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8" name="Google Shape;721;p36">
            <a:extLst>
              <a:ext uri="{FF2B5EF4-FFF2-40B4-BE49-F238E27FC236}">
                <a16:creationId xmlns:a16="http://schemas.microsoft.com/office/drawing/2014/main" id="{8105B70C-9AAC-402E-A0FC-E90EF3647F65}"/>
              </a:ext>
            </a:extLst>
          </p:cNvPr>
          <p:cNvCxnSpPr/>
          <p:nvPr/>
        </p:nvCxnSpPr>
        <p:spPr>
          <a:xfrm rot="10800000">
            <a:off x="5507531" y="2487176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grpSp>
        <p:nvGrpSpPr>
          <p:cNvPr id="69" name="Google Shape;686;p36">
            <a:extLst>
              <a:ext uri="{FF2B5EF4-FFF2-40B4-BE49-F238E27FC236}">
                <a16:creationId xmlns:a16="http://schemas.microsoft.com/office/drawing/2014/main" id="{2A5405A6-9284-41CE-8B26-3AC0D785C65B}"/>
              </a:ext>
            </a:extLst>
          </p:cNvPr>
          <p:cNvGrpSpPr/>
          <p:nvPr/>
        </p:nvGrpSpPr>
        <p:grpSpPr>
          <a:xfrm rot="10800000" flipH="1">
            <a:off x="1069345" y="5498828"/>
            <a:ext cx="667869" cy="667869"/>
            <a:chOff x="1377750" y="1690325"/>
            <a:chExt cx="771300" cy="771300"/>
          </a:xfrm>
        </p:grpSpPr>
        <p:sp>
          <p:nvSpPr>
            <p:cNvPr id="70" name="Google Shape;687;p36">
              <a:extLst>
                <a:ext uri="{FF2B5EF4-FFF2-40B4-BE49-F238E27FC236}">
                  <a16:creationId xmlns:a16="http://schemas.microsoft.com/office/drawing/2014/main" id="{3E97103A-4E72-40E9-9748-D63E0636662B}"/>
                </a:ext>
              </a:extLst>
            </p:cNvPr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88;p36">
              <a:extLst>
                <a:ext uri="{FF2B5EF4-FFF2-40B4-BE49-F238E27FC236}">
                  <a16:creationId xmlns:a16="http://schemas.microsoft.com/office/drawing/2014/main" id="{CAE33BCF-3C9F-4949-9E15-0D8FE9D5CD3A}"/>
                </a:ext>
              </a:extLst>
            </p:cNvPr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89;p36">
              <a:extLst>
                <a:ext uri="{FF2B5EF4-FFF2-40B4-BE49-F238E27FC236}">
                  <a16:creationId xmlns:a16="http://schemas.microsoft.com/office/drawing/2014/main" id="{6EB2B8B0-9D09-4560-9D92-A54535FE2E55}"/>
                </a:ext>
              </a:extLst>
            </p:cNvPr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90;p36">
              <a:extLst>
                <a:ext uri="{FF2B5EF4-FFF2-40B4-BE49-F238E27FC236}">
                  <a16:creationId xmlns:a16="http://schemas.microsoft.com/office/drawing/2014/main" id="{8729AE68-5CAE-4AAD-B709-3B9F98FC29E4}"/>
                </a:ext>
              </a:extLst>
            </p:cNvPr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91;p36">
              <a:extLst>
                <a:ext uri="{FF2B5EF4-FFF2-40B4-BE49-F238E27FC236}">
                  <a16:creationId xmlns:a16="http://schemas.microsoft.com/office/drawing/2014/main" id="{E8103B59-4F6F-4057-B41F-849C48A99AC6}"/>
                </a:ext>
              </a:extLst>
            </p:cNvPr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692;p36">
            <a:extLst>
              <a:ext uri="{FF2B5EF4-FFF2-40B4-BE49-F238E27FC236}">
                <a16:creationId xmlns:a16="http://schemas.microsoft.com/office/drawing/2014/main" id="{A6FB4659-E016-4086-8C83-1293F8D9F055}"/>
              </a:ext>
            </a:extLst>
          </p:cNvPr>
          <p:cNvSpPr txBox="1"/>
          <p:nvPr/>
        </p:nvSpPr>
        <p:spPr>
          <a:xfrm>
            <a:off x="533068" y="7157285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Stone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</a:t>
            </a:r>
            <a:r>
              <a:rPr lang="en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aper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scissors</a:t>
            </a:r>
            <a:endParaRPr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76" name="Google Shape;694;p36">
            <a:extLst>
              <a:ext uri="{FF2B5EF4-FFF2-40B4-BE49-F238E27FC236}">
                <a16:creationId xmlns:a16="http://schemas.microsoft.com/office/drawing/2014/main" id="{C631B391-58A7-4680-88AD-6B03A4FAF8AB}"/>
              </a:ext>
            </a:extLst>
          </p:cNvPr>
          <p:cNvGrpSpPr/>
          <p:nvPr/>
        </p:nvGrpSpPr>
        <p:grpSpPr>
          <a:xfrm rot="10800000" flipH="1">
            <a:off x="3864913" y="5498828"/>
            <a:ext cx="667869" cy="667869"/>
            <a:chOff x="1377750" y="1690325"/>
            <a:chExt cx="771300" cy="771300"/>
          </a:xfrm>
        </p:grpSpPr>
        <p:sp>
          <p:nvSpPr>
            <p:cNvPr id="77" name="Google Shape;695;p36">
              <a:extLst>
                <a:ext uri="{FF2B5EF4-FFF2-40B4-BE49-F238E27FC236}">
                  <a16:creationId xmlns:a16="http://schemas.microsoft.com/office/drawing/2014/main" id="{52884F26-E0FD-41F2-87C8-C40E3BBD0431}"/>
                </a:ext>
              </a:extLst>
            </p:cNvPr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96;p36">
              <a:extLst>
                <a:ext uri="{FF2B5EF4-FFF2-40B4-BE49-F238E27FC236}">
                  <a16:creationId xmlns:a16="http://schemas.microsoft.com/office/drawing/2014/main" id="{CF753C7F-BA34-4EC7-AD1B-ACF3A76E19AC}"/>
                </a:ext>
              </a:extLst>
            </p:cNvPr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97;p36">
              <a:extLst>
                <a:ext uri="{FF2B5EF4-FFF2-40B4-BE49-F238E27FC236}">
                  <a16:creationId xmlns:a16="http://schemas.microsoft.com/office/drawing/2014/main" id="{60CEEB11-EE6D-4957-B2A2-499ABDF5D405}"/>
                </a:ext>
              </a:extLst>
            </p:cNvPr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98;p36">
              <a:extLst>
                <a:ext uri="{FF2B5EF4-FFF2-40B4-BE49-F238E27FC236}">
                  <a16:creationId xmlns:a16="http://schemas.microsoft.com/office/drawing/2014/main" id="{377EAB74-C266-42B8-A69B-9B631B24D1F8}"/>
                </a:ext>
              </a:extLst>
            </p:cNvPr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99;p36">
              <a:extLst>
                <a:ext uri="{FF2B5EF4-FFF2-40B4-BE49-F238E27FC236}">
                  <a16:creationId xmlns:a16="http://schemas.microsoft.com/office/drawing/2014/main" id="{D8AA6D15-6725-4340-B5D8-0A2BF497D5DB}"/>
                </a:ext>
              </a:extLst>
            </p:cNvPr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700;p36">
            <a:extLst>
              <a:ext uri="{FF2B5EF4-FFF2-40B4-BE49-F238E27FC236}">
                <a16:creationId xmlns:a16="http://schemas.microsoft.com/office/drawing/2014/main" id="{500411D8-B9A1-41DF-86E3-0EED93C8FEEB}"/>
              </a:ext>
            </a:extLst>
          </p:cNvPr>
          <p:cNvSpPr txBox="1"/>
          <p:nvPr/>
        </p:nvSpPr>
        <p:spPr>
          <a:xfrm>
            <a:off x="3321662" y="7082720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Quiz game</a:t>
            </a:r>
            <a:endParaRPr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83" name="Google Shape;702;p36">
            <a:extLst>
              <a:ext uri="{FF2B5EF4-FFF2-40B4-BE49-F238E27FC236}">
                <a16:creationId xmlns:a16="http://schemas.microsoft.com/office/drawing/2014/main" id="{FCD45725-5449-4F65-992D-736629C7CE85}"/>
              </a:ext>
            </a:extLst>
          </p:cNvPr>
          <p:cNvGrpSpPr/>
          <p:nvPr/>
        </p:nvGrpSpPr>
        <p:grpSpPr>
          <a:xfrm rot="10800000" flipH="1">
            <a:off x="6369680" y="5449252"/>
            <a:ext cx="667869" cy="667869"/>
            <a:chOff x="1377750" y="1690325"/>
            <a:chExt cx="771300" cy="771300"/>
          </a:xfrm>
        </p:grpSpPr>
        <p:sp>
          <p:nvSpPr>
            <p:cNvPr id="84" name="Google Shape;703;p36">
              <a:extLst>
                <a:ext uri="{FF2B5EF4-FFF2-40B4-BE49-F238E27FC236}">
                  <a16:creationId xmlns:a16="http://schemas.microsoft.com/office/drawing/2014/main" id="{BCCF54AC-FB62-44F9-874F-69B936B34601}"/>
                </a:ext>
              </a:extLst>
            </p:cNvPr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04;p36">
              <a:extLst>
                <a:ext uri="{FF2B5EF4-FFF2-40B4-BE49-F238E27FC236}">
                  <a16:creationId xmlns:a16="http://schemas.microsoft.com/office/drawing/2014/main" id="{DD7AF118-BADF-4600-8C40-4D1DEE6D4E8A}"/>
                </a:ext>
              </a:extLst>
            </p:cNvPr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05;p36">
              <a:extLst>
                <a:ext uri="{FF2B5EF4-FFF2-40B4-BE49-F238E27FC236}">
                  <a16:creationId xmlns:a16="http://schemas.microsoft.com/office/drawing/2014/main" id="{13191428-C482-42F5-9B64-24409AC09080}"/>
                </a:ext>
              </a:extLst>
            </p:cNvPr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06;p36">
              <a:extLst>
                <a:ext uri="{FF2B5EF4-FFF2-40B4-BE49-F238E27FC236}">
                  <a16:creationId xmlns:a16="http://schemas.microsoft.com/office/drawing/2014/main" id="{9D17BD55-20F1-48EF-B4AC-B4D823FD6DF7}"/>
                </a:ext>
              </a:extLst>
            </p:cNvPr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07;p36">
              <a:extLst>
                <a:ext uri="{FF2B5EF4-FFF2-40B4-BE49-F238E27FC236}">
                  <a16:creationId xmlns:a16="http://schemas.microsoft.com/office/drawing/2014/main" id="{DE296F03-546F-4346-92F9-39B665A45893}"/>
                </a:ext>
              </a:extLst>
            </p:cNvPr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708;p36">
            <a:extLst>
              <a:ext uri="{FF2B5EF4-FFF2-40B4-BE49-F238E27FC236}">
                <a16:creationId xmlns:a16="http://schemas.microsoft.com/office/drawing/2014/main" id="{BFA08263-A32B-4335-8247-4B14BE64BD21}"/>
              </a:ext>
            </a:extLst>
          </p:cNvPr>
          <p:cNvSpPr txBox="1"/>
          <p:nvPr/>
        </p:nvSpPr>
        <p:spPr>
          <a:xfrm>
            <a:off x="5897580" y="6997267"/>
            <a:ext cx="1767926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Number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guessing</a:t>
            </a:r>
            <a:endParaRPr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90" name="Google Shape;718;p36">
            <a:extLst>
              <a:ext uri="{FF2B5EF4-FFF2-40B4-BE49-F238E27FC236}">
                <a16:creationId xmlns:a16="http://schemas.microsoft.com/office/drawing/2014/main" id="{08D22260-FB7F-498D-998A-BDA4E1A97DC0}"/>
              </a:ext>
            </a:extLst>
          </p:cNvPr>
          <p:cNvCxnSpPr>
            <a:cxnSpLocks/>
          </p:cNvCxnSpPr>
          <p:nvPr/>
        </p:nvCxnSpPr>
        <p:spPr>
          <a:xfrm rot="10800000">
            <a:off x="1416081" y="6166685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91" name="Google Shape;719;p36">
            <a:extLst>
              <a:ext uri="{FF2B5EF4-FFF2-40B4-BE49-F238E27FC236}">
                <a16:creationId xmlns:a16="http://schemas.microsoft.com/office/drawing/2014/main" id="{D1807769-EB65-47B6-8917-012487990E27}"/>
              </a:ext>
            </a:extLst>
          </p:cNvPr>
          <p:cNvCxnSpPr>
            <a:cxnSpLocks/>
            <a:endCxn id="77" idx="0"/>
          </p:cNvCxnSpPr>
          <p:nvPr/>
        </p:nvCxnSpPr>
        <p:spPr>
          <a:xfrm flipV="1">
            <a:off x="4198848" y="6166697"/>
            <a:ext cx="0" cy="801588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grpSp>
        <p:nvGrpSpPr>
          <p:cNvPr id="92" name="Google Shape;729;p36">
            <a:extLst>
              <a:ext uri="{FF2B5EF4-FFF2-40B4-BE49-F238E27FC236}">
                <a16:creationId xmlns:a16="http://schemas.microsoft.com/office/drawing/2014/main" id="{F63185F3-D25B-4649-A4BC-0D7402939018}"/>
              </a:ext>
            </a:extLst>
          </p:cNvPr>
          <p:cNvGrpSpPr/>
          <p:nvPr/>
        </p:nvGrpSpPr>
        <p:grpSpPr>
          <a:xfrm>
            <a:off x="1257219" y="5619227"/>
            <a:ext cx="291997" cy="427064"/>
            <a:chOff x="4507850" y="3932275"/>
            <a:chExt cx="257425" cy="376500"/>
          </a:xfrm>
        </p:grpSpPr>
        <p:sp>
          <p:nvSpPr>
            <p:cNvPr id="93" name="Google Shape;730;p36">
              <a:extLst>
                <a:ext uri="{FF2B5EF4-FFF2-40B4-BE49-F238E27FC236}">
                  <a16:creationId xmlns:a16="http://schemas.microsoft.com/office/drawing/2014/main" id="{C4C2D95B-ED64-4B60-8692-903CF5C53448}"/>
                </a:ext>
              </a:extLst>
            </p:cNvPr>
            <p:cNvSpPr/>
            <p:nvPr/>
          </p:nvSpPr>
          <p:spPr>
            <a:xfrm>
              <a:off x="4507850" y="4211525"/>
              <a:ext cx="257425" cy="97250"/>
            </a:xfrm>
            <a:custGeom>
              <a:avLst/>
              <a:gdLst/>
              <a:ahLst/>
              <a:cxnLst/>
              <a:rect l="l" t="t" r="r" b="b"/>
              <a:pathLst>
                <a:path w="10297" h="3890" extrusionOk="0">
                  <a:moveTo>
                    <a:pt x="6906" y="875"/>
                  </a:moveTo>
                  <a:cubicBezTo>
                    <a:pt x="7156" y="875"/>
                    <a:pt x="7352" y="1089"/>
                    <a:pt x="7352" y="1321"/>
                  </a:cubicBezTo>
                  <a:cubicBezTo>
                    <a:pt x="7352" y="1570"/>
                    <a:pt x="7156" y="1767"/>
                    <a:pt x="6906" y="1767"/>
                  </a:cubicBezTo>
                  <a:lnTo>
                    <a:pt x="3373" y="1767"/>
                  </a:lnTo>
                  <a:cubicBezTo>
                    <a:pt x="3141" y="1767"/>
                    <a:pt x="2945" y="1570"/>
                    <a:pt x="2945" y="1321"/>
                  </a:cubicBezTo>
                  <a:cubicBezTo>
                    <a:pt x="2945" y="1089"/>
                    <a:pt x="3141" y="875"/>
                    <a:pt x="3373" y="875"/>
                  </a:cubicBezTo>
                  <a:close/>
                  <a:moveTo>
                    <a:pt x="1" y="0"/>
                  </a:moveTo>
                  <a:lnTo>
                    <a:pt x="1" y="3444"/>
                  </a:lnTo>
                  <a:cubicBezTo>
                    <a:pt x="1" y="3676"/>
                    <a:pt x="197" y="3890"/>
                    <a:pt x="447" y="3890"/>
                  </a:cubicBezTo>
                  <a:lnTo>
                    <a:pt x="9850" y="3890"/>
                  </a:lnTo>
                  <a:cubicBezTo>
                    <a:pt x="10100" y="3890"/>
                    <a:pt x="10296" y="3676"/>
                    <a:pt x="10296" y="3444"/>
                  </a:cubicBezTo>
                  <a:lnTo>
                    <a:pt x="102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31;p36">
              <a:extLst>
                <a:ext uri="{FF2B5EF4-FFF2-40B4-BE49-F238E27FC236}">
                  <a16:creationId xmlns:a16="http://schemas.microsoft.com/office/drawing/2014/main" id="{83D827BF-7DE0-44E5-93E2-AB8624220DA3}"/>
                </a:ext>
              </a:extLst>
            </p:cNvPr>
            <p:cNvSpPr/>
            <p:nvPr/>
          </p:nvSpPr>
          <p:spPr>
            <a:xfrm>
              <a:off x="4507850" y="3932275"/>
              <a:ext cx="257425" cy="44200"/>
            </a:xfrm>
            <a:custGeom>
              <a:avLst/>
              <a:gdLst/>
              <a:ahLst/>
              <a:cxnLst/>
              <a:rect l="l" t="t" r="r" b="b"/>
              <a:pathLst>
                <a:path w="10297" h="1768" extrusionOk="0">
                  <a:moveTo>
                    <a:pt x="447" y="1"/>
                  </a:moveTo>
                  <a:cubicBezTo>
                    <a:pt x="197" y="1"/>
                    <a:pt x="1" y="197"/>
                    <a:pt x="1" y="429"/>
                  </a:cubicBezTo>
                  <a:lnTo>
                    <a:pt x="1" y="1321"/>
                  </a:lnTo>
                  <a:cubicBezTo>
                    <a:pt x="1" y="1571"/>
                    <a:pt x="197" y="1767"/>
                    <a:pt x="447" y="1767"/>
                  </a:cubicBezTo>
                  <a:lnTo>
                    <a:pt x="9850" y="1767"/>
                  </a:lnTo>
                  <a:cubicBezTo>
                    <a:pt x="10100" y="1767"/>
                    <a:pt x="10296" y="1571"/>
                    <a:pt x="10296" y="1321"/>
                  </a:cubicBezTo>
                  <a:lnTo>
                    <a:pt x="10296" y="429"/>
                  </a:lnTo>
                  <a:cubicBezTo>
                    <a:pt x="10296" y="197"/>
                    <a:pt x="10100" y="1"/>
                    <a:pt x="9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32;p36">
              <a:extLst>
                <a:ext uri="{FF2B5EF4-FFF2-40B4-BE49-F238E27FC236}">
                  <a16:creationId xmlns:a16="http://schemas.microsoft.com/office/drawing/2014/main" id="{B4D24A85-1D26-48A6-94F9-21DC96C05DD9}"/>
                </a:ext>
              </a:extLst>
            </p:cNvPr>
            <p:cNvSpPr/>
            <p:nvPr/>
          </p:nvSpPr>
          <p:spPr>
            <a:xfrm>
              <a:off x="4522575" y="3998300"/>
              <a:ext cx="227975" cy="117775"/>
            </a:xfrm>
            <a:custGeom>
              <a:avLst/>
              <a:gdLst/>
              <a:ahLst/>
              <a:cxnLst/>
              <a:rect l="l" t="t" r="r" b="b"/>
              <a:pathLst>
                <a:path w="9119" h="4711" extrusionOk="0">
                  <a:moveTo>
                    <a:pt x="4113" y="1026"/>
                  </a:moveTo>
                  <a:cubicBezTo>
                    <a:pt x="4225" y="1026"/>
                    <a:pt x="4336" y="1071"/>
                    <a:pt x="4426" y="1160"/>
                  </a:cubicBezTo>
                  <a:cubicBezTo>
                    <a:pt x="4604" y="1339"/>
                    <a:pt x="4604" y="1606"/>
                    <a:pt x="4426" y="1785"/>
                  </a:cubicBezTo>
                  <a:lnTo>
                    <a:pt x="2659" y="3551"/>
                  </a:lnTo>
                  <a:cubicBezTo>
                    <a:pt x="2570" y="3640"/>
                    <a:pt x="2463" y="3676"/>
                    <a:pt x="2356" y="3676"/>
                  </a:cubicBezTo>
                  <a:cubicBezTo>
                    <a:pt x="2231" y="3676"/>
                    <a:pt x="2124" y="3640"/>
                    <a:pt x="2035" y="3551"/>
                  </a:cubicBezTo>
                  <a:cubicBezTo>
                    <a:pt x="1874" y="3373"/>
                    <a:pt x="1874" y="3105"/>
                    <a:pt x="2035" y="2927"/>
                  </a:cubicBezTo>
                  <a:lnTo>
                    <a:pt x="3801" y="1160"/>
                  </a:lnTo>
                  <a:cubicBezTo>
                    <a:pt x="3890" y="1071"/>
                    <a:pt x="4002" y="1026"/>
                    <a:pt x="4113" y="1026"/>
                  </a:cubicBezTo>
                  <a:close/>
                  <a:moveTo>
                    <a:pt x="6763" y="1026"/>
                  </a:moveTo>
                  <a:cubicBezTo>
                    <a:pt x="6875" y="1026"/>
                    <a:pt x="6986" y="1071"/>
                    <a:pt x="7066" y="1160"/>
                  </a:cubicBezTo>
                  <a:cubicBezTo>
                    <a:pt x="7245" y="1339"/>
                    <a:pt x="7245" y="1606"/>
                    <a:pt x="7066" y="1785"/>
                  </a:cubicBezTo>
                  <a:lnTo>
                    <a:pt x="5318" y="3551"/>
                  </a:lnTo>
                  <a:cubicBezTo>
                    <a:pt x="5229" y="3640"/>
                    <a:pt x="5104" y="3676"/>
                    <a:pt x="4997" y="3676"/>
                  </a:cubicBezTo>
                  <a:cubicBezTo>
                    <a:pt x="4890" y="3676"/>
                    <a:pt x="4765" y="3640"/>
                    <a:pt x="4693" y="3551"/>
                  </a:cubicBezTo>
                  <a:cubicBezTo>
                    <a:pt x="4515" y="3373"/>
                    <a:pt x="4515" y="3105"/>
                    <a:pt x="4693" y="2927"/>
                  </a:cubicBezTo>
                  <a:lnTo>
                    <a:pt x="6460" y="1160"/>
                  </a:lnTo>
                  <a:cubicBezTo>
                    <a:pt x="6540" y="1071"/>
                    <a:pt x="6651" y="1026"/>
                    <a:pt x="6763" y="1026"/>
                  </a:cubicBezTo>
                  <a:close/>
                  <a:moveTo>
                    <a:pt x="1" y="1"/>
                  </a:moveTo>
                  <a:lnTo>
                    <a:pt x="1" y="4711"/>
                  </a:lnTo>
                  <a:lnTo>
                    <a:pt x="9118" y="4711"/>
                  </a:lnTo>
                  <a:lnTo>
                    <a:pt x="9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33;p36">
              <a:extLst>
                <a:ext uri="{FF2B5EF4-FFF2-40B4-BE49-F238E27FC236}">
                  <a16:creationId xmlns:a16="http://schemas.microsoft.com/office/drawing/2014/main" id="{F366D36B-D940-4536-A059-A347E6372C8F}"/>
                </a:ext>
              </a:extLst>
            </p:cNvPr>
            <p:cNvSpPr/>
            <p:nvPr/>
          </p:nvSpPr>
          <p:spPr>
            <a:xfrm>
              <a:off x="4509650" y="4137925"/>
              <a:ext cx="253375" cy="51750"/>
            </a:xfrm>
            <a:custGeom>
              <a:avLst/>
              <a:gdLst/>
              <a:ahLst/>
              <a:cxnLst/>
              <a:rect l="l" t="t" r="r" b="b"/>
              <a:pathLst>
                <a:path w="10135" h="2070" extrusionOk="0">
                  <a:moveTo>
                    <a:pt x="411" y="0"/>
                  </a:moveTo>
                  <a:lnTo>
                    <a:pt x="0" y="2070"/>
                  </a:lnTo>
                  <a:lnTo>
                    <a:pt x="1981" y="2070"/>
                  </a:lnTo>
                  <a:lnTo>
                    <a:pt x="1981" y="1624"/>
                  </a:lnTo>
                  <a:cubicBezTo>
                    <a:pt x="1981" y="1374"/>
                    <a:pt x="2177" y="1178"/>
                    <a:pt x="2427" y="1178"/>
                  </a:cubicBezTo>
                  <a:cubicBezTo>
                    <a:pt x="2677" y="1178"/>
                    <a:pt x="2873" y="1374"/>
                    <a:pt x="2873" y="1624"/>
                  </a:cubicBezTo>
                  <a:lnTo>
                    <a:pt x="2873" y="2070"/>
                  </a:lnTo>
                  <a:lnTo>
                    <a:pt x="3747" y="2070"/>
                  </a:lnTo>
                  <a:lnTo>
                    <a:pt x="3747" y="1624"/>
                  </a:lnTo>
                  <a:cubicBezTo>
                    <a:pt x="3747" y="1374"/>
                    <a:pt x="3943" y="1178"/>
                    <a:pt x="4193" y="1178"/>
                  </a:cubicBezTo>
                  <a:cubicBezTo>
                    <a:pt x="4443" y="1178"/>
                    <a:pt x="4639" y="1374"/>
                    <a:pt x="4639" y="1624"/>
                  </a:cubicBezTo>
                  <a:lnTo>
                    <a:pt x="4639" y="2070"/>
                  </a:lnTo>
                  <a:lnTo>
                    <a:pt x="5514" y="2070"/>
                  </a:lnTo>
                  <a:lnTo>
                    <a:pt x="5514" y="1624"/>
                  </a:lnTo>
                  <a:cubicBezTo>
                    <a:pt x="5514" y="1374"/>
                    <a:pt x="5710" y="1178"/>
                    <a:pt x="5960" y="1178"/>
                  </a:cubicBezTo>
                  <a:cubicBezTo>
                    <a:pt x="6192" y="1178"/>
                    <a:pt x="6406" y="1374"/>
                    <a:pt x="6406" y="1624"/>
                  </a:cubicBezTo>
                  <a:lnTo>
                    <a:pt x="6406" y="2070"/>
                  </a:lnTo>
                  <a:lnTo>
                    <a:pt x="7280" y="2070"/>
                  </a:lnTo>
                  <a:lnTo>
                    <a:pt x="7280" y="1481"/>
                  </a:lnTo>
                  <a:cubicBezTo>
                    <a:pt x="7030" y="1481"/>
                    <a:pt x="6834" y="1285"/>
                    <a:pt x="6834" y="1035"/>
                  </a:cubicBezTo>
                  <a:cubicBezTo>
                    <a:pt x="6834" y="785"/>
                    <a:pt x="7030" y="589"/>
                    <a:pt x="7280" y="589"/>
                  </a:cubicBezTo>
                  <a:lnTo>
                    <a:pt x="8154" y="589"/>
                  </a:lnTo>
                  <a:cubicBezTo>
                    <a:pt x="8404" y="589"/>
                    <a:pt x="8600" y="785"/>
                    <a:pt x="8600" y="1035"/>
                  </a:cubicBezTo>
                  <a:cubicBezTo>
                    <a:pt x="8600" y="1285"/>
                    <a:pt x="8404" y="1481"/>
                    <a:pt x="8154" y="1481"/>
                  </a:cubicBezTo>
                  <a:lnTo>
                    <a:pt x="8154" y="2070"/>
                  </a:lnTo>
                  <a:lnTo>
                    <a:pt x="10135" y="2070"/>
                  </a:lnTo>
                  <a:lnTo>
                    <a:pt x="97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734;p36">
            <a:extLst>
              <a:ext uri="{FF2B5EF4-FFF2-40B4-BE49-F238E27FC236}">
                <a16:creationId xmlns:a16="http://schemas.microsoft.com/office/drawing/2014/main" id="{4033A0BB-E5CC-4AB3-88D7-A80FE63D21B2}"/>
              </a:ext>
            </a:extLst>
          </p:cNvPr>
          <p:cNvGrpSpPr/>
          <p:nvPr/>
        </p:nvGrpSpPr>
        <p:grpSpPr>
          <a:xfrm>
            <a:off x="6490085" y="5569634"/>
            <a:ext cx="427092" cy="427092"/>
            <a:chOff x="4448075" y="3401900"/>
            <a:chExt cx="376525" cy="376525"/>
          </a:xfrm>
        </p:grpSpPr>
        <p:sp>
          <p:nvSpPr>
            <p:cNvPr id="98" name="Google Shape;735;p36">
              <a:extLst>
                <a:ext uri="{FF2B5EF4-FFF2-40B4-BE49-F238E27FC236}">
                  <a16:creationId xmlns:a16="http://schemas.microsoft.com/office/drawing/2014/main" id="{75DB15C9-E0DA-40D1-9E98-6F54C04CF5E1}"/>
                </a:ext>
              </a:extLst>
            </p:cNvPr>
            <p:cNvSpPr/>
            <p:nvPr/>
          </p:nvSpPr>
          <p:spPr>
            <a:xfrm>
              <a:off x="4705025" y="3646850"/>
              <a:ext cx="46850" cy="41025"/>
            </a:xfrm>
            <a:custGeom>
              <a:avLst/>
              <a:gdLst/>
              <a:ahLst/>
              <a:cxnLst/>
              <a:rect l="l" t="t" r="r" b="b"/>
              <a:pathLst>
                <a:path w="1874" h="1641" extrusionOk="0">
                  <a:moveTo>
                    <a:pt x="1378" y="1"/>
                  </a:moveTo>
                  <a:cubicBezTo>
                    <a:pt x="1245" y="1"/>
                    <a:pt x="1112" y="61"/>
                    <a:pt x="1017" y="177"/>
                  </a:cubicBezTo>
                  <a:cubicBezTo>
                    <a:pt x="1017" y="177"/>
                    <a:pt x="750" y="498"/>
                    <a:pt x="0" y="784"/>
                  </a:cubicBezTo>
                  <a:lnTo>
                    <a:pt x="179" y="1640"/>
                  </a:lnTo>
                  <a:cubicBezTo>
                    <a:pt x="357" y="1587"/>
                    <a:pt x="536" y="1515"/>
                    <a:pt x="714" y="1426"/>
                  </a:cubicBezTo>
                  <a:cubicBezTo>
                    <a:pt x="1428" y="1105"/>
                    <a:pt x="1695" y="748"/>
                    <a:pt x="1731" y="712"/>
                  </a:cubicBezTo>
                  <a:cubicBezTo>
                    <a:pt x="1874" y="516"/>
                    <a:pt x="1838" y="230"/>
                    <a:pt x="1642" y="88"/>
                  </a:cubicBezTo>
                  <a:cubicBezTo>
                    <a:pt x="1562" y="29"/>
                    <a:pt x="1470" y="1"/>
                    <a:pt x="1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36;p36">
              <a:extLst>
                <a:ext uri="{FF2B5EF4-FFF2-40B4-BE49-F238E27FC236}">
                  <a16:creationId xmlns:a16="http://schemas.microsoft.com/office/drawing/2014/main" id="{79B8707D-174E-4818-93EF-496C09E37ACE}"/>
                </a:ext>
              </a:extLst>
            </p:cNvPr>
            <p:cNvSpPr/>
            <p:nvPr/>
          </p:nvSpPr>
          <p:spPr>
            <a:xfrm>
              <a:off x="4521250" y="3646850"/>
              <a:ext cx="46850" cy="41025"/>
            </a:xfrm>
            <a:custGeom>
              <a:avLst/>
              <a:gdLst/>
              <a:ahLst/>
              <a:cxnLst/>
              <a:rect l="l" t="t" r="r" b="b"/>
              <a:pathLst>
                <a:path w="1874" h="1641" extrusionOk="0">
                  <a:moveTo>
                    <a:pt x="495" y="1"/>
                  </a:moveTo>
                  <a:cubicBezTo>
                    <a:pt x="404" y="1"/>
                    <a:pt x="312" y="29"/>
                    <a:pt x="232" y="88"/>
                  </a:cubicBezTo>
                  <a:cubicBezTo>
                    <a:pt x="36" y="230"/>
                    <a:pt x="0" y="516"/>
                    <a:pt x="143" y="712"/>
                  </a:cubicBezTo>
                  <a:cubicBezTo>
                    <a:pt x="179" y="748"/>
                    <a:pt x="446" y="1105"/>
                    <a:pt x="1160" y="1426"/>
                  </a:cubicBezTo>
                  <a:cubicBezTo>
                    <a:pt x="1320" y="1515"/>
                    <a:pt x="1499" y="1587"/>
                    <a:pt x="1695" y="1640"/>
                  </a:cubicBezTo>
                  <a:lnTo>
                    <a:pt x="1874" y="784"/>
                  </a:lnTo>
                  <a:cubicBezTo>
                    <a:pt x="1124" y="498"/>
                    <a:pt x="857" y="177"/>
                    <a:pt x="839" y="177"/>
                  </a:cubicBezTo>
                  <a:cubicBezTo>
                    <a:pt x="754" y="61"/>
                    <a:pt x="626" y="1"/>
                    <a:pt x="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37;p36">
              <a:extLst>
                <a:ext uri="{FF2B5EF4-FFF2-40B4-BE49-F238E27FC236}">
                  <a16:creationId xmlns:a16="http://schemas.microsoft.com/office/drawing/2014/main" id="{1C406C61-7F7E-4CD4-ABF8-853144FA5415}"/>
                </a:ext>
              </a:extLst>
            </p:cNvPr>
            <p:cNvSpPr/>
            <p:nvPr/>
          </p:nvSpPr>
          <p:spPr>
            <a:xfrm>
              <a:off x="4552025" y="3687850"/>
              <a:ext cx="169075" cy="90575"/>
            </a:xfrm>
            <a:custGeom>
              <a:avLst/>
              <a:gdLst/>
              <a:ahLst/>
              <a:cxnLst/>
              <a:rect l="l" t="t" r="r" b="b"/>
              <a:pathLst>
                <a:path w="6763" h="3623" extrusionOk="0">
                  <a:moveTo>
                    <a:pt x="464" y="0"/>
                  </a:moveTo>
                  <a:lnTo>
                    <a:pt x="0" y="2213"/>
                  </a:lnTo>
                  <a:cubicBezTo>
                    <a:pt x="0" y="2248"/>
                    <a:pt x="0" y="2266"/>
                    <a:pt x="0" y="2302"/>
                  </a:cubicBezTo>
                  <a:cubicBezTo>
                    <a:pt x="0" y="2766"/>
                    <a:pt x="393" y="3123"/>
                    <a:pt x="1178" y="3354"/>
                  </a:cubicBezTo>
                  <a:cubicBezTo>
                    <a:pt x="1767" y="3533"/>
                    <a:pt x="2552" y="3622"/>
                    <a:pt x="3373" y="3622"/>
                  </a:cubicBezTo>
                  <a:cubicBezTo>
                    <a:pt x="4211" y="3622"/>
                    <a:pt x="4996" y="3533"/>
                    <a:pt x="5585" y="3354"/>
                  </a:cubicBezTo>
                  <a:cubicBezTo>
                    <a:pt x="6370" y="3123"/>
                    <a:pt x="6763" y="2766"/>
                    <a:pt x="6763" y="2302"/>
                  </a:cubicBezTo>
                  <a:cubicBezTo>
                    <a:pt x="6763" y="2266"/>
                    <a:pt x="6763" y="2248"/>
                    <a:pt x="6745" y="2213"/>
                  </a:cubicBezTo>
                  <a:lnTo>
                    <a:pt x="6299" y="0"/>
                  </a:lnTo>
                  <a:cubicBezTo>
                    <a:pt x="5496" y="286"/>
                    <a:pt x="4514" y="428"/>
                    <a:pt x="3373" y="428"/>
                  </a:cubicBezTo>
                  <a:cubicBezTo>
                    <a:pt x="2248" y="428"/>
                    <a:pt x="1267" y="286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38;p36">
              <a:extLst>
                <a:ext uri="{FF2B5EF4-FFF2-40B4-BE49-F238E27FC236}">
                  <a16:creationId xmlns:a16="http://schemas.microsoft.com/office/drawing/2014/main" id="{625B3DBF-3F2E-42F5-8F27-30C1309C311B}"/>
                </a:ext>
              </a:extLst>
            </p:cNvPr>
            <p:cNvSpPr/>
            <p:nvPr/>
          </p:nvSpPr>
          <p:spPr>
            <a:xfrm>
              <a:off x="4568075" y="3633875"/>
              <a:ext cx="136975" cy="42400"/>
            </a:xfrm>
            <a:custGeom>
              <a:avLst/>
              <a:gdLst/>
              <a:ahLst/>
              <a:cxnLst/>
              <a:rect l="l" t="t" r="r" b="b"/>
              <a:pathLst>
                <a:path w="5479" h="1696" extrusionOk="0">
                  <a:moveTo>
                    <a:pt x="268" y="0"/>
                  </a:moveTo>
                  <a:lnTo>
                    <a:pt x="1" y="1303"/>
                  </a:lnTo>
                  <a:cubicBezTo>
                    <a:pt x="589" y="1517"/>
                    <a:pt x="1464" y="1695"/>
                    <a:pt x="2731" y="1695"/>
                  </a:cubicBezTo>
                  <a:cubicBezTo>
                    <a:pt x="4015" y="1695"/>
                    <a:pt x="4889" y="1517"/>
                    <a:pt x="5478" y="1303"/>
                  </a:cubicBezTo>
                  <a:lnTo>
                    <a:pt x="5193" y="0"/>
                  </a:lnTo>
                  <a:cubicBezTo>
                    <a:pt x="4408" y="89"/>
                    <a:pt x="3587" y="143"/>
                    <a:pt x="2731" y="143"/>
                  </a:cubicBezTo>
                  <a:cubicBezTo>
                    <a:pt x="1892" y="143"/>
                    <a:pt x="1053" y="89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39;p36">
              <a:extLst>
                <a:ext uri="{FF2B5EF4-FFF2-40B4-BE49-F238E27FC236}">
                  <a16:creationId xmlns:a16="http://schemas.microsoft.com/office/drawing/2014/main" id="{7A53864A-B6BF-432C-AF73-C08E604F0950}"/>
                </a:ext>
              </a:extLst>
            </p:cNvPr>
            <p:cNvSpPr/>
            <p:nvPr/>
          </p:nvSpPr>
          <p:spPr>
            <a:xfrm>
              <a:off x="4448075" y="3488450"/>
              <a:ext cx="376525" cy="126700"/>
            </a:xfrm>
            <a:custGeom>
              <a:avLst/>
              <a:gdLst/>
              <a:ahLst/>
              <a:cxnLst/>
              <a:rect l="l" t="t" r="r" b="b"/>
              <a:pathLst>
                <a:path w="15061" h="5068" extrusionOk="0">
                  <a:moveTo>
                    <a:pt x="4016" y="1981"/>
                  </a:moveTo>
                  <a:cubicBezTo>
                    <a:pt x="4247" y="1981"/>
                    <a:pt x="4444" y="2177"/>
                    <a:pt x="4444" y="2427"/>
                  </a:cubicBezTo>
                  <a:cubicBezTo>
                    <a:pt x="4444" y="2677"/>
                    <a:pt x="4247" y="2873"/>
                    <a:pt x="4016" y="2873"/>
                  </a:cubicBezTo>
                  <a:cubicBezTo>
                    <a:pt x="3766" y="2873"/>
                    <a:pt x="3569" y="2677"/>
                    <a:pt x="3569" y="2427"/>
                  </a:cubicBezTo>
                  <a:cubicBezTo>
                    <a:pt x="3569" y="2177"/>
                    <a:pt x="3766" y="1981"/>
                    <a:pt x="4016" y="1981"/>
                  </a:cubicBezTo>
                  <a:close/>
                  <a:moveTo>
                    <a:pt x="11063" y="1981"/>
                  </a:moveTo>
                  <a:cubicBezTo>
                    <a:pt x="11313" y="1981"/>
                    <a:pt x="11509" y="2177"/>
                    <a:pt x="11509" y="2427"/>
                  </a:cubicBezTo>
                  <a:cubicBezTo>
                    <a:pt x="11509" y="2677"/>
                    <a:pt x="11313" y="2873"/>
                    <a:pt x="11063" y="2873"/>
                  </a:cubicBezTo>
                  <a:cubicBezTo>
                    <a:pt x="10831" y="2873"/>
                    <a:pt x="10617" y="2677"/>
                    <a:pt x="10617" y="2427"/>
                  </a:cubicBezTo>
                  <a:cubicBezTo>
                    <a:pt x="10617" y="2177"/>
                    <a:pt x="10831" y="1981"/>
                    <a:pt x="11063" y="1981"/>
                  </a:cubicBezTo>
                  <a:close/>
                  <a:moveTo>
                    <a:pt x="7531" y="2516"/>
                  </a:moveTo>
                  <a:cubicBezTo>
                    <a:pt x="7780" y="2516"/>
                    <a:pt x="7977" y="2712"/>
                    <a:pt x="7977" y="2962"/>
                  </a:cubicBezTo>
                  <a:cubicBezTo>
                    <a:pt x="7977" y="3194"/>
                    <a:pt x="7780" y="3390"/>
                    <a:pt x="7531" y="3390"/>
                  </a:cubicBezTo>
                  <a:cubicBezTo>
                    <a:pt x="7299" y="3390"/>
                    <a:pt x="7102" y="3194"/>
                    <a:pt x="7102" y="2962"/>
                  </a:cubicBezTo>
                  <a:cubicBezTo>
                    <a:pt x="7102" y="2712"/>
                    <a:pt x="7299" y="2516"/>
                    <a:pt x="7531" y="2516"/>
                  </a:cubicBezTo>
                  <a:close/>
                  <a:moveTo>
                    <a:pt x="3034" y="0"/>
                  </a:moveTo>
                  <a:cubicBezTo>
                    <a:pt x="2356" y="179"/>
                    <a:pt x="1767" y="393"/>
                    <a:pt x="1303" y="643"/>
                  </a:cubicBezTo>
                  <a:cubicBezTo>
                    <a:pt x="715" y="964"/>
                    <a:pt x="1" y="1499"/>
                    <a:pt x="1" y="2284"/>
                  </a:cubicBezTo>
                  <a:cubicBezTo>
                    <a:pt x="1" y="2873"/>
                    <a:pt x="429" y="3712"/>
                    <a:pt x="2392" y="4354"/>
                  </a:cubicBezTo>
                  <a:cubicBezTo>
                    <a:pt x="3766" y="4818"/>
                    <a:pt x="5604" y="5068"/>
                    <a:pt x="7531" y="5068"/>
                  </a:cubicBezTo>
                  <a:cubicBezTo>
                    <a:pt x="9475" y="5068"/>
                    <a:pt x="11313" y="4818"/>
                    <a:pt x="12687" y="4354"/>
                  </a:cubicBezTo>
                  <a:cubicBezTo>
                    <a:pt x="14650" y="3712"/>
                    <a:pt x="15060" y="2873"/>
                    <a:pt x="15060" y="2284"/>
                  </a:cubicBezTo>
                  <a:cubicBezTo>
                    <a:pt x="15060" y="1499"/>
                    <a:pt x="14364" y="964"/>
                    <a:pt x="13775" y="643"/>
                  </a:cubicBezTo>
                  <a:cubicBezTo>
                    <a:pt x="13312" y="393"/>
                    <a:pt x="12723" y="179"/>
                    <a:pt x="12045" y="0"/>
                  </a:cubicBezTo>
                  <a:lnTo>
                    <a:pt x="11848" y="232"/>
                  </a:lnTo>
                  <a:cubicBezTo>
                    <a:pt x="11795" y="304"/>
                    <a:pt x="10546" y="1695"/>
                    <a:pt x="7531" y="1695"/>
                  </a:cubicBezTo>
                  <a:cubicBezTo>
                    <a:pt x="4533" y="1695"/>
                    <a:pt x="3284" y="304"/>
                    <a:pt x="3230" y="232"/>
                  </a:cubicBezTo>
                  <a:lnTo>
                    <a:pt x="30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40;p36">
              <a:extLst>
                <a:ext uri="{FF2B5EF4-FFF2-40B4-BE49-F238E27FC236}">
                  <a16:creationId xmlns:a16="http://schemas.microsoft.com/office/drawing/2014/main" id="{C2D1ACB0-87CE-458E-BF94-36BD1B3CB70A}"/>
                </a:ext>
              </a:extLst>
            </p:cNvPr>
            <p:cNvSpPr/>
            <p:nvPr/>
          </p:nvSpPr>
          <p:spPr>
            <a:xfrm>
              <a:off x="4545325" y="3401900"/>
              <a:ext cx="182475" cy="106650"/>
            </a:xfrm>
            <a:custGeom>
              <a:avLst/>
              <a:gdLst/>
              <a:ahLst/>
              <a:cxnLst/>
              <a:rect l="l" t="t" r="r" b="b"/>
              <a:pathLst>
                <a:path w="7299" h="4266" extrusionOk="0">
                  <a:moveTo>
                    <a:pt x="3641" y="1"/>
                  </a:moveTo>
                  <a:cubicBezTo>
                    <a:pt x="2677" y="1"/>
                    <a:pt x="1749" y="376"/>
                    <a:pt x="1053" y="1071"/>
                  </a:cubicBezTo>
                  <a:cubicBezTo>
                    <a:pt x="482" y="1625"/>
                    <a:pt x="126" y="2338"/>
                    <a:pt x="1" y="3123"/>
                  </a:cubicBezTo>
                  <a:lnTo>
                    <a:pt x="18" y="3123"/>
                  </a:lnTo>
                  <a:cubicBezTo>
                    <a:pt x="18" y="3123"/>
                    <a:pt x="268" y="3391"/>
                    <a:pt x="804" y="3677"/>
                  </a:cubicBezTo>
                  <a:cubicBezTo>
                    <a:pt x="1339" y="3944"/>
                    <a:pt x="2267" y="4265"/>
                    <a:pt x="3641" y="4265"/>
                  </a:cubicBezTo>
                  <a:cubicBezTo>
                    <a:pt x="5032" y="4265"/>
                    <a:pt x="5960" y="3944"/>
                    <a:pt x="6495" y="3677"/>
                  </a:cubicBezTo>
                  <a:cubicBezTo>
                    <a:pt x="7031" y="3391"/>
                    <a:pt x="7280" y="3123"/>
                    <a:pt x="7280" y="3123"/>
                  </a:cubicBezTo>
                  <a:lnTo>
                    <a:pt x="7298" y="3123"/>
                  </a:lnTo>
                  <a:cubicBezTo>
                    <a:pt x="7173" y="2338"/>
                    <a:pt x="6817" y="1625"/>
                    <a:pt x="6246" y="1071"/>
                  </a:cubicBezTo>
                  <a:cubicBezTo>
                    <a:pt x="5550" y="376"/>
                    <a:pt x="4622" y="1"/>
                    <a:pt x="3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741;p36">
            <a:extLst>
              <a:ext uri="{FF2B5EF4-FFF2-40B4-BE49-F238E27FC236}">
                <a16:creationId xmlns:a16="http://schemas.microsoft.com/office/drawing/2014/main" id="{BB6F6EAF-3833-477A-96A9-60689ECFAF94}"/>
              </a:ext>
            </a:extLst>
          </p:cNvPr>
          <p:cNvGrpSpPr/>
          <p:nvPr/>
        </p:nvGrpSpPr>
        <p:grpSpPr>
          <a:xfrm>
            <a:off x="3985324" y="5636676"/>
            <a:ext cx="427064" cy="392156"/>
            <a:chOff x="2203925" y="3390750"/>
            <a:chExt cx="376500" cy="345725"/>
          </a:xfrm>
        </p:grpSpPr>
        <p:sp>
          <p:nvSpPr>
            <p:cNvPr id="105" name="Google Shape;742;p36">
              <a:extLst>
                <a:ext uri="{FF2B5EF4-FFF2-40B4-BE49-F238E27FC236}">
                  <a16:creationId xmlns:a16="http://schemas.microsoft.com/office/drawing/2014/main" id="{6EF2B15A-B3E3-49AC-87AE-5C3AE6B38443}"/>
                </a:ext>
              </a:extLst>
            </p:cNvPr>
            <p:cNvSpPr/>
            <p:nvPr/>
          </p:nvSpPr>
          <p:spPr>
            <a:xfrm>
              <a:off x="2203925" y="3442500"/>
              <a:ext cx="45525" cy="66050"/>
            </a:xfrm>
            <a:custGeom>
              <a:avLst/>
              <a:gdLst/>
              <a:ahLst/>
              <a:cxnLst/>
              <a:rect l="l" t="t" r="r" b="b"/>
              <a:pathLst>
                <a:path w="1821" h="2642" extrusionOk="0">
                  <a:moveTo>
                    <a:pt x="447" y="1"/>
                  </a:moveTo>
                  <a:cubicBezTo>
                    <a:pt x="197" y="1"/>
                    <a:pt x="1" y="197"/>
                    <a:pt x="1" y="429"/>
                  </a:cubicBezTo>
                  <a:lnTo>
                    <a:pt x="1" y="2195"/>
                  </a:lnTo>
                  <a:cubicBezTo>
                    <a:pt x="1" y="2445"/>
                    <a:pt x="197" y="2641"/>
                    <a:pt x="447" y="2641"/>
                  </a:cubicBezTo>
                  <a:lnTo>
                    <a:pt x="1821" y="2641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43;p36">
              <a:extLst>
                <a:ext uri="{FF2B5EF4-FFF2-40B4-BE49-F238E27FC236}">
                  <a16:creationId xmlns:a16="http://schemas.microsoft.com/office/drawing/2014/main" id="{7C832B05-2BDE-4FC4-BDDA-BD38876E7265}"/>
                </a:ext>
              </a:extLst>
            </p:cNvPr>
            <p:cNvSpPr/>
            <p:nvPr/>
          </p:nvSpPr>
          <p:spPr>
            <a:xfrm>
              <a:off x="2271725" y="3390750"/>
              <a:ext cx="308700" cy="345725"/>
            </a:xfrm>
            <a:custGeom>
              <a:avLst/>
              <a:gdLst/>
              <a:ahLst/>
              <a:cxnLst/>
              <a:rect l="l" t="t" r="r" b="b"/>
              <a:pathLst>
                <a:path w="12348" h="13829" extrusionOk="0">
                  <a:moveTo>
                    <a:pt x="6620" y="2945"/>
                  </a:moveTo>
                  <a:cubicBezTo>
                    <a:pt x="6852" y="2945"/>
                    <a:pt x="7048" y="3141"/>
                    <a:pt x="7048" y="3391"/>
                  </a:cubicBezTo>
                  <a:cubicBezTo>
                    <a:pt x="7048" y="3623"/>
                    <a:pt x="6852" y="3837"/>
                    <a:pt x="6620" y="3837"/>
                  </a:cubicBezTo>
                  <a:lnTo>
                    <a:pt x="1910" y="3837"/>
                  </a:lnTo>
                  <a:cubicBezTo>
                    <a:pt x="1660" y="3837"/>
                    <a:pt x="1464" y="3623"/>
                    <a:pt x="1464" y="3391"/>
                  </a:cubicBezTo>
                  <a:cubicBezTo>
                    <a:pt x="1464" y="3141"/>
                    <a:pt x="1660" y="2945"/>
                    <a:pt x="1910" y="2945"/>
                  </a:cubicBezTo>
                  <a:close/>
                  <a:moveTo>
                    <a:pt x="9546" y="2945"/>
                  </a:moveTo>
                  <a:cubicBezTo>
                    <a:pt x="9796" y="2945"/>
                    <a:pt x="9993" y="3141"/>
                    <a:pt x="9993" y="3391"/>
                  </a:cubicBezTo>
                  <a:cubicBezTo>
                    <a:pt x="9993" y="3623"/>
                    <a:pt x="9796" y="3837"/>
                    <a:pt x="9546" y="3837"/>
                  </a:cubicBezTo>
                  <a:lnTo>
                    <a:pt x="8369" y="3837"/>
                  </a:lnTo>
                  <a:cubicBezTo>
                    <a:pt x="8137" y="3837"/>
                    <a:pt x="7941" y="3623"/>
                    <a:pt x="7941" y="3391"/>
                  </a:cubicBezTo>
                  <a:cubicBezTo>
                    <a:pt x="7941" y="3141"/>
                    <a:pt x="8137" y="2945"/>
                    <a:pt x="8369" y="2945"/>
                  </a:cubicBezTo>
                  <a:close/>
                  <a:moveTo>
                    <a:pt x="7352" y="5586"/>
                  </a:moveTo>
                  <a:lnTo>
                    <a:pt x="7352" y="7655"/>
                  </a:lnTo>
                  <a:lnTo>
                    <a:pt x="6031" y="7655"/>
                  </a:lnTo>
                  <a:cubicBezTo>
                    <a:pt x="5621" y="7655"/>
                    <a:pt x="5282" y="7316"/>
                    <a:pt x="5282" y="6924"/>
                  </a:cubicBezTo>
                  <a:lnTo>
                    <a:pt x="5282" y="5586"/>
                  </a:lnTo>
                  <a:lnTo>
                    <a:pt x="5871" y="5586"/>
                  </a:lnTo>
                  <a:lnTo>
                    <a:pt x="5871" y="6335"/>
                  </a:lnTo>
                  <a:cubicBezTo>
                    <a:pt x="5871" y="6567"/>
                    <a:pt x="6067" y="6763"/>
                    <a:pt x="6317" y="6763"/>
                  </a:cubicBezTo>
                  <a:cubicBezTo>
                    <a:pt x="6567" y="6763"/>
                    <a:pt x="6763" y="6567"/>
                    <a:pt x="6763" y="6335"/>
                  </a:cubicBezTo>
                  <a:lnTo>
                    <a:pt x="6763" y="5586"/>
                  </a:lnTo>
                  <a:close/>
                  <a:moveTo>
                    <a:pt x="7227" y="1"/>
                  </a:moveTo>
                  <a:cubicBezTo>
                    <a:pt x="6959" y="1"/>
                    <a:pt x="6763" y="197"/>
                    <a:pt x="6763" y="447"/>
                  </a:cubicBezTo>
                  <a:lnTo>
                    <a:pt x="6763" y="1178"/>
                  </a:lnTo>
                  <a:lnTo>
                    <a:pt x="2427" y="1178"/>
                  </a:lnTo>
                  <a:cubicBezTo>
                    <a:pt x="1624" y="1178"/>
                    <a:pt x="839" y="1375"/>
                    <a:pt x="126" y="1732"/>
                  </a:cubicBezTo>
                  <a:lnTo>
                    <a:pt x="1" y="1785"/>
                  </a:lnTo>
                  <a:lnTo>
                    <a:pt x="1" y="4979"/>
                  </a:lnTo>
                  <a:lnTo>
                    <a:pt x="126" y="5050"/>
                  </a:lnTo>
                  <a:cubicBezTo>
                    <a:pt x="839" y="5407"/>
                    <a:pt x="1624" y="5586"/>
                    <a:pt x="2427" y="5586"/>
                  </a:cubicBezTo>
                  <a:lnTo>
                    <a:pt x="4408" y="5586"/>
                  </a:lnTo>
                  <a:lnTo>
                    <a:pt x="4408" y="6924"/>
                  </a:lnTo>
                  <a:cubicBezTo>
                    <a:pt x="4408" y="7816"/>
                    <a:pt x="5121" y="8530"/>
                    <a:pt x="6031" y="8530"/>
                  </a:cubicBezTo>
                  <a:lnTo>
                    <a:pt x="7352" y="8530"/>
                  </a:lnTo>
                  <a:lnTo>
                    <a:pt x="7352" y="10439"/>
                  </a:lnTo>
                  <a:cubicBezTo>
                    <a:pt x="7352" y="10689"/>
                    <a:pt x="7548" y="10885"/>
                    <a:pt x="7780" y="10885"/>
                  </a:cubicBezTo>
                  <a:lnTo>
                    <a:pt x="8815" y="10885"/>
                  </a:lnTo>
                  <a:lnTo>
                    <a:pt x="8815" y="11741"/>
                  </a:lnTo>
                  <a:cubicBezTo>
                    <a:pt x="8815" y="12384"/>
                    <a:pt x="8315" y="12937"/>
                    <a:pt x="7673" y="12937"/>
                  </a:cubicBezTo>
                  <a:cubicBezTo>
                    <a:pt x="7662" y="12937"/>
                    <a:pt x="7652" y="12937"/>
                    <a:pt x="7641" y="12937"/>
                  </a:cubicBezTo>
                  <a:cubicBezTo>
                    <a:pt x="6995" y="12937"/>
                    <a:pt x="6460" y="12409"/>
                    <a:pt x="6460" y="11777"/>
                  </a:cubicBezTo>
                  <a:lnTo>
                    <a:pt x="6460" y="11652"/>
                  </a:lnTo>
                  <a:cubicBezTo>
                    <a:pt x="6460" y="10913"/>
                    <a:pt x="5870" y="10296"/>
                    <a:pt x="5152" y="10296"/>
                  </a:cubicBezTo>
                  <a:cubicBezTo>
                    <a:pt x="5142" y="10296"/>
                    <a:pt x="5132" y="10296"/>
                    <a:pt x="5121" y="10296"/>
                  </a:cubicBezTo>
                  <a:cubicBezTo>
                    <a:pt x="4408" y="10314"/>
                    <a:pt x="3819" y="10903"/>
                    <a:pt x="3819" y="11616"/>
                  </a:cubicBezTo>
                  <a:lnTo>
                    <a:pt x="3819" y="12491"/>
                  </a:lnTo>
                  <a:cubicBezTo>
                    <a:pt x="3819" y="12723"/>
                    <a:pt x="3997" y="12937"/>
                    <a:pt x="4229" y="12937"/>
                  </a:cubicBezTo>
                  <a:cubicBezTo>
                    <a:pt x="4241" y="12938"/>
                    <a:pt x="4252" y="12938"/>
                    <a:pt x="4263" y="12938"/>
                  </a:cubicBezTo>
                  <a:cubicBezTo>
                    <a:pt x="4513" y="12938"/>
                    <a:pt x="4693" y="12748"/>
                    <a:pt x="4693" y="12509"/>
                  </a:cubicBezTo>
                  <a:lnTo>
                    <a:pt x="4693" y="11634"/>
                  </a:lnTo>
                  <a:cubicBezTo>
                    <a:pt x="4693" y="11402"/>
                    <a:pt x="4890" y="11188"/>
                    <a:pt x="5121" y="11188"/>
                  </a:cubicBezTo>
                  <a:cubicBezTo>
                    <a:pt x="5132" y="11187"/>
                    <a:pt x="5143" y="11187"/>
                    <a:pt x="5153" y="11187"/>
                  </a:cubicBezTo>
                  <a:cubicBezTo>
                    <a:pt x="5389" y="11187"/>
                    <a:pt x="5585" y="11377"/>
                    <a:pt x="5585" y="11616"/>
                  </a:cubicBezTo>
                  <a:lnTo>
                    <a:pt x="5585" y="11741"/>
                  </a:lnTo>
                  <a:cubicBezTo>
                    <a:pt x="5585" y="12883"/>
                    <a:pt x="6495" y="13811"/>
                    <a:pt x="7619" y="13829"/>
                  </a:cubicBezTo>
                  <a:cubicBezTo>
                    <a:pt x="8761" y="13829"/>
                    <a:pt x="9707" y="12919"/>
                    <a:pt x="9707" y="11777"/>
                  </a:cubicBezTo>
                  <a:lnTo>
                    <a:pt x="9707" y="10885"/>
                  </a:lnTo>
                  <a:lnTo>
                    <a:pt x="10724" y="10885"/>
                  </a:lnTo>
                  <a:cubicBezTo>
                    <a:pt x="10974" y="10885"/>
                    <a:pt x="11170" y="10689"/>
                    <a:pt x="11170" y="10439"/>
                  </a:cubicBezTo>
                  <a:lnTo>
                    <a:pt x="11170" y="9118"/>
                  </a:lnTo>
                  <a:lnTo>
                    <a:pt x="9564" y="9118"/>
                  </a:lnTo>
                  <a:cubicBezTo>
                    <a:pt x="9332" y="9118"/>
                    <a:pt x="9118" y="8940"/>
                    <a:pt x="9118" y="8708"/>
                  </a:cubicBezTo>
                  <a:cubicBezTo>
                    <a:pt x="9100" y="8440"/>
                    <a:pt x="9297" y="8244"/>
                    <a:pt x="9546" y="8244"/>
                  </a:cubicBezTo>
                  <a:lnTo>
                    <a:pt x="11170" y="8244"/>
                  </a:lnTo>
                  <a:lnTo>
                    <a:pt x="11170" y="7352"/>
                  </a:lnTo>
                  <a:lnTo>
                    <a:pt x="9564" y="7352"/>
                  </a:lnTo>
                  <a:cubicBezTo>
                    <a:pt x="9332" y="7352"/>
                    <a:pt x="9118" y="7174"/>
                    <a:pt x="9118" y="6942"/>
                  </a:cubicBezTo>
                  <a:cubicBezTo>
                    <a:pt x="9100" y="6692"/>
                    <a:pt x="9297" y="6478"/>
                    <a:pt x="9546" y="6478"/>
                  </a:cubicBezTo>
                  <a:lnTo>
                    <a:pt x="11170" y="6478"/>
                  </a:lnTo>
                  <a:lnTo>
                    <a:pt x="11170" y="5336"/>
                  </a:lnTo>
                  <a:lnTo>
                    <a:pt x="12223" y="4283"/>
                  </a:lnTo>
                  <a:cubicBezTo>
                    <a:pt x="12294" y="4212"/>
                    <a:pt x="12348" y="4087"/>
                    <a:pt x="12348" y="3980"/>
                  </a:cubicBezTo>
                  <a:lnTo>
                    <a:pt x="12348" y="1625"/>
                  </a:lnTo>
                  <a:cubicBezTo>
                    <a:pt x="12348" y="1375"/>
                    <a:pt x="12151" y="1178"/>
                    <a:pt x="11902" y="1178"/>
                  </a:cubicBezTo>
                  <a:lnTo>
                    <a:pt x="9404" y="1178"/>
                  </a:lnTo>
                  <a:lnTo>
                    <a:pt x="9404" y="465"/>
                  </a:lnTo>
                  <a:cubicBezTo>
                    <a:pt x="9404" y="215"/>
                    <a:pt x="9225" y="19"/>
                    <a:pt x="8993" y="1"/>
                  </a:cubicBezTo>
                  <a:cubicBezTo>
                    <a:pt x="8726" y="1"/>
                    <a:pt x="8529" y="197"/>
                    <a:pt x="8529" y="447"/>
                  </a:cubicBezTo>
                  <a:lnTo>
                    <a:pt x="8529" y="1178"/>
                  </a:lnTo>
                  <a:lnTo>
                    <a:pt x="7637" y="1178"/>
                  </a:lnTo>
                  <a:lnTo>
                    <a:pt x="7637" y="465"/>
                  </a:lnTo>
                  <a:cubicBezTo>
                    <a:pt x="7637" y="215"/>
                    <a:pt x="7459" y="19"/>
                    <a:pt x="7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7" name="Google Shape;721;p36">
            <a:extLst>
              <a:ext uri="{FF2B5EF4-FFF2-40B4-BE49-F238E27FC236}">
                <a16:creationId xmlns:a16="http://schemas.microsoft.com/office/drawing/2014/main" id="{311DF885-22EF-4A09-8A40-637D162E2781}"/>
              </a:ext>
            </a:extLst>
          </p:cNvPr>
          <p:cNvCxnSpPr/>
          <p:nvPr/>
        </p:nvCxnSpPr>
        <p:spPr>
          <a:xfrm rot="10800000">
            <a:off x="6703614" y="6074129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pic>
        <p:nvPicPr>
          <p:cNvPr id="108" name="Picture 107">
            <a:extLst>
              <a:ext uri="{FF2B5EF4-FFF2-40B4-BE49-F238E27FC236}">
                <a16:creationId xmlns:a16="http://schemas.microsoft.com/office/drawing/2014/main" id="{9E86B293-2EEB-4344-B36E-530596BD50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28"/>
          <a:stretch/>
        </p:blipFill>
        <p:spPr>
          <a:xfrm>
            <a:off x="695826" y="4421701"/>
            <a:ext cx="554253" cy="581833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90994F35-598E-4EBD-8F29-137ACE64B2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60"/>
          <a:stretch/>
        </p:blipFill>
        <p:spPr>
          <a:xfrm>
            <a:off x="5507531" y="4336130"/>
            <a:ext cx="1986582" cy="69729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Games</a:t>
            </a:r>
            <a:endParaRPr dirty="0"/>
          </a:p>
        </p:txBody>
      </p:sp>
      <p:grpSp>
        <p:nvGrpSpPr>
          <p:cNvPr id="686" name="Google Shape;686;p36"/>
          <p:cNvGrpSpPr/>
          <p:nvPr/>
        </p:nvGrpSpPr>
        <p:grpSpPr>
          <a:xfrm rot="10800000" flipH="1">
            <a:off x="1313087" y="1806429"/>
            <a:ext cx="667869" cy="667869"/>
            <a:chOff x="1377750" y="1690325"/>
            <a:chExt cx="771300" cy="771300"/>
          </a:xfrm>
        </p:grpSpPr>
        <p:sp>
          <p:nvSpPr>
            <p:cNvPr id="687" name="Google Shape;687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36"/>
          <p:cNvSpPr txBox="1"/>
          <p:nvPr/>
        </p:nvSpPr>
        <p:spPr>
          <a:xfrm>
            <a:off x="776810" y="3464886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Stone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</a:t>
            </a:r>
            <a:r>
              <a:rPr lang="en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aper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scissors</a:t>
            </a:r>
            <a:endParaRPr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694" name="Google Shape;694;p36"/>
          <p:cNvGrpSpPr/>
          <p:nvPr/>
        </p:nvGrpSpPr>
        <p:grpSpPr>
          <a:xfrm rot="10800000" flipH="1">
            <a:off x="4108655" y="1806429"/>
            <a:ext cx="667869" cy="667869"/>
            <a:chOff x="1377750" y="1690325"/>
            <a:chExt cx="771300" cy="771300"/>
          </a:xfrm>
        </p:grpSpPr>
        <p:sp>
          <p:nvSpPr>
            <p:cNvPr id="695" name="Google Shape;695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36"/>
          <p:cNvSpPr txBox="1"/>
          <p:nvPr/>
        </p:nvSpPr>
        <p:spPr>
          <a:xfrm>
            <a:off x="3565404" y="3390321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Quiz game</a:t>
            </a:r>
            <a:endParaRPr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702" name="Google Shape;702;p36"/>
          <p:cNvGrpSpPr/>
          <p:nvPr/>
        </p:nvGrpSpPr>
        <p:grpSpPr>
          <a:xfrm rot="10800000" flipH="1">
            <a:off x="6613422" y="1756853"/>
            <a:ext cx="667869" cy="667869"/>
            <a:chOff x="1377750" y="1690325"/>
            <a:chExt cx="771300" cy="771300"/>
          </a:xfrm>
        </p:grpSpPr>
        <p:sp>
          <p:nvSpPr>
            <p:cNvPr id="703" name="Google Shape;703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8" name="Google Shape;708;p36"/>
          <p:cNvSpPr txBox="1"/>
          <p:nvPr/>
        </p:nvSpPr>
        <p:spPr>
          <a:xfrm>
            <a:off x="6141322" y="3304868"/>
            <a:ext cx="1767926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Number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guessing</a:t>
            </a:r>
            <a:endParaRPr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718" name="Google Shape;718;p36"/>
          <p:cNvCxnSpPr>
            <a:cxnSpLocks/>
          </p:cNvCxnSpPr>
          <p:nvPr/>
        </p:nvCxnSpPr>
        <p:spPr>
          <a:xfrm rot="10800000">
            <a:off x="1659823" y="2474286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719" name="Google Shape;719;p36"/>
          <p:cNvCxnSpPr>
            <a:cxnSpLocks/>
            <a:endCxn id="695" idx="0"/>
          </p:cNvCxnSpPr>
          <p:nvPr/>
        </p:nvCxnSpPr>
        <p:spPr>
          <a:xfrm flipV="1">
            <a:off x="4442590" y="2474298"/>
            <a:ext cx="0" cy="801588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grpSp>
        <p:nvGrpSpPr>
          <p:cNvPr id="729" name="Google Shape;729;p36"/>
          <p:cNvGrpSpPr/>
          <p:nvPr/>
        </p:nvGrpSpPr>
        <p:grpSpPr>
          <a:xfrm>
            <a:off x="1500961" y="1926828"/>
            <a:ext cx="291997" cy="427064"/>
            <a:chOff x="4507850" y="3932275"/>
            <a:chExt cx="257425" cy="376500"/>
          </a:xfrm>
        </p:grpSpPr>
        <p:sp>
          <p:nvSpPr>
            <p:cNvPr id="730" name="Google Shape;730;p36"/>
            <p:cNvSpPr/>
            <p:nvPr/>
          </p:nvSpPr>
          <p:spPr>
            <a:xfrm>
              <a:off x="4507850" y="4211525"/>
              <a:ext cx="257425" cy="97250"/>
            </a:xfrm>
            <a:custGeom>
              <a:avLst/>
              <a:gdLst/>
              <a:ahLst/>
              <a:cxnLst/>
              <a:rect l="l" t="t" r="r" b="b"/>
              <a:pathLst>
                <a:path w="10297" h="3890" extrusionOk="0">
                  <a:moveTo>
                    <a:pt x="6906" y="875"/>
                  </a:moveTo>
                  <a:cubicBezTo>
                    <a:pt x="7156" y="875"/>
                    <a:pt x="7352" y="1089"/>
                    <a:pt x="7352" y="1321"/>
                  </a:cubicBezTo>
                  <a:cubicBezTo>
                    <a:pt x="7352" y="1570"/>
                    <a:pt x="7156" y="1767"/>
                    <a:pt x="6906" y="1767"/>
                  </a:cubicBezTo>
                  <a:lnTo>
                    <a:pt x="3373" y="1767"/>
                  </a:lnTo>
                  <a:cubicBezTo>
                    <a:pt x="3141" y="1767"/>
                    <a:pt x="2945" y="1570"/>
                    <a:pt x="2945" y="1321"/>
                  </a:cubicBezTo>
                  <a:cubicBezTo>
                    <a:pt x="2945" y="1089"/>
                    <a:pt x="3141" y="875"/>
                    <a:pt x="3373" y="875"/>
                  </a:cubicBezTo>
                  <a:close/>
                  <a:moveTo>
                    <a:pt x="1" y="0"/>
                  </a:moveTo>
                  <a:lnTo>
                    <a:pt x="1" y="3444"/>
                  </a:lnTo>
                  <a:cubicBezTo>
                    <a:pt x="1" y="3676"/>
                    <a:pt x="197" y="3890"/>
                    <a:pt x="447" y="3890"/>
                  </a:cubicBezTo>
                  <a:lnTo>
                    <a:pt x="9850" y="3890"/>
                  </a:lnTo>
                  <a:cubicBezTo>
                    <a:pt x="10100" y="3890"/>
                    <a:pt x="10296" y="3676"/>
                    <a:pt x="10296" y="3444"/>
                  </a:cubicBezTo>
                  <a:lnTo>
                    <a:pt x="102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4507850" y="3932275"/>
              <a:ext cx="257425" cy="44200"/>
            </a:xfrm>
            <a:custGeom>
              <a:avLst/>
              <a:gdLst/>
              <a:ahLst/>
              <a:cxnLst/>
              <a:rect l="l" t="t" r="r" b="b"/>
              <a:pathLst>
                <a:path w="10297" h="1768" extrusionOk="0">
                  <a:moveTo>
                    <a:pt x="447" y="1"/>
                  </a:moveTo>
                  <a:cubicBezTo>
                    <a:pt x="197" y="1"/>
                    <a:pt x="1" y="197"/>
                    <a:pt x="1" y="429"/>
                  </a:cubicBezTo>
                  <a:lnTo>
                    <a:pt x="1" y="1321"/>
                  </a:lnTo>
                  <a:cubicBezTo>
                    <a:pt x="1" y="1571"/>
                    <a:pt x="197" y="1767"/>
                    <a:pt x="447" y="1767"/>
                  </a:cubicBezTo>
                  <a:lnTo>
                    <a:pt x="9850" y="1767"/>
                  </a:lnTo>
                  <a:cubicBezTo>
                    <a:pt x="10100" y="1767"/>
                    <a:pt x="10296" y="1571"/>
                    <a:pt x="10296" y="1321"/>
                  </a:cubicBezTo>
                  <a:lnTo>
                    <a:pt x="10296" y="429"/>
                  </a:lnTo>
                  <a:cubicBezTo>
                    <a:pt x="10296" y="197"/>
                    <a:pt x="10100" y="1"/>
                    <a:pt x="9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4522575" y="3998300"/>
              <a:ext cx="227975" cy="117775"/>
            </a:xfrm>
            <a:custGeom>
              <a:avLst/>
              <a:gdLst/>
              <a:ahLst/>
              <a:cxnLst/>
              <a:rect l="l" t="t" r="r" b="b"/>
              <a:pathLst>
                <a:path w="9119" h="4711" extrusionOk="0">
                  <a:moveTo>
                    <a:pt x="4113" y="1026"/>
                  </a:moveTo>
                  <a:cubicBezTo>
                    <a:pt x="4225" y="1026"/>
                    <a:pt x="4336" y="1071"/>
                    <a:pt x="4426" y="1160"/>
                  </a:cubicBezTo>
                  <a:cubicBezTo>
                    <a:pt x="4604" y="1339"/>
                    <a:pt x="4604" y="1606"/>
                    <a:pt x="4426" y="1785"/>
                  </a:cubicBezTo>
                  <a:lnTo>
                    <a:pt x="2659" y="3551"/>
                  </a:lnTo>
                  <a:cubicBezTo>
                    <a:pt x="2570" y="3640"/>
                    <a:pt x="2463" y="3676"/>
                    <a:pt x="2356" y="3676"/>
                  </a:cubicBezTo>
                  <a:cubicBezTo>
                    <a:pt x="2231" y="3676"/>
                    <a:pt x="2124" y="3640"/>
                    <a:pt x="2035" y="3551"/>
                  </a:cubicBezTo>
                  <a:cubicBezTo>
                    <a:pt x="1874" y="3373"/>
                    <a:pt x="1874" y="3105"/>
                    <a:pt x="2035" y="2927"/>
                  </a:cubicBezTo>
                  <a:lnTo>
                    <a:pt x="3801" y="1160"/>
                  </a:lnTo>
                  <a:cubicBezTo>
                    <a:pt x="3890" y="1071"/>
                    <a:pt x="4002" y="1026"/>
                    <a:pt x="4113" y="1026"/>
                  </a:cubicBezTo>
                  <a:close/>
                  <a:moveTo>
                    <a:pt x="6763" y="1026"/>
                  </a:moveTo>
                  <a:cubicBezTo>
                    <a:pt x="6875" y="1026"/>
                    <a:pt x="6986" y="1071"/>
                    <a:pt x="7066" y="1160"/>
                  </a:cubicBezTo>
                  <a:cubicBezTo>
                    <a:pt x="7245" y="1339"/>
                    <a:pt x="7245" y="1606"/>
                    <a:pt x="7066" y="1785"/>
                  </a:cubicBezTo>
                  <a:lnTo>
                    <a:pt x="5318" y="3551"/>
                  </a:lnTo>
                  <a:cubicBezTo>
                    <a:pt x="5229" y="3640"/>
                    <a:pt x="5104" y="3676"/>
                    <a:pt x="4997" y="3676"/>
                  </a:cubicBezTo>
                  <a:cubicBezTo>
                    <a:pt x="4890" y="3676"/>
                    <a:pt x="4765" y="3640"/>
                    <a:pt x="4693" y="3551"/>
                  </a:cubicBezTo>
                  <a:cubicBezTo>
                    <a:pt x="4515" y="3373"/>
                    <a:pt x="4515" y="3105"/>
                    <a:pt x="4693" y="2927"/>
                  </a:cubicBezTo>
                  <a:lnTo>
                    <a:pt x="6460" y="1160"/>
                  </a:lnTo>
                  <a:cubicBezTo>
                    <a:pt x="6540" y="1071"/>
                    <a:pt x="6651" y="1026"/>
                    <a:pt x="6763" y="1026"/>
                  </a:cubicBezTo>
                  <a:close/>
                  <a:moveTo>
                    <a:pt x="1" y="1"/>
                  </a:moveTo>
                  <a:lnTo>
                    <a:pt x="1" y="4711"/>
                  </a:lnTo>
                  <a:lnTo>
                    <a:pt x="9118" y="4711"/>
                  </a:lnTo>
                  <a:lnTo>
                    <a:pt x="9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4509650" y="4137925"/>
              <a:ext cx="253375" cy="51750"/>
            </a:xfrm>
            <a:custGeom>
              <a:avLst/>
              <a:gdLst/>
              <a:ahLst/>
              <a:cxnLst/>
              <a:rect l="l" t="t" r="r" b="b"/>
              <a:pathLst>
                <a:path w="10135" h="2070" extrusionOk="0">
                  <a:moveTo>
                    <a:pt x="411" y="0"/>
                  </a:moveTo>
                  <a:lnTo>
                    <a:pt x="0" y="2070"/>
                  </a:lnTo>
                  <a:lnTo>
                    <a:pt x="1981" y="2070"/>
                  </a:lnTo>
                  <a:lnTo>
                    <a:pt x="1981" y="1624"/>
                  </a:lnTo>
                  <a:cubicBezTo>
                    <a:pt x="1981" y="1374"/>
                    <a:pt x="2177" y="1178"/>
                    <a:pt x="2427" y="1178"/>
                  </a:cubicBezTo>
                  <a:cubicBezTo>
                    <a:pt x="2677" y="1178"/>
                    <a:pt x="2873" y="1374"/>
                    <a:pt x="2873" y="1624"/>
                  </a:cubicBezTo>
                  <a:lnTo>
                    <a:pt x="2873" y="2070"/>
                  </a:lnTo>
                  <a:lnTo>
                    <a:pt x="3747" y="2070"/>
                  </a:lnTo>
                  <a:lnTo>
                    <a:pt x="3747" y="1624"/>
                  </a:lnTo>
                  <a:cubicBezTo>
                    <a:pt x="3747" y="1374"/>
                    <a:pt x="3943" y="1178"/>
                    <a:pt x="4193" y="1178"/>
                  </a:cubicBezTo>
                  <a:cubicBezTo>
                    <a:pt x="4443" y="1178"/>
                    <a:pt x="4639" y="1374"/>
                    <a:pt x="4639" y="1624"/>
                  </a:cubicBezTo>
                  <a:lnTo>
                    <a:pt x="4639" y="2070"/>
                  </a:lnTo>
                  <a:lnTo>
                    <a:pt x="5514" y="2070"/>
                  </a:lnTo>
                  <a:lnTo>
                    <a:pt x="5514" y="1624"/>
                  </a:lnTo>
                  <a:cubicBezTo>
                    <a:pt x="5514" y="1374"/>
                    <a:pt x="5710" y="1178"/>
                    <a:pt x="5960" y="1178"/>
                  </a:cubicBezTo>
                  <a:cubicBezTo>
                    <a:pt x="6192" y="1178"/>
                    <a:pt x="6406" y="1374"/>
                    <a:pt x="6406" y="1624"/>
                  </a:cubicBezTo>
                  <a:lnTo>
                    <a:pt x="6406" y="2070"/>
                  </a:lnTo>
                  <a:lnTo>
                    <a:pt x="7280" y="2070"/>
                  </a:lnTo>
                  <a:lnTo>
                    <a:pt x="7280" y="1481"/>
                  </a:lnTo>
                  <a:cubicBezTo>
                    <a:pt x="7030" y="1481"/>
                    <a:pt x="6834" y="1285"/>
                    <a:pt x="6834" y="1035"/>
                  </a:cubicBezTo>
                  <a:cubicBezTo>
                    <a:pt x="6834" y="785"/>
                    <a:pt x="7030" y="589"/>
                    <a:pt x="7280" y="589"/>
                  </a:cubicBezTo>
                  <a:lnTo>
                    <a:pt x="8154" y="589"/>
                  </a:lnTo>
                  <a:cubicBezTo>
                    <a:pt x="8404" y="589"/>
                    <a:pt x="8600" y="785"/>
                    <a:pt x="8600" y="1035"/>
                  </a:cubicBezTo>
                  <a:cubicBezTo>
                    <a:pt x="8600" y="1285"/>
                    <a:pt x="8404" y="1481"/>
                    <a:pt x="8154" y="1481"/>
                  </a:cubicBezTo>
                  <a:lnTo>
                    <a:pt x="8154" y="2070"/>
                  </a:lnTo>
                  <a:lnTo>
                    <a:pt x="10135" y="2070"/>
                  </a:lnTo>
                  <a:lnTo>
                    <a:pt x="97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36"/>
          <p:cNvGrpSpPr/>
          <p:nvPr/>
        </p:nvGrpSpPr>
        <p:grpSpPr>
          <a:xfrm>
            <a:off x="6733827" y="1877235"/>
            <a:ext cx="427092" cy="427092"/>
            <a:chOff x="4448075" y="3401900"/>
            <a:chExt cx="376525" cy="376525"/>
          </a:xfrm>
        </p:grpSpPr>
        <p:sp>
          <p:nvSpPr>
            <p:cNvPr id="735" name="Google Shape;735;p36"/>
            <p:cNvSpPr/>
            <p:nvPr/>
          </p:nvSpPr>
          <p:spPr>
            <a:xfrm>
              <a:off x="4705025" y="3646850"/>
              <a:ext cx="46850" cy="41025"/>
            </a:xfrm>
            <a:custGeom>
              <a:avLst/>
              <a:gdLst/>
              <a:ahLst/>
              <a:cxnLst/>
              <a:rect l="l" t="t" r="r" b="b"/>
              <a:pathLst>
                <a:path w="1874" h="1641" extrusionOk="0">
                  <a:moveTo>
                    <a:pt x="1378" y="1"/>
                  </a:moveTo>
                  <a:cubicBezTo>
                    <a:pt x="1245" y="1"/>
                    <a:pt x="1112" y="61"/>
                    <a:pt x="1017" y="177"/>
                  </a:cubicBezTo>
                  <a:cubicBezTo>
                    <a:pt x="1017" y="177"/>
                    <a:pt x="750" y="498"/>
                    <a:pt x="0" y="784"/>
                  </a:cubicBezTo>
                  <a:lnTo>
                    <a:pt x="179" y="1640"/>
                  </a:lnTo>
                  <a:cubicBezTo>
                    <a:pt x="357" y="1587"/>
                    <a:pt x="536" y="1515"/>
                    <a:pt x="714" y="1426"/>
                  </a:cubicBezTo>
                  <a:cubicBezTo>
                    <a:pt x="1428" y="1105"/>
                    <a:pt x="1695" y="748"/>
                    <a:pt x="1731" y="712"/>
                  </a:cubicBezTo>
                  <a:cubicBezTo>
                    <a:pt x="1874" y="516"/>
                    <a:pt x="1838" y="230"/>
                    <a:pt x="1642" y="88"/>
                  </a:cubicBezTo>
                  <a:cubicBezTo>
                    <a:pt x="1562" y="29"/>
                    <a:pt x="1470" y="1"/>
                    <a:pt x="1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4521250" y="3646850"/>
              <a:ext cx="46850" cy="41025"/>
            </a:xfrm>
            <a:custGeom>
              <a:avLst/>
              <a:gdLst/>
              <a:ahLst/>
              <a:cxnLst/>
              <a:rect l="l" t="t" r="r" b="b"/>
              <a:pathLst>
                <a:path w="1874" h="1641" extrusionOk="0">
                  <a:moveTo>
                    <a:pt x="495" y="1"/>
                  </a:moveTo>
                  <a:cubicBezTo>
                    <a:pt x="404" y="1"/>
                    <a:pt x="312" y="29"/>
                    <a:pt x="232" y="88"/>
                  </a:cubicBezTo>
                  <a:cubicBezTo>
                    <a:pt x="36" y="230"/>
                    <a:pt x="0" y="516"/>
                    <a:pt x="143" y="712"/>
                  </a:cubicBezTo>
                  <a:cubicBezTo>
                    <a:pt x="179" y="748"/>
                    <a:pt x="446" y="1105"/>
                    <a:pt x="1160" y="1426"/>
                  </a:cubicBezTo>
                  <a:cubicBezTo>
                    <a:pt x="1320" y="1515"/>
                    <a:pt x="1499" y="1587"/>
                    <a:pt x="1695" y="1640"/>
                  </a:cubicBezTo>
                  <a:lnTo>
                    <a:pt x="1874" y="784"/>
                  </a:lnTo>
                  <a:cubicBezTo>
                    <a:pt x="1124" y="498"/>
                    <a:pt x="857" y="177"/>
                    <a:pt x="839" y="177"/>
                  </a:cubicBezTo>
                  <a:cubicBezTo>
                    <a:pt x="754" y="61"/>
                    <a:pt x="626" y="1"/>
                    <a:pt x="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4552025" y="3687850"/>
              <a:ext cx="169075" cy="90575"/>
            </a:xfrm>
            <a:custGeom>
              <a:avLst/>
              <a:gdLst/>
              <a:ahLst/>
              <a:cxnLst/>
              <a:rect l="l" t="t" r="r" b="b"/>
              <a:pathLst>
                <a:path w="6763" h="3623" extrusionOk="0">
                  <a:moveTo>
                    <a:pt x="464" y="0"/>
                  </a:moveTo>
                  <a:lnTo>
                    <a:pt x="0" y="2213"/>
                  </a:lnTo>
                  <a:cubicBezTo>
                    <a:pt x="0" y="2248"/>
                    <a:pt x="0" y="2266"/>
                    <a:pt x="0" y="2302"/>
                  </a:cubicBezTo>
                  <a:cubicBezTo>
                    <a:pt x="0" y="2766"/>
                    <a:pt x="393" y="3123"/>
                    <a:pt x="1178" y="3354"/>
                  </a:cubicBezTo>
                  <a:cubicBezTo>
                    <a:pt x="1767" y="3533"/>
                    <a:pt x="2552" y="3622"/>
                    <a:pt x="3373" y="3622"/>
                  </a:cubicBezTo>
                  <a:cubicBezTo>
                    <a:pt x="4211" y="3622"/>
                    <a:pt x="4996" y="3533"/>
                    <a:pt x="5585" y="3354"/>
                  </a:cubicBezTo>
                  <a:cubicBezTo>
                    <a:pt x="6370" y="3123"/>
                    <a:pt x="6763" y="2766"/>
                    <a:pt x="6763" y="2302"/>
                  </a:cubicBezTo>
                  <a:cubicBezTo>
                    <a:pt x="6763" y="2266"/>
                    <a:pt x="6763" y="2248"/>
                    <a:pt x="6745" y="2213"/>
                  </a:cubicBezTo>
                  <a:lnTo>
                    <a:pt x="6299" y="0"/>
                  </a:lnTo>
                  <a:cubicBezTo>
                    <a:pt x="5496" y="286"/>
                    <a:pt x="4514" y="428"/>
                    <a:pt x="3373" y="428"/>
                  </a:cubicBezTo>
                  <a:cubicBezTo>
                    <a:pt x="2248" y="428"/>
                    <a:pt x="1267" y="286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4568075" y="3633875"/>
              <a:ext cx="136975" cy="42400"/>
            </a:xfrm>
            <a:custGeom>
              <a:avLst/>
              <a:gdLst/>
              <a:ahLst/>
              <a:cxnLst/>
              <a:rect l="l" t="t" r="r" b="b"/>
              <a:pathLst>
                <a:path w="5479" h="1696" extrusionOk="0">
                  <a:moveTo>
                    <a:pt x="268" y="0"/>
                  </a:moveTo>
                  <a:lnTo>
                    <a:pt x="1" y="1303"/>
                  </a:lnTo>
                  <a:cubicBezTo>
                    <a:pt x="589" y="1517"/>
                    <a:pt x="1464" y="1695"/>
                    <a:pt x="2731" y="1695"/>
                  </a:cubicBezTo>
                  <a:cubicBezTo>
                    <a:pt x="4015" y="1695"/>
                    <a:pt x="4889" y="1517"/>
                    <a:pt x="5478" y="1303"/>
                  </a:cubicBezTo>
                  <a:lnTo>
                    <a:pt x="5193" y="0"/>
                  </a:lnTo>
                  <a:cubicBezTo>
                    <a:pt x="4408" y="89"/>
                    <a:pt x="3587" y="143"/>
                    <a:pt x="2731" y="143"/>
                  </a:cubicBezTo>
                  <a:cubicBezTo>
                    <a:pt x="1892" y="143"/>
                    <a:pt x="1053" y="89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4448075" y="3488450"/>
              <a:ext cx="376525" cy="126700"/>
            </a:xfrm>
            <a:custGeom>
              <a:avLst/>
              <a:gdLst/>
              <a:ahLst/>
              <a:cxnLst/>
              <a:rect l="l" t="t" r="r" b="b"/>
              <a:pathLst>
                <a:path w="15061" h="5068" extrusionOk="0">
                  <a:moveTo>
                    <a:pt x="4016" y="1981"/>
                  </a:moveTo>
                  <a:cubicBezTo>
                    <a:pt x="4247" y="1981"/>
                    <a:pt x="4444" y="2177"/>
                    <a:pt x="4444" y="2427"/>
                  </a:cubicBezTo>
                  <a:cubicBezTo>
                    <a:pt x="4444" y="2677"/>
                    <a:pt x="4247" y="2873"/>
                    <a:pt x="4016" y="2873"/>
                  </a:cubicBezTo>
                  <a:cubicBezTo>
                    <a:pt x="3766" y="2873"/>
                    <a:pt x="3569" y="2677"/>
                    <a:pt x="3569" y="2427"/>
                  </a:cubicBezTo>
                  <a:cubicBezTo>
                    <a:pt x="3569" y="2177"/>
                    <a:pt x="3766" y="1981"/>
                    <a:pt x="4016" y="1981"/>
                  </a:cubicBezTo>
                  <a:close/>
                  <a:moveTo>
                    <a:pt x="11063" y="1981"/>
                  </a:moveTo>
                  <a:cubicBezTo>
                    <a:pt x="11313" y="1981"/>
                    <a:pt x="11509" y="2177"/>
                    <a:pt x="11509" y="2427"/>
                  </a:cubicBezTo>
                  <a:cubicBezTo>
                    <a:pt x="11509" y="2677"/>
                    <a:pt x="11313" y="2873"/>
                    <a:pt x="11063" y="2873"/>
                  </a:cubicBezTo>
                  <a:cubicBezTo>
                    <a:pt x="10831" y="2873"/>
                    <a:pt x="10617" y="2677"/>
                    <a:pt x="10617" y="2427"/>
                  </a:cubicBezTo>
                  <a:cubicBezTo>
                    <a:pt x="10617" y="2177"/>
                    <a:pt x="10831" y="1981"/>
                    <a:pt x="11063" y="1981"/>
                  </a:cubicBezTo>
                  <a:close/>
                  <a:moveTo>
                    <a:pt x="7531" y="2516"/>
                  </a:moveTo>
                  <a:cubicBezTo>
                    <a:pt x="7780" y="2516"/>
                    <a:pt x="7977" y="2712"/>
                    <a:pt x="7977" y="2962"/>
                  </a:cubicBezTo>
                  <a:cubicBezTo>
                    <a:pt x="7977" y="3194"/>
                    <a:pt x="7780" y="3390"/>
                    <a:pt x="7531" y="3390"/>
                  </a:cubicBezTo>
                  <a:cubicBezTo>
                    <a:pt x="7299" y="3390"/>
                    <a:pt x="7102" y="3194"/>
                    <a:pt x="7102" y="2962"/>
                  </a:cubicBezTo>
                  <a:cubicBezTo>
                    <a:pt x="7102" y="2712"/>
                    <a:pt x="7299" y="2516"/>
                    <a:pt x="7531" y="2516"/>
                  </a:cubicBezTo>
                  <a:close/>
                  <a:moveTo>
                    <a:pt x="3034" y="0"/>
                  </a:moveTo>
                  <a:cubicBezTo>
                    <a:pt x="2356" y="179"/>
                    <a:pt x="1767" y="393"/>
                    <a:pt x="1303" y="643"/>
                  </a:cubicBezTo>
                  <a:cubicBezTo>
                    <a:pt x="715" y="964"/>
                    <a:pt x="1" y="1499"/>
                    <a:pt x="1" y="2284"/>
                  </a:cubicBezTo>
                  <a:cubicBezTo>
                    <a:pt x="1" y="2873"/>
                    <a:pt x="429" y="3712"/>
                    <a:pt x="2392" y="4354"/>
                  </a:cubicBezTo>
                  <a:cubicBezTo>
                    <a:pt x="3766" y="4818"/>
                    <a:pt x="5604" y="5068"/>
                    <a:pt x="7531" y="5068"/>
                  </a:cubicBezTo>
                  <a:cubicBezTo>
                    <a:pt x="9475" y="5068"/>
                    <a:pt x="11313" y="4818"/>
                    <a:pt x="12687" y="4354"/>
                  </a:cubicBezTo>
                  <a:cubicBezTo>
                    <a:pt x="14650" y="3712"/>
                    <a:pt x="15060" y="2873"/>
                    <a:pt x="15060" y="2284"/>
                  </a:cubicBezTo>
                  <a:cubicBezTo>
                    <a:pt x="15060" y="1499"/>
                    <a:pt x="14364" y="964"/>
                    <a:pt x="13775" y="643"/>
                  </a:cubicBezTo>
                  <a:cubicBezTo>
                    <a:pt x="13312" y="393"/>
                    <a:pt x="12723" y="179"/>
                    <a:pt x="12045" y="0"/>
                  </a:cubicBezTo>
                  <a:lnTo>
                    <a:pt x="11848" y="232"/>
                  </a:lnTo>
                  <a:cubicBezTo>
                    <a:pt x="11795" y="304"/>
                    <a:pt x="10546" y="1695"/>
                    <a:pt x="7531" y="1695"/>
                  </a:cubicBezTo>
                  <a:cubicBezTo>
                    <a:pt x="4533" y="1695"/>
                    <a:pt x="3284" y="304"/>
                    <a:pt x="3230" y="232"/>
                  </a:cubicBezTo>
                  <a:lnTo>
                    <a:pt x="30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4545325" y="3401900"/>
              <a:ext cx="182475" cy="106650"/>
            </a:xfrm>
            <a:custGeom>
              <a:avLst/>
              <a:gdLst/>
              <a:ahLst/>
              <a:cxnLst/>
              <a:rect l="l" t="t" r="r" b="b"/>
              <a:pathLst>
                <a:path w="7299" h="4266" extrusionOk="0">
                  <a:moveTo>
                    <a:pt x="3641" y="1"/>
                  </a:moveTo>
                  <a:cubicBezTo>
                    <a:pt x="2677" y="1"/>
                    <a:pt x="1749" y="376"/>
                    <a:pt x="1053" y="1071"/>
                  </a:cubicBezTo>
                  <a:cubicBezTo>
                    <a:pt x="482" y="1625"/>
                    <a:pt x="126" y="2338"/>
                    <a:pt x="1" y="3123"/>
                  </a:cubicBezTo>
                  <a:lnTo>
                    <a:pt x="18" y="3123"/>
                  </a:lnTo>
                  <a:cubicBezTo>
                    <a:pt x="18" y="3123"/>
                    <a:pt x="268" y="3391"/>
                    <a:pt x="804" y="3677"/>
                  </a:cubicBezTo>
                  <a:cubicBezTo>
                    <a:pt x="1339" y="3944"/>
                    <a:pt x="2267" y="4265"/>
                    <a:pt x="3641" y="4265"/>
                  </a:cubicBezTo>
                  <a:cubicBezTo>
                    <a:pt x="5032" y="4265"/>
                    <a:pt x="5960" y="3944"/>
                    <a:pt x="6495" y="3677"/>
                  </a:cubicBezTo>
                  <a:cubicBezTo>
                    <a:pt x="7031" y="3391"/>
                    <a:pt x="7280" y="3123"/>
                    <a:pt x="7280" y="3123"/>
                  </a:cubicBezTo>
                  <a:lnTo>
                    <a:pt x="7298" y="3123"/>
                  </a:lnTo>
                  <a:cubicBezTo>
                    <a:pt x="7173" y="2338"/>
                    <a:pt x="6817" y="1625"/>
                    <a:pt x="6246" y="1071"/>
                  </a:cubicBezTo>
                  <a:cubicBezTo>
                    <a:pt x="5550" y="376"/>
                    <a:pt x="4622" y="1"/>
                    <a:pt x="3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6"/>
          <p:cNvGrpSpPr/>
          <p:nvPr/>
        </p:nvGrpSpPr>
        <p:grpSpPr>
          <a:xfrm>
            <a:off x="4229066" y="1944277"/>
            <a:ext cx="427064" cy="392156"/>
            <a:chOff x="2203925" y="3390750"/>
            <a:chExt cx="376500" cy="345725"/>
          </a:xfrm>
        </p:grpSpPr>
        <p:sp>
          <p:nvSpPr>
            <p:cNvPr id="742" name="Google Shape;742;p36"/>
            <p:cNvSpPr/>
            <p:nvPr/>
          </p:nvSpPr>
          <p:spPr>
            <a:xfrm>
              <a:off x="2203925" y="3442500"/>
              <a:ext cx="45525" cy="66050"/>
            </a:xfrm>
            <a:custGeom>
              <a:avLst/>
              <a:gdLst/>
              <a:ahLst/>
              <a:cxnLst/>
              <a:rect l="l" t="t" r="r" b="b"/>
              <a:pathLst>
                <a:path w="1821" h="2642" extrusionOk="0">
                  <a:moveTo>
                    <a:pt x="447" y="1"/>
                  </a:moveTo>
                  <a:cubicBezTo>
                    <a:pt x="197" y="1"/>
                    <a:pt x="1" y="197"/>
                    <a:pt x="1" y="429"/>
                  </a:cubicBezTo>
                  <a:lnTo>
                    <a:pt x="1" y="2195"/>
                  </a:lnTo>
                  <a:cubicBezTo>
                    <a:pt x="1" y="2445"/>
                    <a:pt x="197" y="2641"/>
                    <a:pt x="447" y="2641"/>
                  </a:cubicBezTo>
                  <a:lnTo>
                    <a:pt x="1821" y="2641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2271725" y="3390750"/>
              <a:ext cx="308700" cy="345725"/>
            </a:xfrm>
            <a:custGeom>
              <a:avLst/>
              <a:gdLst/>
              <a:ahLst/>
              <a:cxnLst/>
              <a:rect l="l" t="t" r="r" b="b"/>
              <a:pathLst>
                <a:path w="12348" h="13829" extrusionOk="0">
                  <a:moveTo>
                    <a:pt x="6620" y="2945"/>
                  </a:moveTo>
                  <a:cubicBezTo>
                    <a:pt x="6852" y="2945"/>
                    <a:pt x="7048" y="3141"/>
                    <a:pt x="7048" y="3391"/>
                  </a:cubicBezTo>
                  <a:cubicBezTo>
                    <a:pt x="7048" y="3623"/>
                    <a:pt x="6852" y="3837"/>
                    <a:pt x="6620" y="3837"/>
                  </a:cubicBezTo>
                  <a:lnTo>
                    <a:pt x="1910" y="3837"/>
                  </a:lnTo>
                  <a:cubicBezTo>
                    <a:pt x="1660" y="3837"/>
                    <a:pt x="1464" y="3623"/>
                    <a:pt x="1464" y="3391"/>
                  </a:cubicBezTo>
                  <a:cubicBezTo>
                    <a:pt x="1464" y="3141"/>
                    <a:pt x="1660" y="2945"/>
                    <a:pt x="1910" y="2945"/>
                  </a:cubicBezTo>
                  <a:close/>
                  <a:moveTo>
                    <a:pt x="9546" y="2945"/>
                  </a:moveTo>
                  <a:cubicBezTo>
                    <a:pt x="9796" y="2945"/>
                    <a:pt x="9993" y="3141"/>
                    <a:pt x="9993" y="3391"/>
                  </a:cubicBezTo>
                  <a:cubicBezTo>
                    <a:pt x="9993" y="3623"/>
                    <a:pt x="9796" y="3837"/>
                    <a:pt x="9546" y="3837"/>
                  </a:cubicBezTo>
                  <a:lnTo>
                    <a:pt x="8369" y="3837"/>
                  </a:lnTo>
                  <a:cubicBezTo>
                    <a:pt x="8137" y="3837"/>
                    <a:pt x="7941" y="3623"/>
                    <a:pt x="7941" y="3391"/>
                  </a:cubicBezTo>
                  <a:cubicBezTo>
                    <a:pt x="7941" y="3141"/>
                    <a:pt x="8137" y="2945"/>
                    <a:pt x="8369" y="2945"/>
                  </a:cubicBezTo>
                  <a:close/>
                  <a:moveTo>
                    <a:pt x="7352" y="5586"/>
                  </a:moveTo>
                  <a:lnTo>
                    <a:pt x="7352" y="7655"/>
                  </a:lnTo>
                  <a:lnTo>
                    <a:pt x="6031" y="7655"/>
                  </a:lnTo>
                  <a:cubicBezTo>
                    <a:pt x="5621" y="7655"/>
                    <a:pt x="5282" y="7316"/>
                    <a:pt x="5282" y="6924"/>
                  </a:cubicBezTo>
                  <a:lnTo>
                    <a:pt x="5282" y="5586"/>
                  </a:lnTo>
                  <a:lnTo>
                    <a:pt x="5871" y="5586"/>
                  </a:lnTo>
                  <a:lnTo>
                    <a:pt x="5871" y="6335"/>
                  </a:lnTo>
                  <a:cubicBezTo>
                    <a:pt x="5871" y="6567"/>
                    <a:pt x="6067" y="6763"/>
                    <a:pt x="6317" y="6763"/>
                  </a:cubicBezTo>
                  <a:cubicBezTo>
                    <a:pt x="6567" y="6763"/>
                    <a:pt x="6763" y="6567"/>
                    <a:pt x="6763" y="6335"/>
                  </a:cubicBezTo>
                  <a:lnTo>
                    <a:pt x="6763" y="5586"/>
                  </a:lnTo>
                  <a:close/>
                  <a:moveTo>
                    <a:pt x="7227" y="1"/>
                  </a:moveTo>
                  <a:cubicBezTo>
                    <a:pt x="6959" y="1"/>
                    <a:pt x="6763" y="197"/>
                    <a:pt x="6763" y="447"/>
                  </a:cubicBezTo>
                  <a:lnTo>
                    <a:pt x="6763" y="1178"/>
                  </a:lnTo>
                  <a:lnTo>
                    <a:pt x="2427" y="1178"/>
                  </a:lnTo>
                  <a:cubicBezTo>
                    <a:pt x="1624" y="1178"/>
                    <a:pt x="839" y="1375"/>
                    <a:pt x="126" y="1732"/>
                  </a:cubicBezTo>
                  <a:lnTo>
                    <a:pt x="1" y="1785"/>
                  </a:lnTo>
                  <a:lnTo>
                    <a:pt x="1" y="4979"/>
                  </a:lnTo>
                  <a:lnTo>
                    <a:pt x="126" y="5050"/>
                  </a:lnTo>
                  <a:cubicBezTo>
                    <a:pt x="839" y="5407"/>
                    <a:pt x="1624" y="5586"/>
                    <a:pt x="2427" y="5586"/>
                  </a:cubicBezTo>
                  <a:lnTo>
                    <a:pt x="4408" y="5586"/>
                  </a:lnTo>
                  <a:lnTo>
                    <a:pt x="4408" y="6924"/>
                  </a:lnTo>
                  <a:cubicBezTo>
                    <a:pt x="4408" y="7816"/>
                    <a:pt x="5121" y="8530"/>
                    <a:pt x="6031" y="8530"/>
                  </a:cubicBezTo>
                  <a:lnTo>
                    <a:pt x="7352" y="8530"/>
                  </a:lnTo>
                  <a:lnTo>
                    <a:pt x="7352" y="10439"/>
                  </a:lnTo>
                  <a:cubicBezTo>
                    <a:pt x="7352" y="10689"/>
                    <a:pt x="7548" y="10885"/>
                    <a:pt x="7780" y="10885"/>
                  </a:cubicBezTo>
                  <a:lnTo>
                    <a:pt x="8815" y="10885"/>
                  </a:lnTo>
                  <a:lnTo>
                    <a:pt x="8815" y="11741"/>
                  </a:lnTo>
                  <a:cubicBezTo>
                    <a:pt x="8815" y="12384"/>
                    <a:pt x="8315" y="12937"/>
                    <a:pt x="7673" y="12937"/>
                  </a:cubicBezTo>
                  <a:cubicBezTo>
                    <a:pt x="7662" y="12937"/>
                    <a:pt x="7652" y="12937"/>
                    <a:pt x="7641" y="12937"/>
                  </a:cubicBezTo>
                  <a:cubicBezTo>
                    <a:pt x="6995" y="12937"/>
                    <a:pt x="6460" y="12409"/>
                    <a:pt x="6460" y="11777"/>
                  </a:cubicBezTo>
                  <a:lnTo>
                    <a:pt x="6460" y="11652"/>
                  </a:lnTo>
                  <a:cubicBezTo>
                    <a:pt x="6460" y="10913"/>
                    <a:pt x="5870" y="10296"/>
                    <a:pt x="5152" y="10296"/>
                  </a:cubicBezTo>
                  <a:cubicBezTo>
                    <a:pt x="5142" y="10296"/>
                    <a:pt x="5132" y="10296"/>
                    <a:pt x="5121" y="10296"/>
                  </a:cubicBezTo>
                  <a:cubicBezTo>
                    <a:pt x="4408" y="10314"/>
                    <a:pt x="3819" y="10903"/>
                    <a:pt x="3819" y="11616"/>
                  </a:cubicBezTo>
                  <a:lnTo>
                    <a:pt x="3819" y="12491"/>
                  </a:lnTo>
                  <a:cubicBezTo>
                    <a:pt x="3819" y="12723"/>
                    <a:pt x="3997" y="12937"/>
                    <a:pt x="4229" y="12937"/>
                  </a:cubicBezTo>
                  <a:cubicBezTo>
                    <a:pt x="4241" y="12938"/>
                    <a:pt x="4252" y="12938"/>
                    <a:pt x="4263" y="12938"/>
                  </a:cubicBezTo>
                  <a:cubicBezTo>
                    <a:pt x="4513" y="12938"/>
                    <a:pt x="4693" y="12748"/>
                    <a:pt x="4693" y="12509"/>
                  </a:cubicBezTo>
                  <a:lnTo>
                    <a:pt x="4693" y="11634"/>
                  </a:lnTo>
                  <a:cubicBezTo>
                    <a:pt x="4693" y="11402"/>
                    <a:pt x="4890" y="11188"/>
                    <a:pt x="5121" y="11188"/>
                  </a:cubicBezTo>
                  <a:cubicBezTo>
                    <a:pt x="5132" y="11187"/>
                    <a:pt x="5143" y="11187"/>
                    <a:pt x="5153" y="11187"/>
                  </a:cubicBezTo>
                  <a:cubicBezTo>
                    <a:pt x="5389" y="11187"/>
                    <a:pt x="5585" y="11377"/>
                    <a:pt x="5585" y="11616"/>
                  </a:cubicBezTo>
                  <a:lnTo>
                    <a:pt x="5585" y="11741"/>
                  </a:lnTo>
                  <a:cubicBezTo>
                    <a:pt x="5585" y="12883"/>
                    <a:pt x="6495" y="13811"/>
                    <a:pt x="7619" y="13829"/>
                  </a:cubicBezTo>
                  <a:cubicBezTo>
                    <a:pt x="8761" y="13829"/>
                    <a:pt x="9707" y="12919"/>
                    <a:pt x="9707" y="11777"/>
                  </a:cubicBezTo>
                  <a:lnTo>
                    <a:pt x="9707" y="10885"/>
                  </a:lnTo>
                  <a:lnTo>
                    <a:pt x="10724" y="10885"/>
                  </a:lnTo>
                  <a:cubicBezTo>
                    <a:pt x="10974" y="10885"/>
                    <a:pt x="11170" y="10689"/>
                    <a:pt x="11170" y="10439"/>
                  </a:cubicBezTo>
                  <a:lnTo>
                    <a:pt x="11170" y="9118"/>
                  </a:lnTo>
                  <a:lnTo>
                    <a:pt x="9564" y="9118"/>
                  </a:lnTo>
                  <a:cubicBezTo>
                    <a:pt x="9332" y="9118"/>
                    <a:pt x="9118" y="8940"/>
                    <a:pt x="9118" y="8708"/>
                  </a:cubicBezTo>
                  <a:cubicBezTo>
                    <a:pt x="9100" y="8440"/>
                    <a:pt x="9297" y="8244"/>
                    <a:pt x="9546" y="8244"/>
                  </a:cubicBezTo>
                  <a:lnTo>
                    <a:pt x="11170" y="8244"/>
                  </a:lnTo>
                  <a:lnTo>
                    <a:pt x="11170" y="7352"/>
                  </a:lnTo>
                  <a:lnTo>
                    <a:pt x="9564" y="7352"/>
                  </a:lnTo>
                  <a:cubicBezTo>
                    <a:pt x="9332" y="7352"/>
                    <a:pt x="9118" y="7174"/>
                    <a:pt x="9118" y="6942"/>
                  </a:cubicBezTo>
                  <a:cubicBezTo>
                    <a:pt x="9100" y="6692"/>
                    <a:pt x="9297" y="6478"/>
                    <a:pt x="9546" y="6478"/>
                  </a:cubicBezTo>
                  <a:lnTo>
                    <a:pt x="11170" y="6478"/>
                  </a:lnTo>
                  <a:lnTo>
                    <a:pt x="11170" y="5336"/>
                  </a:lnTo>
                  <a:lnTo>
                    <a:pt x="12223" y="4283"/>
                  </a:lnTo>
                  <a:cubicBezTo>
                    <a:pt x="12294" y="4212"/>
                    <a:pt x="12348" y="4087"/>
                    <a:pt x="12348" y="3980"/>
                  </a:cubicBezTo>
                  <a:lnTo>
                    <a:pt x="12348" y="1625"/>
                  </a:lnTo>
                  <a:cubicBezTo>
                    <a:pt x="12348" y="1375"/>
                    <a:pt x="12151" y="1178"/>
                    <a:pt x="11902" y="1178"/>
                  </a:cubicBezTo>
                  <a:lnTo>
                    <a:pt x="9404" y="1178"/>
                  </a:lnTo>
                  <a:lnTo>
                    <a:pt x="9404" y="465"/>
                  </a:lnTo>
                  <a:cubicBezTo>
                    <a:pt x="9404" y="215"/>
                    <a:pt x="9225" y="19"/>
                    <a:pt x="8993" y="1"/>
                  </a:cubicBezTo>
                  <a:cubicBezTo>
                    <a:pt x="8726" y="1"/>
                    <a:pt x="8529" y="197"/>
                    <a:pt x="8529" y="447"/>
                  </a:cubicBezTo>
                  <a:lnTo>
                    <a:pt x="8529" y="1178"/>
                  </a:lnTo>
                  <a:lnTo>
                    <a:pt x="7637" y="1178"/>
                  </a:lnTo>
                  <a:lnTo>
                    <a:pt x="7637" y="465"/>
                  </a:lnTo>
                  <a:cubicBezTo>
                    <a:pt x="7637" y="215"/>
                    <a:pt x="7459" y="19"/>
                    <a:pt x="7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7" name="Google Shape;721;p36">
            <a:extLst>
              <a:ext uri="{FF2B5EF4-FFF2-40B4-BE49-F238E27FC236}">
                <a16:creationId xmlns:a16="http://schemas.microsoft.com/office/drawing/2014/main" id="{3854E1B0-FFA2-4A01-BCE8-0A978066D521}"/>
              </a:ext>
            </a:extLst>
          </p:cNvPr>
          <p:cNvCxnSpPr/>
          <p:nvPr/>
        </p:nvCxnSpPr>
        <p:spPr>
          <a:xfrm rot="10800000">
            <a:off x="6947356" y="2381730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grpSp>
        <p:nvGrpSpPr>
          <p:cNvPr id="58" name="Google Shape;1429;p52">
            <a:extLst>
              <a:ext uri="{FF2B5EF4-FFF2-40B4-BE49-F238E27FC236}">
                <a16:creationId xmlns:a16="http://schemas.microsoft.com/office/drawing/2014/main" id="{1005E5DE-7976-4A55-968C-72071661ECE9}"/>
              </a:ext>
            </a:extLst>
          </p:cNvPr>
          <p:cNvGrpSpPr/>
          <p:nvPr/>
        </p:nvGrpSpPr>
        <p:grpSpPr>
          <a:xfrm rot="10800000" flipH="1">
            <a:off x="-934030" y="445025"/>
            <a:ext cx="667869" cy="667869"/>
            <a:chOff x="1377750" y="1690325"/>
            <a:chExt cx="771300" cy="771300"/>
          </a:xfrm>
        </p:grpSpPr>
        <p:sp>
          <p:nvSpPr>
            <p:cNvPr id="59" name="Google Shape;1430;p52">
              <a:extLst>
                <a:ext uri="{FF2B5EF4-FFF2-40B4-BE49-F238E27FC236}">
                  <a16:creationId xmlns:a16="http://schemas.microsoft.com/office/drawing/2014/main" id="{44B4E2A9-6D58-422F-A318-3A4A86C2B151}"/>
                </a:ext>
              </a:extLst>
            </p:cNvPr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31;p52">
              <a:extLst>
                <a:ext uri="{FF2B5EF4-FFF2-40B4-BE49-F238E27FC236}">
                  <a16:creationId xmlns:a16="http://schemas.microsoft.com/office/drawing/2014/main" id="{5CB42976-E27F-4E57-A12A-86E44686777E}"/>
                </a:ext>
              </a:extLst>
            </p:cNvPr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32;p52">
              <a:extLst>
                <a:ext uri="{FF2B5EF4-FFF2-40B4-BE49-F238E27FC236}">
                  <a16:creationId xmlns:a16="http://schemas.microsoft.com/office/drawing/2014/main" id="{21253E02-05EC-448A-99E2-9CC939C1A1B2}"/>
                </a:ext>
              </a:extLst>
            </p:cNvPr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33;p52">
              <a:extLst>
                <a:ext uri="{FF2B5EF4-FFF2-40B4-BE49-F238E27FC236}">
                  <a16:creationId xmlns:a16="http://schemas.microsoft.com/office/drawing/2014/main" id="{86BDEC32-841A-46DB-BF33-FAA485FF35E2}"/>
                </a:ext>
              </a:extLst>
            </p:cNvPr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34;p52">
              <a:extLst>
                <a:ext uri="{FF2B5EF4-FFF2-40B4-BE49-F238E27FC236}">
                  <a16:creationId xmlns:a16="http://schemas.microsoft.com/office/drawing/2014/main" id="{1E4E95B3-C669-4EAB-827C-9763EC190563}"/>
                </a:ext>
              </a:extLst>
            </p:cNvPr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1496;p52">
            <a:extLst>
              <a:ext uri="{FF2B5EF4-FFF2-40B4-BE49-F238E27FC236}">
                <a16:creationId xmlns:a16="http://schemas.microsoft.com/office/drawing/2014/main" id="{FFDCA7CF-5EBE-4622-A448-C33E15743815}"/>
              </a:ext>
            </a:extLst>
          </p:cNvPr>
          <p:cNvGrpSpPr/>
          <p:nvPr/>
        </p:nvGrpSpPr>
        <p:grpSpPr>
          <a:xfrm>
            <a:off x="-788419" y="590931"/>
            <a:ext cx="376525" cy="376500"/>
            <a:chOff x="4448075" y="2235900"/>
            <a:chExt cx="376525" cy="376500"/>
          </a:xfrm>
        </p:grpSpPr>
        <p:sp>
          <p:nvSpPr>
            <p:cNvPr id="66" name="Google Shape;1497;p52">
              <a:extLst>
                <a:ext uri="{FF2B5EF4-FFF2-40B4-BE49-F238E27FC236}">
                  <a16:creationId xmlns:a16="http://schemas.microsoft.com/office/drawing/2014/main" id="{B8203AEC-6070-46FF-8F51-8D3CBF6BAF25}"/>
                </a:ext>
              </a:extLst>
            </p:cNvPr>
            <p:cNvSpPr/>
            <p:nvPr/>
          </p:nvSpPr>
          <p:spPr>
            <a:xfrm>
              <a:off x="4625625" y="2413425"/>
              <a:ext cx="21875" cy="21875"/>
            </a:xfrm>
            <a:custGeom>
              <a:avLst/>
              <a:gdLst/>
              <a:ahLst/>
              <a:cxnLst/>
              <a:rect l="l" t="t" r="r" b="b"/>
              <a:pathLst>
                <a:path w="875" h="875" extrusionOk="0">
                  <a:moveTo>
                    <a:pt x="429" y="1"/>
                  </a:moveTo>
                  <a:cubicBezTo>
                    <a:pt x="197" y="1"/>
                    <a:pt x="0" y="197"/>
                    <a:pt x="0" y="429"/>
                  </a:cubicBezTo>
                  <a:cubicBezTo>
                    <a:pt x="0" y="679"/>
                    <a:pt x="197" y="875"/>
                    <a:pt x="429" y="875"/>
                  </a:cubicBezTo>
                  <a:cubicBezTo>
                    <a:pt x="678" y="875"/>
                    <a:pt x="875" y="679"/>
                    <a:pt x="875" y="429"/>
                  </a:cubicBezTo>
                  <a:cubicBezTo>
                    <a:pt x="875" y="197"/>
                    <a:pt x="678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98;p52">
              <a:extLst>
                <a:ext uri="{FF2B5EF4-FFF2-40B4-BE49-F238E27FC236}">
                  <a16:creationId xmlns:a16="http://schemas.microsoft.com/office/drawing/2014/main" id="{83EEEC24-3E45-4E17-A347-9C5440B4DBD8}"/>
                </a:ext>
              </a:extLst>
            </p:cNvPr>
            <p:cNvSpPr/>
            <p:nvPr/>
          </p:nvSpPr>
          <p:spPr>
            <a:xfrm>
              <a:off x="4448075" y="2235900"/>
              <a:ext cx="376525" cy="376500"/>
            </a:xfrm>
            <a:custGeom>
              <a:avLst/>
              <a:gdLst/>
              <a:ahLst/>
              <a:cxnLst/>
              <a:rect l="l" t="t" r="r" b="b"/>
              <a:pathLst>
                <a:path w="15061" h="15060" extrusionOk="0">
                  <a:moveTo>
                    <a:pt x="7531" y="2248"/>
                  </a:moveTo>
                  <a:cubicBezTo>
                    <a:pt x="10046" y="2248"/>
                    <a:pt x="12152" y="3997"/>
                    <a:pt x="12705" y="6352"/>
                  </a:cubicBezTo>
                  <a:cubicBezTo>
                    <a:pt x="12580" y="6317"/>
                    <a:pt x="12455" y="6281"/>
                    <a:pt x="12330" y="6245"/>
                  </a:cubicBezTo>
                  <a:cubicBezTo>
                    <a:pt x="11117" y="5853"/>
                    <a:pt x="9475" y="5335"/>
                    <a:pt x="7531" y="5335"/>
                  </a:cubicBezTo>
                  <a:cubicBezTo>
                    <a:pt x="5604" y="5335"/>
                    <a:pt x="3944" y="5853"/>
                    <a:pt x="2731" y="6245"/>
                  </a:cubicBezTo>
                  <a:cubicBezTo>
                    <a:pt x="2606" y="6281"/>
                    <a:pt x="2499" y="6317"/>
                    <a:pt x="2374" y="6352"/>
                  </a:cubicBezTo>
                  <a:cubicBezTo>
                    <a:pt x="2909" y="3997"/>
                    <a:pt x="5033" y="2248"/>
                    <a:pt x="7531" y="2248"/>
                  </a:cubicBezTo>
                  <a:close/>
                  <a:moveTo>
                    <a:pt x="4301" y="7102"/>
                  </a:moveTo>
                  <a:cubicBezTo>
                    <a:pt x="4551" y="7102"/>
                    <a:pt x="4747" y="7298"/>
                    <a:pt x="4747" y="7530"/>
                  </a:cubicBezTo>
                  <a:cubicBezTo>
                    <a:pt x="4747" y="7780"/>
                    <a:pt x="4551" y="7976"/>
                    <a:pt x="4301" y="7976"/>
                  </a:cubicBezTo>
                  <a:cubicBezTo>
                    <a:pt x="4051" y="7976"/>
                    <a:pt x="3855" y="7780"/>
                    <a:pt x="3855" y="7530"/>
                  </a:cubicBezTo>
                  <a:cubicBezTo>
                    <a:pt x="3855" y="7298"/>
                    <a:pt x="4051" y="7102"/>
                    <a:pt x="4301" y="7102"/>
                  </a:cubicBezTo>
                  <a:close/>
                  <a:moveTo>
                    <a:pt x="10778" y="7102"/>
                  </a:moveTo>
                  <a:cubicBezTo>
                    <a:pt x="11010" y="7102"/>
                    <a:pt x="11206" y="7298"/>
                    <a:pt x="11206" y="7530"/>
                  </a:cubicBezTo>
                  <a:cubicBezTo>
                    <a:pt x="11206" y="7780"/>
                    <a:pt x="11010" y="7976"/>
                    <a:pt x="10778" y="7976"/>
                  </a:cubicBezTo>
                  <a:cubicBezTo>
                    <a:pt x="10528" y="7976"/>
                    <a:pt x="10332" y="7780"/>
                    <a:pt x="10332" y="7530"/>
                  </a:cubicBezTo>
                  <a:cubicBezTo>
                    <a:pt x="10332" y="7298"/>
                    <a:pt x="10528" y="7102"/>
                    <a:pt x="10778" y="7102"/>
                  </a:cubicBezTo>
                  <a:close/>
                  <a:moveTo>
                    <a:pt x="7531" y="6210"/>
                  </a:moveTo>
                  <a:cubicBezTo>
                    <a:pt x="8262" y="6210"/>
                    <a:pt x="8869" y="6798"/>
                    <a:pt x="8869" y="7530"/>
                  </a:cubicBezTo>
                  <a:cubicBezTo>
                    <a:pt x="8869" y="8261"/>
                    <a:pt x="8262" y="8850"/>
                    <a:pt x="7531" y="8850"/>
                  </a:cubicBezTo>
                  <a:cubicBezTo>
                    <a:pt x="6799" y="8850"/>
                    <a:pt x="6210" y="8261"/>
                    <a:pt x="6210" y="7530"/>
                  </a:cubicBezTo>
                  <a:cubicBezTo>
                    <a:pt x="6210" y="6798"/>
                    <a:pt x="6799" y="6210"/>
                    <a:pt x="7531" y="6210"/>
                  </a:cubicBezTo>
                  <a:close/>
                  <a:moveTo>
                    <a:pt x="5711" y="9154"/>
                  </a:moveTo>
                  <a:lnTo>
                    <a:pt x="5247" y="12312"/>
                  </a:lnTo>
                  <a:cubicBezTo>
                    <a:pt x="3944" y="11687"/>
                    <a:pt x="2945" y="10545"/>
                    <a:pt x="2499" y="9154"/>
                  </a:cubicBezTo>
                  <a:close/>
                  <a:moveTo>
                    <a:pt x="12580" y="9154"/>
                  </a:moveTo>
                  <a:cubicBezTo>
                    <a:pt x="12134" y="10545"/>
                    <a:pt x="11117" y="11687"/>
                    <a:pt x="9814" y="12312"/>
                  </a:cubicBezTo>
                  <a:lnTo>
                    <a:pt x="9368" y="9154"/>
                  </a:lnTo>
                  <a:close/>
                  <a:moveTo>
                    <a:pt x="7531" y="0"/>
                  </a:moveTo>
                  <a:cubicBezTo>
                    <a:pt x="5532" y="0"/>
                    <a:pt x="3641" y="785"/>
                    <a:pt x="2213" y="2213"/>
                  </a:cubicBezTo>
                  <a:cubicBezTo>
                    <a:pt x="786" y="3640"/>
                    <a:pt x="1" y="5532"/>
                    <a:pt x="1" y="7530"/>
                  </a:cubicBezTo>
                  <a:cubicBezTo>
                    <a:pt x="1" y="9546"/>
                    <a:pt x="786" y="11437"/>
                    <a:pt x="2213" y="12865"/>
                  </a:cubicBezTo>
                  <a:cubicBezTo>
                    <a:pt x="3641" y="14274"/>
                    <a:pt x="5532" y="15059"/>
                    <a:pt x="7531" y="15059"/>
                  </a:cubicBezTo>
                  <a:cubicBezTo>
                    <a:pt x="9547" y="15059"/>
                    <a:pt x="11438" y="14274"/>
                    <a:pt x="12865" y="12865"/>
                  </a:cubicBezTo>
                  <a:cubicBezTo>
                    <a:pt x="14275" y="11437"/>
                    <a:pt x="15060" y="9546"/>
                    <a:pt x="15060" y="7530"/>
                  </a:cubicBezTo>
                  <a:cubicBezTo>
                    <a:pt x="15060" y="5532"/>
                    <a:pt x="14275" y="3640"/>
                    <a:pt x="12865" y="2213"/>
                  </a:cubicBezTo>
                  <a:cubicBezTo>
                    <a:pt x="11438" y="785"/>
                    <a:pt x="9547" y="0"/>
                    <a:pt x="7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1437;p52">
            <a:extLst>
              <a:ext uri="{FF2B5EF4-FFF2-40B4-BE49-F238E27FC236}">
                <a16:creationId xmlns:a16="http://schemas.microsoft.com/office/drawing/2014/main" id="{D6183EFB-51D4-4C77-92ED-AE5544B0E4D7}"/>
              </a:ext>
            </a:extLst>
          </p:cNvPr>
          <p:cNvGrpSpPr/>
          <p:nvPr/>
        </p:nvGrpSpPr>
        <p:grpSpPr>
          <a:xfrm>
            <a:off x="-934031" y="2367637"/>
            <a:ext cx="667869" cy="667869"/>
            <a:chOff x="1377750" y="1690325"/>
            <a:chExt cx="771300" cy="771300"/>
          </a:xfrm>
        </p:grpSpPr>
        <p:sp>
          <p:nvSpPr>
            <p:cNvPr id="69" name="Google Shape;1438;p52">
              <a:extLst>
                <a:ext uri="{FF2B5EF4-FFF2-40B4-BE49-F238E27FC236}">
                  <a16:creationId xmlns:a16="http://schemas.microsoft.com/office/drawing/2014/main" id="{55AD1639-5225-4946-9D17-99279EABBB95}"/>
                </a:ext>
              </a:extLst>
            </p:cNvPr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39;p52">
              <a:extLst>
                <a:ext uri="{FF2B5EF4-FFF2-40B4-BE49-F238E27FC236}">
                  <a16:creationId xmlns:a16="http://schemas.microsoft.com/office/drawing/2014/main" id="{351E1E48-C5CA-4EBE-A502-7A6A095689F1}"/>
                </a:ext>
              </a:extLst>
            </p:cNvPr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40;p52">
              <a:extLst>
                <a:ext uri="{FF2B5EF4-FFF2-40B4-BE49-F238E27FC236}">
                  <a16:creationId xmlns:a16="http://schemas.microsoft.com/office/drawing/2014/main" id="{8FF1BE2E-B29C-4324-ABAC-920C1EDF72A2}"/>
                </a:ext>
              </a:extLst>
            </p:cNvPr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41;p52">
              <a:extLst>
                <a:ext uri="{FF2B5EF4-FFF2-40B4-BE49-F238E27FC236}">
                  <a16:creationId xmlns:a16="http://schemas.microsoft.com/office/drawing/2014/main" id="{2CFCE7A3-134B-405B-89B1-BFD97CEC6C3F}"/>
                </a:ext>
              </a:extLst>
            </p:cNvPr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42;p52">
              <a:extLst>
                <a:ext uri="{FF2B5EF4-FFF2-40B4-BE49-F238E27FC236}">
                  <a16:creationId xmlns:a16="http://schemas.microsoft.com/office/drawing/2014/main" id="{7C8B4362-8C20-4B57-B870-4BC9A7ECB8D2}"/>
                </a:ext>
              </a:extLst>
            </p:cNvPr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1499;p52">
            <a:extLst>
              <a:ext uri="{FF2B5EF4-FFF2-40B4-BE49-F238E27FC236}">
                <a16:creationId xmlns:a16="http://schemas.microsoft.com/office/drawing/2014/main" id="{594B4066-BC27-4597-9611-43F5F42DCC9E}"/>
              </a:ext>
            </a:extLst>
          </p:cNvPr>
          <p:cNvGrpSpPr/>
          <p:nvPr/>
        </p:nvGrpSpPr>
        <p:grpSpPr>
          <a:xfrm>
            <a:off x="-791529" y="2513467"/>
            <a:ext cx="382750" cy="376200"/>
            <a:chOff x="3321775" y="3402225"/>
            <a:chExt cx="382750" cy="376200"/>
          </a:xfrm>
        </p:grpSpPr>
        <p:sp>
          <p:nvSpPr>
            <p:cNvPr id="75" name="Google Shape;1500;p52">
              <a:extLst>
                <a:ext uri="{FF2B5EF4-FFF2-40B4-BE49-F238E27FC236}">
                  <a16:creationId xmlns:a16="http://schemas.microsoft.com/office/drawing/2014/main" id="{1FC2C595-AA71-44F7-9DC8-7D80725B3308}"/>
                </a:ext>
              </a:extLst>
            </p:cNvPr>
            <p:cNvSpPr/>
            <p:nvPr/>
          </p:nvSpPr>
          <p:spPr>
            <a:xfrm>
              <a:off x="3607700" y="3402225"/>
              <a:ext cx="96375" cy="91600"/>
            </a:xfrm>
            <a:custGeom>
              <a:avLst/>
              <a:gdLst/>
              <a:ahLst/>
              <a:cxnLst/>
              <a:rect l="l" t="t" r="r" b="b"/>
              <a:pathLst>
                <a:path w="3855" h="3664" extrusionOk="0">
                  <a:moveTo>
                    <a:pt x="2538" y="1"/>
                  </a:moveTo>
                  <a:cubicBezTo>
                    <a:pt x="2054" y="1"/>
                    <a:pt x="1434" y="210"/>
                    <a:pt x="678" y="630"/>
                  </a:cubicBezTo>
                  <a:cubicBezTo>
                    <a:pt x="446" y="755"/>
                    <a:pt x="232" y="880"/>
                    <a:pt x="0" y="1041"/>
                  </a:cubicBezTo>
                  <a:cubicBezTo>
                    <a:pt x="179" y="2397"/>
                    <a:pt x="1267" y="3485"/>
                    <a:pt x="2623" y="3664"/>
                  </a:cubicBezTo>
                  <a:cubicBezTo>
                    <a:pt x="2784" y="3432"/>
                    <a:pt x="2909" y="3217"/>
                    <a:pt x="3034" y="2985"/>
                  </a:cubicBezTo>
                  <a:cubicBezTo>
                    <a:pt x="3747" y="1701"/>
                    <a:pt x="3854" y="809"/>
                    <a:pt x="3355" y="309"/>
                  </a:cubicBezTo>
                  <a:cubicBezTo>
                    <a:pt x="3149" y="103"/>
                    <a:pt x="2877" y="1"/>
                    <a:pt x="25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01;p52">
              <a:extLst>
                <a:ext uri="{FF2B5EF4-FFF2-40B4-BE49-F238E27FC236}">
                  <a16:creationId xmlns:a16="http://schemas.microsoft.com/office/drawing/2014/main" id="{25A2720B-2970-466E-90FD-17100DD76CC3}"/>
                </a:ext>
              </a:extLst>
            </p:cNvPr>
            <p:cNvSpPr/>
            <p:nvPr/>
          </p:nvSpPr>
          <p:spPr>
            <a:xfrm>
              <a:off x="3417675" y="3705000"/>
              <a:ext cx="68275" cy="66275"/>
            </a:xfrm>
            <a:custGeom>
              <a:avLst/>
              <a:gdLst/>
              <a:ahLst/>
              <a:cxnLst/>
              <a:rect l="l" t="t" r="r" b="b"/>
              <a:pathLst>
                <a:path w="2731" h="2651" extrusionOk="0">
                  <a:moveTo>
                    <a:pt x="2240" y="1"/>
                  </a:moveTo>
                  <a:cubicBezTo>
                    <a:pt x="2128" y="1"/>
                    <a:pt x="2017" y="46"/>
                    <a:pt x="1927" y="135"/>
                  </a:cubicBezTo>
                  <a:lnTo>
                    <a:pt x="161" y="1901"/>
                  </a:lnTo>
                  <a:cubicBezTo>
                    <a:pt x="0" y="2062"/>
                    <a:pt x="0" y="2347"/>
                    <a:pt x="161" y="2508"/>
                  </a:cubicBezTo>
                  <a:cubicBezTo>
                    <a:pt x="250" y="2597"/>
                    <a:pt x="357" y="2651"/>
                    <a:pt x="482" y="2651"/>
                  </a:cubicBezTo>
                  <a:cubicBezTo>
                    <a:pt x="589" y="2651"/>
                    <a:pt x="696" y="2597"/>
                    <a:pt x="785" y="2508"/>
                  </a:cubicBezTo>
                  <a:lnTo>
                    <a:pt x="2552" y="759"/>
                  </a:lnTo>
                  <a:cubicBezTo>
                    <a:pt x="2730" y="581"/>
                    <a:pt x="2730" y="295"/>
                    <a:pt x="2552" y="135"/>
                  </a:cubicBezTo>
                  <a:cubicBezTo>
                    <a:pt x="2463" y="46"/>
                    <a:pt x="2351" y="1"/>
                    <a:pt x="2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02;p52">
              <a:extLst>
                <a:ext uri="{FF2B5EF4-FFF2-40B4-BE49-F238E27FC236}">
                  <a16:creationId xmlns:a16="http://schemas.microsoft.com/office/drawing/2014/main" id="{21D76821-E1F0-4D86-98C2-0853CA36E637}"/>
                </a:ext>
              </a:extLst>
            </p:cNvPr>
            <p:cNvSpPr/>
            <p:nvPr/>
          </p:nvSpPr>
          <p:spPr>
            <a:xfrm>
              <a:off x="3329350" y="3616700"/>
              <a:ext cx="68275" cy="66250"/>
            </a:xfrm>
            <a:custGeom>
              <a:avLst/>
              <a:gdLst/>
              <a:ahLst/>
              <a:cxnLst/>
              <a:rect l="l" t="t" r="r" b="b"/>
              <a:pathLst>
                <a:path w="2731" h="2650" extrusionOk="0">
                  <a:moveTo>
                    <a:pt x="2246" y="0"/>
                  </a:moveTo>
                  <a:cubicBezTo>
                    <a:pt x="2133" y="0"/>
                    <a:pt x="2017" y="45"/>
                    <a:pt x="1928" y="134"/>
                  </a:cubicBezTo>
                  <a:lnTo>
                    <a:pt x="179" y="1900"/>
                  </a:lnTo>
                  <a:cubicBezTo>
                    <a:pt x="1" y="2061"/>
                    <a:pt x="1" y="2346"/>
                    <a:pt x="179" y="2525"/>
                  </a:cubicBezTo>
                  <a:cubicBezTo>
                    <a:pt x="250" y="2614"/>
                    <a:pt x="375" y="2650"/>
                    <a:pt x="482" y="2650"/>
                  </a:cubicBezTo>
                  <a:cubicBezTo>
                    <a:pt x="589" y="2650"/>
                    <a:pt x="714" y="2614"/>
                    <a:pt x="786" y="2525"/>
                  </a:cubicBezTo>
                  <a:lnTo>
                    <a:pt x="2552" y="758"/>
                  </a:lnTo>
                  <a:cubicBezTo>
                    <a:pt x="2730" y="580"/>
                    <a:pt x="2730" y="312"/>
                    <a:pt x="2552" y="134"/>
                  </a:cubicBezTo>
                  <a:cubicBezTo>
                    <a:pt x="2472" y="45"/>
                    <a:pt x="2360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03;p52">
              <a:extLst>
                <a:ext uri="{FF2B5EF4-FFF2-40B4-BE49-F238E27FC236}">
                  <a16:creationId xmlns:a16="http://schemas.microsoft.com/office/drawing/2014/main" id="{97006A0F-D8D1-4408-9B6B-1768DB7B110A}"/>
                </a:ext>
              </a:extLst>
            </p:cNvPr>
            <p:cNvSpPr/>
            <p:nvPr/>
          </p:nvSpPr>
          <p:spPr>
            <a:xfrm>
              <a:off x="3321775" y="3683050"/>
              <a:ext cx="97700" cy="95375"/>
            </a:xfrm>
            <a:custGeom>
              <a:avLst/>
              <a:gdLst/>
              <a:ahLst/>
              <a:cxnLst/>
              <a:rect l="l" t="t" r="r" b="b"/>
              <a:pathLst>
                <a:path w="3908" h="3815" extrusionOk="0">
                  <a:moveTo>
                    <a:pt x="3428" y="0"/>
                  </a:moveTo>
                  <a:cubicBezTo>
                    <a:pt x="3315" y="0"/>
                    <a:pt x="3203" y="40"/>
                    <a:pt x="3123" y="121"/>
                  </a:cubicBezTo>
                  <a:lnTo>
                    <a:pt x="179" y="3065"/>
                  </a:lnTo>
                  <a:cubicBezTo>
                    <a:pt x="0" y="3243"/>
                    <a:pt x="0" y="3511"/>
                    <a:pt x="179" y="3689"/>
                  </a:cubicBezTo>
                  <a:cubicBezTo>
                    <a:pt x="268" y="3778"/>
                    <a:pt x="375" y="3814"/>
                    <a:pt x="500" y="3814"/>
                  </a:cubicBezTo>
                  <a:cubicBezTo>
                    <a:pt x="607" y="3814"/>
                    <a:pt x="714" y="3778"/>
                    <a:pt x="803" y="3689"/>
                  </a:cubicBezTo>
                  <a:lnTo>
                    <a:pt x="3747" y="745"/>
                  </a:lnTo>
                  <a:cubicBezTo>
                    <a:pt x="3908" y="567"/>
                    <a:pt x="3908" y="299"/>
                    <a:pt x="3747" y="121"/>
                  </a:cubicBezTo>
                  <a:cubicBezTo>
                    <a:pt x="3658" y="40"/>
                    <a:pt x="3542" y="0"/>
                    <a:pt x="3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04;p52">
              <a:extLst>
                <a:ext uri="{FF2B5EF4-FFF2-40B4-BE49-F238E27FC236}">
                  <a16:creationId xmlns:a16="http://schemas.microsoft.com/office/drawing/2014/main" id="{92064ED5-7232-4C21-A932-07C9CE60C2F7}"/>
                </a:ext>
              </a:extLst>
            </p:cNvPr>
            <p:cNvSpPr/>
            <p:nvPr/>
          </p:nvSpPr>
          <p:spPr>
            <a:xfrm>
              <a:off x="3423475" y="3613800"/>
              <a:ext cx="64250" cy="64250"/>
            </a:xfrm>
            <a:custGeom>
              <a:avLst/>
              <a:gdLst/>
              <a:ahLst/>
              <a:cxnLst/>
              <a:rect l="l" t="t" r="r" b="b"/>
              <a:pathLst>
                <a:path w="2570" h="2570" extrusionOk="0">
                  <a:moveTo>
                    <a:pt x="589" y="0"/>
                  </a:moveTo>
                  <a:cubicBezTo>
                    <a:pt x="72" y="1035"/>
                    <a:pt x="0" y="2052"/>
                    <a:pt x="0" y="2106"/>
                  </a:cubicBezTo>
                  <a:cubicBezTo>
                    <a:pt x="0" y="2231"/>
                    <a:pt x="36" y="2355"/>
                    <a:pt x="125" y="2445"/>
                  </a:cubicBezTo>
                  <a:cubicBezTo>
                    <a:pt x="214" y="2516"/>
                    <a:pt x="322" y="2570"/>
                    <a:pt x="446" y="2570"/>
                  </a:cubicBezTo>
                  <a:lnTo>
                    <a:pt x="464" y="2570"/>
                  </a:lnTo>
                  <a:cubicBezTo>
                    <a:pt x="518" y="2570"/>
                    <a:pt x="1535" y="2498"/>
                    <a:pt x="2570" y="1981"/>
                  </a:cubicBezTo>
                  <a:lnTo>
                    <a:pt x="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05;p52">
              <a:extLst>
                <a:ext uri="{FF2B5EF4-FFF2-40B4-BE49-F238E27FC236}">
                  <a16:creationId xmlns:a16="http://schemas.microsoft.com/office/drawing/2014/main" id="{6229621C-35F6-4120-B251-DD59F29CEF8C}"/>
                </a:ext>
              </a:extLst>
            </p:cNvPr>
            <p:cNvSpPr/>
            <p:nvPr/>
          </p:nvSpPr>
          <p:spPr>
            <a:xfrm>
              <a:off x="3382875" y="3404550"/>
              <a:ext cx="321650" cy="306500"/>
            </a:xfrm>
            <a:custGeom>
              <a:avLst/>
              <a:gdLst/>
              <a:ahLst/>
              <a:cxnLst/>
              <a:rect l="l" t="t" r="r" b="b"/>
              <a:pathLst>
                <a:path w="12866" h="12260" extrusionOk="0">
                  <a:moveTo>
                    <a:pt x="8300" y="3825"/>
                  </a:moveTo>
                  <a:cubicBezTo>
                    <a:pt x="8413" y="3825"/>
                    <a:pt x="8529" y="3865"/>
                    <a:pt x="8619" y="3945"/>
                  </a:cubicBezTo>
                  <a:cubicBezTo>
                    <a:pt x="8779" y="4124"/>
                    <a:pt x="8779" y="4409"/>
                    <a:pt x="8619" y="4570"/>
                  </a:cubicBezTo>
                  <a:lnTo>
                    <a:pt x="7370" y="5819"/>
                  </a:lnTo>
                  <a:cubicBezTo>
                    <a:pt x="7280" y="5908"/>
                    <a:pt x="7173" y="5944"/>
                    <a:pt x="7049" y="5944"/>
                  </a:cubicBezTo>
                  <a:cubicBezTo>
                    <a:pt x="6941" y="5944"/>
                    <a:pt x="6834" y="5908"/>
                    <a:pt x="6745" y="5819"/>
                  </a:cubicBezTo>
                  <a:cubicBezTo>
                    <a:pt x="6567" y="5658"/>
                    <a:pt x="6567" y="5373"/>
                    <a:pt x="6745" y="5194"/>
                  </a:cubicBezTo>
                  <a:lnTo>
                    <a:pt x="7994" y="3945"/>
                  </a:lnTo>
                  <a:cubicBezTo>
                    <a:pt x="8074" y="3865"/>
                    <a:pt x="8186" y="3825"/>
                    <a:pt x="8300" y="3825"/>
                  </a:cubicBezTo>
                  <a:close/>
                  <a:moveTo>
                    <a:pt x="5580" y="0"/>
                  </a:moveTo>
                  <a:cubicBezTo>
                    <a:pt x="5124" y="0"/>
                    <a:pt x="4619" y="306"/>
                    <a:pt x="4408" y="430"/>
                  </a:cubicBezTo>
                  <a:cubicBezTo>
                    <a:pt x="3783" y="805"/>
                    <a:pt x="3070" y="1394"/>
                    <a:pt x="2374" y="2072"/>
                  </a:cubicBezTo>
                  <a:cubicBezTo>
                    <a:pt x="1678" y="2768"/>
                    <a:pt x="1107" y="3499"/>
                    <a:pt x="732" y="4106"/>
                  </a:cubicBezTo>
                  <a:cubicBezTo>
                    <a:pt x="554" y="4409"/>
                    <a:pt x="1" y="5319"/>
                    <a:pt x="500" y="5819"/>
                  </a:cubicBezTo>
                  <a:cubicBezTo>
                    <a:pt x="638" y="5956"/>
                    <a:pt x="818" y="6023"/>
                    <a:pt x="1036" y="6023"/>
                  </a:cubicBezTo>
                  <a:cubicBezTo>
                    <a:pt x="1214" y="6023"/>
                    <a:pt x="1417" y="5978"/>
                    <a:pt x="1642" y="5890"/>
                  </a:cubicBezTo>
                  <a:cubicBezTo>
                    <a:pt x="1910" y="5783"/>
                    <a:pt x="2213" y="5605"/>
                    <a:pt x="2552" y="5373"/>
                  </a:cubicBezTo>
                  <a:lnTo>
                    <a:pt x="3212" y="6033"/>
                  </a:lnTo>
                  <a:lnTo>
                    <a:pt x="2695" y="7210"/>
                  </a:lnTo>
                  <a:cubicBezTo>
                    <a:pt x="2624" y="7371"/>
                    <a:pt x="2659" y="7567"/>
                    <a:pt x="2784" y="7692"/>
                  </a:cubicBezTo>
                  <a:lnTo>
                    <a:pt x="4872" y="9780"/>
                  </a:lnTo>
                  <a:cubicBezTo>
                    <a:pt x="4954" y="9862"/>
                    <a:pt x="5067" y="9905"/>
                    <a:pt x="5180" y="9905"/>
                  </a:cubicBezTo>
                  <a:cubicBezTo>
                    <a:pt x="5239" y="9905"/>
                    <a:pt x="5298" y="9893"/>
                    <a:pt x="5353" y="9869"/>
                  </a:cubicBezTo>
                  <a:lnTo>
                    <a:pt x="6531" y="9352"/>
                  </a:lnTo>
                  <a:lnTo>
                    <a:pt x="7191" y="10012"/>
                  </a:lnTo>
                  <a:cubicBezTo>
                    <a:pt x="6959" y="10351"/>
                    <a:pt x="6781" y="10654"/>
                    <a:pt x="6674" y="10922"/>
                  </a:cubicBezTo>
                  <a:cubicBezTo>
                    <a:pt x="6478" y="11421"/>
                    <a:pt x="6495" y="11814"/>
                    <a:pt x="6745" y="12064"/>
                  </a:cubicBezTo>
                  <a:cubicBezTo>
                    <a:pt x="6888" y="12206"/>
                    <a:pt x="7084" y="12260"/>
                    <a:pt x="7280" y="12260"/>
                  </a:cubicBezTo>
                  <a:cubicBezTo>
                    <a:pt x="7727" y="12260"/>
                    <a:pt x="8244" y="11957"/>
                    <a:pt x="8458" y="11832"/>
                  </a:cubicBezTo>
                  <a:cubicBezTo>
                    <a:pt x="9065" y="11457"/>
                    <a:pt x="9796" y="10886"/>
                    <a:pt x="10492" y="10190"/>
                  </a:cubicBezTo>
                  <a:cubicBezTo>
                    <a:pt x="11170" y="9494"/>
                    <a:pt x="11759" y="8781"/>
                    <a:pt x="12134" y="8156"/>
                  </a:cubicBezTo>
                  <a:cubicBezTo>
                    <a:pt x="12312" y="7853"/>
                    <a:pt x="12865" y="6943"/>
                    <a:pt x="12348" y="6443"/>
                  </a:cubicBezTo>
                  <a:cubicBezTo>
                    <a:pt x="12199" y="6295"/>
                    <a:pt x="12015" y="6239"/>
                    <a:pt x="11821" y="6239"/>
                  </a:cubicBezTo>
                  <a:cubicBezTo>
                    <a:pt x="11363" y="6239"/>
                    <a:pt x="10853" y="6550"/>
                    <a:pt x="10653" y="6675"/>
                  </a:cubicBezTo>
                  <a:cubicBezTo>
                    <a:pt x="10117" y="6978"/>
                    <a:pt x="9529" y="7460"/>
                    <a:pt x="8922" y="8013"/>
                  </a:cubicBezTo>
                  <a:lnTo>
                    <a:pt x="8280" y="7353"/>
                  </a:lnTo>
                  <a:cubicBezTo>
                    <a:pt x="8601" y="7068"/>
                    <a:pt x="8922" y="6764"/>
                    <a:pt x="9243" y="6443"/>
                  </a:cubicBezTo>
                  <a:cubicBezTo>
                    <a:pt x="9921" y="5765"/>
                    <a:pt x="10546" y="5051"/>
                    <a:pt x="11063" y="4373"/>
                  </a:cubicBezTo>
                  <a:cubicBezTo>
                    <a:pt x="9654" y="4017"/>
                    <a:pt x="8547" y="2910"/>
                    <a:pt x="8190" y="1501"/>
                  </a:cubicBezTo>
                  <a:cubicBezTo>
                    <a:pt x="7512" y="2018"/>
                    <a:pt x="6799" y="2643"/>
                    <a:pt x="6121" y="3321"/>
                  </a:cubicBezTo>
                  <a:cubicBezTo>
                    <a:pt x="5800" y="3642"/>
                    <a:pt x="5496" y="3963"/>
                    <a:pt x="5211" y="4284"/>
                  </a:cubicBezTo>
                  <a:lnTo>
                    <a:pt x="4551" y="3642"/>
                  </a:lnTo>
                  <a:cubicBezTo>
                    <a:pt x="5104" y="3035"/>
                    <a:pt x="5585" y="2446"/>
                    <a:pt x="5889" y="1911"/>
                  </a:cubicBezTo>
                  <a:cubicBezTo>
                    <a:pt x="6067" y="1626"/>
                    <a:pt x="6620" y="716"/>
                    <a:pt x="6121" y="216"/>
                  </a:cubicBezTo>
                  <a:cubicBezTo>
                    <a:pt x="5969" y="59"/>
                    <a:pt x="5779" y="0"/>
                    <a:pt x="5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1445;p52">
            <a:extLst>
              <a:ext uri="{FF2B5EF4-FFF2-40B4-BE49-F238E27FC236}">
                <a16:creationId xmlns:a16="http://schemas.microsoft.com/office/drawing/2014/main" id="{0DA4DFAF-7F32-4E3D-995C-7897BF4B6C1F}"/>
              </a:ext>
            </a:extLst>
          </p:cNvPr>
          <p:cNvGrpSpPr/>
          <p:nvPr/>
        </p:nvGrpSpPr>
        <p:grpSpPr>
          <a:xfrm rot="10800000" flipH="1">
            <a:off x="9656594" y="299562"/>
            <a:ext cx="667869" cy="667869"/>
            <a:chOff x="1377750" y="1690325"/>
            <a:chExt cx="771300" cy="771300"/>
          </a:xfrm>
        </p:grpSpPr>
        <p:sp>
          <p:nvSpPr>
            <p:cNvPr id="82" name="Google Shape;1446;p52">
              <a:extLst>
                <a:ext uri="{FF2B5EF4-FFF2-40B4-BE49-F238E27FC236}">
                  <a16:creationId xmlns:a16="http://schemas.microsoft.com/office/drawing/2014/main" id="{E1D5F72A-0865-4FE9-96B2-257CA486C437}"/>
                </a:ext>
              </a:extLst>
            </p:cNvPr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47;p52">
              <a:extLst>
                <a:ext uri="{FF2B5EF4-FFF2-40B4-BE49-F238E27FC236}">
                  <a16:creationId xmlns:a16="http://schemas.microsoft.com/office/drawing/2014/main" id="{47B9DD5F-B025-489D-8FC7-2AFA62A72D6E}"/>
                </a:ext>
              </a:extLst>
            </p:cNvPr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48;p52">
              <a:extLst>
                <a:ext uri="{FF2B5EF4-FFF2-40B4-BE49-F238E27FC236}">
                  <a16:creationId xmlns:a16="http://schemas.microsoft.com/office/drawing/2014/main" id="{CBB24F02-2E63-4DDF-8B96-C405BD51FF4E}"/>
                </a:ext>
              </a:extLst>
            </p:cNvPr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49;p52">
              <a:extLst>
                <a:ext uri="{FF2B5EF4-FFF2-40B4-BE49-F238E27FC236}">
                  <a16:creationId xmlns:a16="http://schemas.microsoft.com/office/drawing/2014/main" id="{881318BF-9E36-4A19-82A6-3E9808D3DC9A}"/>
                </a:ext>
              </a:extLst>
            </p:cNvPr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50;p52">
              <a:extLst>
                <a:ext uri="{FF2B5EF4-FFF2-40B4-BE49-F238E27FC236}">
                  <a16:creationId xmlns:a16="http://schemas.microsoft.com/office/drawing/2014/main" id="{065B01D6-EBFB-4768-B85A-04800CE279D6}"/>
                </a:ext>
              </a:extLst>
            </p:cNvPr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1506;p52">
            <a:extLst>
              <a:ext uri="{FF2B5EF4-FFF2-40B4-BE49-F238E27FC236}">
                <a16:creationId xmlns:a16="http://schemas.microsoft.com/office/drawing/2014/main" id="{66B31F00-39E1-4698-94CB-4E784CF3F7E3}"/>
              </a:ext>
            </a:extLst>
          </p:cNvPr>
          <p:cNvGrpSpPr/>
          <p:nvPr/>
        </p:nvGrpSpPr>
        <p:grpSpPr>
          <a:xfrm>
            <a:off x="9861976" y="445455"/>
            <a:ext cx="256975" cy="376500"/>
            <a:chOff x="1698075" y="2235900"/>
            <a:chExt cx="256975" cy="376500"/>
          </a:xfrm>
        </p:grpSpPr>
        <p:sp>
          <p:nvSpPr>
            <p:cNvPr id="88" name="Google Shape;1507;p52">
              <a:extLst>
                <a:ext uri="{FF2B5EF4-FFF2-40B4-BE49-F238E27FC236}">
                  <a16:creationId xmlns:a16="http://schemas.microsoft.com/office/drawing/2014/main" id="{FF47C3AF-C5E5-489F-A3C7-D44756F2DBA4}"/>
                </a:ext>
              </a:extLst>
            </p:cNvPr>
            <p:cNvSpPr/>
            <p:nvPr/>
          </p:nvSpPr>
          <p:spPr>
            <a:xfrm>
              <a:off x="1698075" y="2235900"/>
              <a:ext cx="256975" cy="287725"/>
            </a:xfrm>
            <a:custGeom>
              <a:avLst/>
              <a:gdLst/>
              <a:ahLst/>
              <a:cxnLst/>
              <a:rect l="l" t="t" r="r" b="b"/>
              <a:pathLst>
                <a:path w="10279" h="11509" extrusionOk="0">
                  <a:moveTo>
                    <a:pt x="4105" y="7120"/>
                  </a:moveTo>
                  <a:cubicBezTo>
                    <a:pt x="4355" y="7120"/>
                    <a:pt x="4551" y="7316"/>
                    <a:pt x="4551" y="7566"/>
                  </a:cubicBezTo>
                  <a:cubicBezTo>
                    <a:pt x="4551" y="7815"/>
                    <a:pt x="4355" y="8012"/>
                    <a:pt x="4105" y="8012"/>
                  </a:cubicBezTo>
                  <a:cubicBezTo>
                    <a:pt x="3873" y="8012"/>
                    <a:pt x="3677" y="7815"/>
                    <a:pt x="3677" y="7566"/>
                  </a:cubicBezTo>
                  <a:cubicBezTo>
                    <a:pt x="3677" y="7316"/>
                    <a:pt x="3873" y="7120"/>
                    <a:pt x="4105" y="7120"/>
                  </a:cubicBezTo>
                  <a:close/>
                  <a:moveTo>
                    <a:pt x="6175" y="7120"/>
                  </a:moveTo>
                  <a:cubicBezTo>
                    <a:pt x="6406" y="7120"/>
                    <a:pt x="6603" y="7316"/>
                    <a:pt x="6603" y="7566"/>
                  </a:cubicBezTo>
                  <a:cubicBezTo>
                    <a:pt x="6603" y="7815"/>
                    <a:pt x="6406" y="8012"/>
                    <a:pt x="6175" y="8012"/>
                  </a:cubicBezTo>
                  <a:cubicBezTo>
                    <a:pt x="5925" y="8012"/>
                    <a:pt x="5728" y="7815"/>
                    <a:pt x="5728" y="7566"/>
                  </a:cubicBezTo>
                  <a:cubicBezTo>
                    <a:pt x="5728" y="7316"/>
                    <a:pt x="5925" y="7120"/>
                    <a:pt x="6175" y="7120"/>
                  </a:cubicBezTo>
                  <a:close/>
                  <a:moveTo>
                    <a:pt x="7281" y="2659"/>
                  </a:moveTo>
                  <a:lnTo>
                    <a:pt x="9404" y="5300"/>
                  </a:lnTo>
                  <a:lnTo>
                    <a:pt x="9404" y="7316"/>
                  </a:lnTo>
                  <a:lnTo>
                    <a:pt x="8530" y="8154"/>
                  </a:lnTo>
                  <a:cubicBezTo>
                    <a:pt x="8530" y="7726"/>
                    <a:pt x="8441" y="7316"/>
                    <a:pt x="8280" y="6923"/>
                  </a:cubicBezTo>
                  <a:cubicBezTo>
                    <a:pt x="8441" y="6673"/>
                    <a:pt x="8530" y="6388"/>
                    <a:pt x="8530" y="6085"/>
                  </a:cubicBezTo>
                  <a:cubicBezTo>
                    <a:pt x="8530" y="5210"/>
                    <a:pt x="7798" y="4479"/>
                    <a:pt x="6906" y="4479"/>
                  </a:cubicBezTo>
                  <a:cubicBezTo>
                    <a:pt x="6531" y="4479"/>
                    <a:pt x="6157" y="4604"/>
                    <a:pt x="5871" y="4854"/>
                  </a:cubicBezTo>
                  <a:cubicBezTo>
                    <a:pt x="5630" y="4800"/>
                    <a:pt x="5385" y="4773"/>
                    <a:pt x="5140" y="4773"/>
                  </a:cubicBezTo>
                  <a:cubicBezTo>
                    <a:pt x="4894" y="4773"/>
                    <a:pt x="4649" y="4800"/>
                    <a:pt x="4408" y="4854"/>
                  </a:cubicBezTo>
                  <a:cubicBezTo>
                    <a:pt x="4123" y="4604"/>
                    <a:pt x="3748" y="4479"/>
                    <a:pt x="3373" y="4479"/>
                  </a:cubicBezTo>
                  <a:cubicBezTo>
                    <a:pt x="2481" y="4479"/>
                    <a:pt x="1750" y="5210"/>
                    <a:pt x="1750" y="6085"/>
                  </a:cubicBezTo>
                  <a:cubicBezTo>
                    <a:pt x="1750" y="6388"/>
                    <a:pt x="1839" y="6673"/>
                    <a:pt x="1999" y="6923"/>
                  </a:cubicBezTo>
                  <a:cubicBezTo>
                    <a:pt x="1839" y="7316"/>
                    <a:pt x="1767" y="7726"/>
                    <a:pt x="1767" y="8154"/>
                  </a:cubicBezTo>
                  <a:lnTo>
                    <a:pt x="875" y="7316"/>
                  </a:lnTo>
                  <a:lnTo>
                    <a:pt x="875" y="5300"/>
                  </a:lnTo>
                  <a:lnTo>
                    <a:pt x="2999" y="2659"/>
                  </a:lnTo>
                  <a:close/>
                  <a:moveTo>
                    <a:pt x="429" y="0"/>
                  </a:moveTo>
                  <a:cubicBezTo>
                    <a:pt x="197" y="0"/>
                    <a:pt x="1" y="197"/>
                    <a:pt x="1" y="446"/>
                  </a:cubicBezTo>
                  <a:lnTo>
                    <a:pt x="1" y="1321"/>
                  </a:lnTo>
                  <a:cubicBezTo>
                    <a:pt x="1" y="2052"/>
                    <a:pt x="590" y="2659"/>
                    <a:pt x="1321" y="2659"/>
                  </a:cubicBezTo>
                  <a:lnTo>
                    <a:pt x="1874" y="2659"/>
                  </a:lnTo>
                  <a:lnTo>
                    <a:pt x="90" y="4871"/>
                  </a:lnTo>
                  <a:cubicBezTo>
                    <a:pt x="37" y="4961"/>
                    <a:pt x="1" y="5050"/>
                    <a:pt x="1" y="5157"/>
                  </a:cubicBezTo>
                  <a:lnTo>
                    <a:pt x="1" y="7512"/>
                  </a:lnTo>
                  <a:cubicBezTo>
                    <a:pt x="1" y="7619"/>
                    <a:pt x="37" y="7744"/>
                    <a:pt x="126" y="7833"/>
                  </a:cubicBezTo>
                  <a:lnTo>
                    <a:pt x="2142" y="9725"/>
                  </a:lnTo>
                  <a:cubicBezTo>
                    <a:pt x="2642" y="10670"/>
                    <a:pt x="3587" y="11366"/>
                    <a:pt x="4694" y="11509"/>
                  </a:cubicBezTo>
                  <a:lnTo>
                    <a:pt x="4694" y="9457"/>
                  </a:lnTo>
                  <a:cubicBezTo>
                    <a:pt x="4533" y="9386"/>
                    <a:pt x="4408" y="9225"/>
                    <a:pt x="4408" y="9029"/>
                  </a:cubicBezTo>
                  <a:cubicBezTo>
                    <a:pt x="4408" y="8797"/>
                    <a:pt x="4604" y="8600"/>
                    <a:pt x="4854" y="8600"/>
                  </a:cubicBezTo>
                  <a:lnTo>
                    <a:pt x="5443" y="8600"/>
                  </a:lnTo>
                  <a:cubicBezTo>
                    <a:pt x="5675" y="8600"/>
                    <a:pt x="5871" y="8797"/>
                    <a:pt x="5871" y="9029"/>
                  </a:cubicBezTo>
                  <a:cubicBezTo>
                    <a:pt x="5871" y="9225"/>
                    <a:pt x="5746" y="9386"/>
                    <a:pt x="5586" y="9457"/>
                  </a:cubicBezTo>
                  <a:lnTo>
                    <a:pt x="5586" y="11509"/>
                  </a:lnTo>
                  <a:cubicBezTo>
                    <a:pt x="6692" y="11366"/>
                    <a:pt x="7638" y="10670"/>
                    <a:pt x="8137" y="9725"/>
                  </a:cubicBezTo>
                  <a:lnTo>
                    <a:pt x="10153" y="7833"/>
                  </a:lnTo>
                  <a:cubicBezTo>
                    <a:pt x="10243" y="7744"/>
                    <a:pt x="10278" y="7619"/>
                    <a:pt x="10278" y="7512"/>
                  </a:cubicBezTo>
                  <a:lnTo>
                    <a:pt x="10278" y="5157"/>
                  </a:lnTo>
                  <a:cubicBezTo>
                    <a:pt x="10278" y="5050"/>
                    <a:pt x="10261" y="4961"/>
                    <a:pt x="10189" y="4871"/>
                  </a:cubicBezTo>
                  <a:lnTo>
                    <a:pt x="8405" y="2659"/>
                  </a:lnTo>
                  <a:lnTo>
                    <a:pt x="8958" y="2659"/>
                  </a:lnTo>
                  <a:cubicBezTo>
                    <a:pt x="9690" y="2659"/>
                    <a:pt x="10278" y="2052"/>
                    <a:pt x="10278" y="1321"/>
                  </a:cubicBezTo>
                  <a:lnTo>
                    <a:pt x="10278" y="446"/>
                  </a:lnTo>
                  <a:cubicBezTo>
                    <a:pt x="10278" y="197"/>
                    <a:pt x="10082" y="0"/>
                    <a:pt x="9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08;p52">
              <a:extLst>
                <a:ext uri="{FF2B5EF4-FFF2-40B4-BE49-F238E27FC236}">
                  <a16:creationId xmlns:a16="http://schemas.microsoft.com/office/drawing/2014/main" id="{F64E81B6-2E71-497B-890A-85086D2CB120}"/>
                </a:ext>
              </a:extLst>
            </p:cNvPr>
            <p:cNvSpPr/>
            <p:nvPr/>
          </p:nvSpPr>
          <p:spPr>
            <a:xfrm>
              <a:off x="1796225" y="2590525"/>
              <a:ext cx="60675" cy="21875"/>
            </a:xfrm>
            <a:custGeom>
              <a:avLst/>
              <a:gdLst/>
              <a:ahLst/>
              <a:cxnLst/>
              <a:rect l="l" t="t" r="r" b="b"/>
              <a:pathLst>
                <a:path w="2427" h="875" extrusionOk="0">
                  <a:moveTo>
                    <a:pt x="1214" y="0"/>
                  </a:moveTo>
                  <a:cubicBezTo>
                    <a:pt x="678" y="0"/>
                    <a:pt x="214" y="357"/>
                    <a:pt x="0" y="874"/>
                  </a:cubicBezTo>
                  <a:lnTo>
                    <a:pt x="2427" y="874"/>
                  </a:lnTo>
                  <a:cubicBezTo>
                    <a:pt x="2231" y="357"/>
                    <a:pt x="1749" y="0"/>
                    <a:pt x="1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09;p52">
              <a:extLst>
                <a:ext uri="{FF2B5EF4-FFF2-40B4-BE49-F238E27FC236}">
                  <a16:creationId xmlns:a16="http://schemas.microsoft.com/office/drawing/2014/main" id="{C3B8BCC3-B2B0-45E5-AA91-B2A48189E099}"/>
                </a:ext>
              </a:extLst>
            </p:cNvPr>
            <p:cNvSpPr/>
            <p:nvPr/>
          </p:nvSpPr>
          <p:spPr>
            <a:xfrm>
              <a:off x="1727525" y="2516475"/>
              <a:ext cx="198525" cy="95925"/>
            </a:xfrm>
            <a:custGeom>
              <a:avLst/>
              <a:gdLst/>
              <a:ahLst/>
              <a:cxnLst/>
              <a:rect l="l" t="t" r="r" b="b"/>
              <a:pathLst>
                <a:path w="7941" h="3837" extrusionOk="0">
                  <a:moveTo>
                    <a:pt x="1018" y="0"/>
                  </a:moveTo>
                  <a:cubicBezTo>
                    <a:pt x="393" y="1017"/>
                    <a:pt x="1" y="2284"/>
                    <a:pt x="1" y="3390"/>
                  </a:cubicBezTo>
                  <a:cubicBezTo>
                    <a:pt x="1" y="3640"/>
                    <a:pt x="197" y="3836"/>
                    <a:pt x="429" y="3836"/>
                  </a:cubicBezTo>
                  <a:lnTo>
                    <a:pt x="1821" y="3836"/>
                  </a:lnTo>
                  <a:cubicBezTo>
                    <a:pt x="2070" y="2819"/>
                    <a:pt x="2945" y="2070"/>
                    <a:pt x="3962" y="2070"/>
                  </a:cubicBezTo>
                  <a:cubicBezTo>
                    <a:pt x="4997" y="2070"/>
                    <a:pt x="5853" y="2819"/>
                    <a:pt x="6103" y="3836"/>
                  </a:cubicBezTo>
                  <a:lnTo>
                    <a:pt x="7495" y="3836"/>
                  </a:lnTo>
                  <a:cubicBezTo>
                    <a:pt x="7726" y="3836"/>
                    <a:pt x="7941" y="3640"/>
                    <a:pt x="7941" y="3390"/>
                  </a:cubicBezTo>
                  <a:cubicBezTo>
                    <a:pt x="7941" y="2284"/>
                    <a:pt x="7530" y="1017"/>
                    <a:pt x="6906" y="0"/>
                  </a:cubicBezTo>
                  <a:cubicBezTo>
                    <a:pt x="6138" y="732"/>
                    <a:pt x="5104" y="1196"/>
                    <a:pt x="3962" y="1196"/>
                  </a:cubicBezTo>
                  <a:cubicBezTo>
                    <a:pt x="2820" y="1196"/>
                    <a:pt x="1785" y="732"/>
                    <a:pt x="1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1453;p52">
            <a:extLst>
              <a:ext uri="{FF2B5EF4-FFF2-40B4-BE49-F238E27FC236}">
                <a16:creationId xmlns:a16="http://schemas.microsoft.com/office/drawing/2014/main" id="{B394D128-A319-4858-A747-2B42F5B37E79}"/>
              </a:ext>
            </a:extLst>
          </p:cNvPr>
          <p:cNvGrpSpPr/>
          <p:nvPr/>
        </p:nvGrpSpPr>
        <p:grpSpPr>
          <a:xfrm>
            <a:off x="9656940" y="1451256"/>
            <a:ext cx="667869" cy="667869"/>
            <a:chOff x="1377750" y="1690325"/>
            <a:chExt cx="771300" cy="771300"/>
          </a:xfrm>
        </p:grpSpPr>
        <p:sp>
          <p:nvSpPr>
            <p:cNvPr id="92" name="Google Shape;1454;p52">
              <a:extLst>
                <a:ext uri="{FF2B5EF4-FFF2-40B4-BE49-F238E27FC236}">
                  <a16:creationId xmlns:a16="http://schemas.microsoft.com/office/drawing/2014/main" id="{EBDBFC63-DD84-48E9-BBDF-104BEDAFAC36}"/>
                </a:ext>
              </a:extLst>
            </p:cNvPr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55;p52">
              <a:extLst>
                <a:ext uri="{FF2B5EF4-FFF2-40B4-BE49-F238E27FC236}">
                  <a16:creationId xmlns:a16="http://schemas.microsoft.com/office/drawing/2014/main" id="{AA2CE954-F890-4506-A372-342DB70E0339}"/>
                </a:ext>
              </a:extLst>
            </p:cNvPr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56;p52">
              <a:extLst>
                <a:ext uri="{FF2B5EF4-FFF2-40B4-BE49-F238E27FC236}">
                  <a16:creationId xmlns:a16="http://schemas.microsoft.com/office/drawing/2014/main" id="{B28C1EAE-A5E6-46E0-95B8-B51E9AC3D975}"/>
                </a:ext>
              </a:extLst>
            </p:cNvPr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57;p52">
              <a:extLst>
                <a:ext uri="{FF2B5EF4-FFF2-40B4-BE49-F238E27FC236}">
                  <a16:creationId xmlns:a16="http://schemas.microsoft.com/office/drawing/2014/main" id="{D14AE487-7A91-47E4-AADB-679CD9648A00}"/>
                </a:ext>
              </a:extLst>
            </p:cNvPr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58;p52">
              <a:extLst>
                <a:ext uri="{FF2B5EF4-FFF2-40B4-BE49-F238E27FC236}">
                  <a16:creationId xmlns:a16="http://schemas.microsoft.com/office/drawing/2014/main" id="{B0F560B8-9F26-40BA-9684-0B07CCA68F7C}"/>
                </a:ext>
              </a:extLst>
            </p:cNvPr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1510;p52">
            <a:extLst>
              <a:ext uri="{FF2B5EF4-FFF2-40B4-BE49-F238E27FC236}">
                <a16:creationId xmlns:a16="http://schemas.microsoft.com/office/drawing/2014/main" id="{FDCEFE0F-79C5-4E7D-9059-68DB34E31334}"/>
              </a:ext>
            </a:extLst>
          </p:cNvPr>
          <p:cNvGrpSpPr/>
          <p:nvPr/>
        </p:nvGrpSpPr>
        <p:grpSpPr>
          <a:xfrm>
            <a:off x="9862176" y="1596948"/>
            <a:ext cx="257400" cy="376500"/>
            <a:chOff x="5086850" y="2811325"/>
            <a:chExt cx="257400" cy="376500"/>
          </a:xfrm>
        </p:grpSpPr>
        <p:sp>
          <p:nvSpPr>
            <p:cNvPr id="98" name="Google Shape;1511;p52">
              <a:extLst>
                <a:ext uri="{FF2B5EF4-FFF2-40B4-BE49-F238E27FC236}">
                  <a16:creationId xmlns:a16="http://schemas.microsoft.com/office/drawing/2014/main" id="{2945F426-D257-4B19-BC6A-AC2BE0492460}"/>
                </a:ext>
              </a:extLst>
            </p:cNvPr>
            <p:cNvSpPr/>
            <p:nvPr/>
          </p:nvSpPr>
          <p:spPr>
            <a:xfrm>
              <a:off x="5086850" y="2811325"/>
              <a:ext cx="257400" cy="45525"/>
            </a:xfrm>
            <a:custGeom>
              <a:avLst/>
              <a:gdLst/>
              <a:ahLst/>
              <a:cxnLst/>
              <a:rect l="l" t="t" r="r" b="b"/>
              <a:pathLst>
                <a:path w="10296" h="1821" extrusionOk="0">
                  <a:moveTo>
                    <a:pt x="447" y="0"/>
                  </a:moveTo>
                  <a:cubicBezTo>
                    <a:pt x="197" y="0"/>
                    <a:pt x="1" y="197"/>
                    <a:pt x="1" y="446"/>
                  </a:cubicBezTo>
                  <a:lnTo>
                    <a:pt x="1" y="1820"/>
                  </a:lnTo>
                  <a:lnTo>
                    <a:pt x="9850" y="1820"/>
                  </a:lnTo>
                  <a:cubicBezTo>
                    <a:pt x="10100" y="1820"/>
                    <a:pt x="10296" y="1624"/>
                    <a:pt x="10296" y="1374"/>
                  </a:cubicBezTo>
                  <a:lnTo>
                    <a:pt x="10296" y="446"/>
                  </a:lnTo>
                  <a:cubicBezTo>
                    <a:pt x="10296" y="197"/>
                    <a:pt x="10100" y="0"/>
                    <a:pt x="9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12;p52">
              <a:extLst>
                <a:ext uri="{FF2B5EF4-FFF2-40B4-BE49-F238E27FC236}">
                  <a16:creationId xmlns:a16="http://schemas.microsoft.com/office/drawing/2014/main" id="{1E4E221D-D6B7-4E4E-9E46-29626DEF158B}"/>
                </a:ext>
              </a:extLst>
            </p:cNvPr>
            <p:cNvSpPr/>
            <p:nvPr/>
          </p:nvSpPr>
          <p:spPr>
            <a:xfrm>
              <a:off x="5086850" y="3143650"/>
              <a:ext cx="257400" cy="44175"/>
            </a:xfrm>
            <a:custGeom>
              <a:avLst/>
              <a:gdLst/>
              <a:ahLst/>
              <a:cxnLst/>
              <a:rect l="l" t="t" r="r" b="b"/>
              <a:pathLst>
                <a:path w="10296" h="1767" extrusionOk="0">
                  <a:moveTo>
                    <a:pt x="1" y="0"/>
                  </a:moveTo>
                  <a:lnTo>
                    <a:pt x="1" y="1320"/>
                  </a:lnTo>
                  <a:cubicBezTo>
                    <a:pt x="1" y="1570"/>
                    <a:pt x="197" y="1766"/>
                    <a:pt x="447" y="1766"/>
                  </a:cubicBezTo>
                  <a:lnTo>
                    <a:pt x="9850" y="1766"/>
                  </a:lnTo>
                  <a:cubicBezTo>
                    <a:pt x="10100" y="1766"/>
                    <a:pt x="10296" y="1570"/>
                    <a:pt x="10296" y="1320"/>
                  </a:cubicBezTo>
                  <a:cubicBezTo>
                    <a:pt x="10296" y="1071"/>
                    <a:pt x="10100" y="874"/>
                    <a:pt x="9850" y="874"/>
                  </a:cubicBezTo>
                  <a:lnTo>
                    <a:pt x="3819" y="874"/>
                  </a:lnTo>
                  <a:lnTo>
                    <a:pt x="3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13;p52">
              <a:extLst>
                <a:ext uri="{FF2B5EF4-FFF2-40B4-BE49-F238E27FC236}">
                  <a16:creationId xmlns:a16="http://schemas.microsoft.com/office/drawing/2014/main" id="{07E25957-DB9F-4A73-9174-27F820D640E0}"/>
                </a:ext>
              </a:extLst>
            </p:cNvPr>
            <p:cNvSpPr/>
            <p:nvPr/>
          </p:nvSpPr>
          <p:spPr>
            <a:xfrm>
              <a:off x="5086850" y="3011150"/>
              <a:ext cx="95475" cy="22325"/>
            </a:xfrm>
            <a:custGeom>
              <a:avLst/>
              <a:gdLst/>
              <a:ahLst/>
              <a:cxnLst/>
              <a:rect l="l" t="t" r="r" b="b"/>
              <a:pathLst>
                <a:path w="3819" h="893" extrusionOk="0">
                  <a:moveTo>
                    <a:pt x="1" y="1"/>
                  </a:moveTo>
                  <a:lnTo>
                    <a:pt x="1" y="893"/>
                  </a:lnTo>
                  <a:lnTo>
                    <a:pt x="3819" y="893"/>
                  </a:lnTo>
                  <a:lnTo>
                    <a:pt x="38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14;p52">
              <a:extLst>
                <a:ext uri="{FF2B5EF4-FFF2-40B4-BE49-F238E27FC236}">
                  <a16:creationId xmlns:a16="http://schemas.microsoft.com/office/drawing/2014/main" id="{3AA029A9-68CF-4DFE-A25B-E852A3C0BEAB}"/>
                </a:ext>
              </a:extLst>
            </p:cNvPr>
            <p:cNvSpPr/>
            <p:nvPr/>
          </p:nvSpPr>
          <p:spPr>
            <a:xfrm>
              <a:off x="5086850" y="3055325"/>
              <a:ext cx="95475" cy="22325"/>
            </a:xfrm>
            <a:custGeom>
              <a:avLst/>
              <a:gdLst/>
              <a:ahLst/>
              <a:cxnLst/>
              <a:rect l="l" t="t" r="r" b="b"/>
              <a:pathLst>
                <a:path w="3819" h="893" extrusionOk="0">
                  <a:moveTo>
                    <a:pt x="1" y="0"/>
                  </a:moveTo>
                  <a:lnTo>
                    <a:pt x="1" y="892"/>
                  </a:lnTo>
                  <a:lnTo>
                    <a:pt x="3819" y="892"/>
                  </a:lnTo>
                  <a:lnTo>
                    <a:pt x="3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515;p52">
              <a:extLst>
                <a:ext uri="{FF2B5EF4-FFF2-40B4-BE49-F238E27FC236}">
                  <a16:creationId xmlns:a16="http://schemas.microsoft.com/office/drawing/2014/main" id="{6AF43C69-9383-49FD-9644-78B8F91253C0}"/>
                </a:ext>
              </a:extLst>
            </p:cNvPr>
            <p:cNvSpPr/>
            <p:nvPr/>
          </p:nvSpPr>
          <p:spPr>
            <a:xfrm>
              <a:off x="5086850" y="2967000"/>
              <a:ext cx="95475" cy="22325"/>
            </a:xfrm>
            <a:custGeom>
              <a:avLst/>
              <a:gdLst/>
              <a:ahLst/>
              <a:cxnLst/>
              <a:rect l="l" t="t" r="r" b="b"/>
              <a:pathLst>
                <a:path w="3819" h="893" extrusionOk="0">
                  <a:moveTo>
                    <a:pt x="1" y="0"/>
                  </a:moveTo>
                  <a:lnTo>
                    <a:pt x="1" y="892"/>
                  </a:lnTo>
                  <a:lnTo>
                    <a:pt x="3819" y="892"/>
                  </a:lnTo>
                  <a:lnTo>
                    <a:pt x="3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16;p52">
              <a:extLst>
                <a:ext uri="{FF2B5EF4-FFF2-40B4-BE49-F238E27FC236}">
                  <a16:creationId xmlns:a16="http://schemas.microsoft.com/office/drawing/2014/main" id="{ED159777-15AE-4457-A81D-3D576C611817}"/>
                </a:ext>
              </a:extLst>
            </p:cNvPr>
            <p:cNvSpPr/>
            <p:nvPr/>
          </p:nvSpPr>
          <p:spPr>
            <a:xfrm>
              <a:off x="5086850" y="3099475"/>
              <a:ext cx="95475" cy="21875"/>
            </a:xfrm>
            <a:custGeom>
              <a:avLst/>
              <a:gdLst/>
              <a:ahLst/>
              <a:cxnLst/>
              <a:rect l="l" t="t" r="r" b="b"/>
              <a:pathLst>
                <a:path w="3819" h="875" extrusionOk="0">
                  <a:moveTo>
                    <a:pt x="1" y="1"/>
                  </a:moveTo>
                  <a:lnTo>
                    <a:pt x="1" y="875"/>
                  </a:lnTo>
                  <a:lnTo>
                    <a:pt x="3819" y="875"/>
                  </a:lnTo>
                  <a:lnTo>
                    <a:pt x="38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517;p52">
              <a:extLst>
                <a:ext uri="{FF2B5EF4-FFF2-40B4-BE49-F238E27FC236}">
                  <a16:creationId xmlns:a16="http://schemas.microsoft.com/office/drawing/2014/main" id="{917F9D15-FDF1-428F-BBA8-69FA3C7BFDE5}"/>
                </a:ext>
              </a:extLst>
            </p:cNvPr>
            <p:cNvSpPr/>
            <p:nvPr/>
          </p:nvSpPr>
          <p:spPr>
            <a:xfrm>
              <a:off x="5086850" y="2922825"/>
              <a:ext cx="95475" cy="22350"/>
            </a:xfrm>
            <a:custGeom>
              <a:avLst/>
              <a:gdLst/>
              <a:ahLst/>
              <a:cxnLst/>
              <a:rect l="l" t="t" r="r" b="b"/>
              <a:pathLst>
                <a:path w="3819" h="894" extrusionOk="0">
                  <a:moveTo>
                    <a:pt x="1" y="1"/>
                  </a:moveTo>
                  <a:lnTo>
                    <a:pt x="1" y="893"/>
                  </a:lnTo>
                  <a:lnTo>
                    <a:pt x="3819" y="893"/>
                  </a:lnTo>
                  <a:lnTo>
                    <a:pt x="38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518;p52">
              <a:extLst>
                <a:ext uri="{FF2B5EF4-FFF2-40B4-BE49-F238E27FC236}">
                  <a16:creationId xmlns:a16="http://schemas.microsoft.com/office/drawing/2014/main" id="{5F2FA9E4-1E55-47B6-9259-3E13E285CFCA}"/>
                </a:ext>
              </a:extLst>
            </p:cNvPr>
            <p:cNvSpPr/>
            <p:nvPr/>
          </p:nvSpPr>
          <p:spPr>
            <a:xfrm>
              <a:off x="5086850" y="2879125"/>
              <a:ext cx="95475" cy="21875"/>
            </a:xfrm>
            <a:custGeom>
              <a:avLst/>
              <a:gdLst/>
              <a:ahLst/>
              <a:cxnLst/>
              <a:rect l="l" t="t" r="r" b="b"/>
              <a:pathLst>
                <a:path w="3819" h="875" extrusionOk="0">
                  <a:moveTo>
                    <a:pt x="1" y="0"/>
                  </a:moveTo>
                  <a:lnTo>
                    <a:pt x="1" y="875"/>
                  </a:lnTo>
                  <a:lnTo>
                    <a:pt x="3819" y="875"/>
                  </a:lnTo>
                  <a:lnTo>
                    <a:pt x="3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519;p52">
              <a:extLst>
                <a:ext uri="{FF2B5EF4-FFF2-40B4-BE49-F238E27FC236}">
                  <a16:creationId xmlns:a16="http://schemas.microsoft.com/office/drawing/2014/main" id="{38F300CE-96A3-4977-B33A-AA1225F6BD12}"/>
                </a:ext>
              </a:extLst>
            </p:cNvPr>
            <p:cNvSpPr/>
            <p:nvPr/>
          </p:nvSpPr>
          <p:spPr>
            <a:xfrm>
              <a:off x="5235400" y="2879125"/>
              <a:ext cx="107075" cy="169075"/>
            </a:xfrm>
            <a:custGeom>
              <a:avLst/>
              <a:gdLst/>
              <a:ahLst/>
              <a:cxnLst/>
              <a:rect l="l" t="t" r="r" b="b"/>
              <a:pathLst>
                <a:path w="4283" h="6763" extrusionOk="0">
                  <a:moveTo>
                    <a:pt x="821" y="0"/>
                  </a:moveTo>
                  <a:lnTo>
                    <a:pt x="821" y="1321"/>
                  </a:lnTo>
                  <a:cubicBezTo>
                    <a:pt x="821" y="1553"/>
                    <a:pt x="1017" y="1749"/>
                    <a:pt x="1267" y="1749"/>
                  </a:cubicBezTo>
                  <a:lnTo>
                    <a:pt x="1695" y="1749"/>
                  </a:lnTo>
                  <a:lnTo>
                    <a:pt x="1695" y="2320"/>
                  </a:lnTo>
                  <a:lnTo>
                    <a:pt x="678" y="3426"/>
                  </a:lnTo>
                  <a:cubicBezTo>
                    <a:pt x="143" y="4015"/>
                    <a:pt x="0" y="4836"/>
                    <a:pt x="321" y="5567"/>
                  </a:cubicBezTo>
                  <a:cubicBezTo>
                    <a:pt x="643" y="6299"/>
                    <a:pt x="1338" y="6763"/>
                    <a:pt x="2141" y="6763"/>
                  </a:cubicBezTo>
                  <a:cubicBezTo>
                    <a:pt x="2944" y="6763"/>
                    <a:pt x="3640" y="6299"/>
                    <a:pt x="3961" y="5567"/>
                  </a:cubicBezTo>
                  <a:cubicBezTo>
                    <a:pt x="4282" y="4836"/>
                    <a:pt x="4140" y="4015"/>
                    <a:pt x="3604" y="3426"/>
                  </a:cubicBezTo>
                  <a:lnTo>
                    <a:pt x="2587" y="2320"/>
                  </a:lnTo>
                  <a:lnTo>
                    <a:pt x="2587" y="1749"/>
                  </a:lnTo>
                  <a:lnTo>
                    <a:pt x="3033" y="1749"/>
                  </a:lnTo>
                  <a:cubicBezTo>
                    <a:pt x="3265" y="1749"/>
                    <a:pt x="3462" y="1553"/>
                    <a:pt x="3462" y="1321"/>
                  </a:cubicBezTo>
                  <a:lnTo>
                    <a:pt x="34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9E86B293-2EEB-4344-B36E-530596BD50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28"/>
          <a:stretch/>
        </p:blipFill>
        <p:spPr>
          <a:xfrm>
            <a:off x="606249" y="4407558"/>
            <a:ext cx="554253" cy="581833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90994F35-598E-4EBD-8F29-137ACE64B2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60"/>
          <a:stretch/>
        </p:blipFill>
        <p:spPr>
          <a:xfrm>
            <a:off x="5498546" y="4285351"/>
            <a:ext cx="1986582" cy="69729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4229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</a:t>
            </a:r>
            <a:endParaRPr dirty="0"/>
          </a:p>
        </p:txBody>
      </p:sp>
      <p:grpSp>
        <p:nvGrpSpPr>
          <p:cNvPr id="1429" name="Google Shape;1429;p52"/>
          <p:cNvGrpSpPr/>
          <p:nvPr/>
        </p:nvGrpSpPr>
        <p:grpSpPr>
          <a:xfrm rot="10800000" flipH="1">
            <a:off x="1256277" y="1498032"/>
            <a:ext cx="667869" cy="667869"/>
            <a:chOff x="1377750" y="1690325"/>
            <a:chExt cx="771300" cy="771300"/>
          </a:xfrm>
        </p:grpSpPr>
        <p:sp>
          <p:nvSpPr>
            <p:cNvPr id="1430" name="Google Shape;1430;p52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2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2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2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2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5" name="Google Shape;1435;p52"/>
          <p:cNvSpPr txBox="1"/>
          <p:nvPr/>
        </p:nvSpPr>
        <p:spPr>
          <a:xfrm>
            <a:off x="713100" y="3529401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List</a:t>
            </a:r>
            <a:endParaRPr sz="16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436" name="Google Shape;1436;p52"/>
          <p:cNvSpPr txBox="1"/>
          <p:nvPr/>
        </p:nvSpPr>
        <p:spPr>
          <a:xfrm>
            <a:off x="713100" y="3907264"/>
            <a:ext cx="1754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Lists are ordered collections of items.</a:t>
            </a:r>
            <a:endParaRPr dirty="0">
              <a:solidFill>
                <a:schemeClr val="tx1"/>
              </a:solidFill>
              <a:latin typeface="Anaheim" panose="020B0604020202020204" charset="0"/>
              <a:ea typeface="Anaheim"/>
              <a:cs typeface="Anaheim"/>
              <a:sym typeface="Anaheim"/>
            </a:endParaRPr>
          </a:p>
        </p:txBody>
      </p:sp>
      <p:grpSp>
        <p:nvGrpSpPr>
          <p:cNvPr id="1437" name="Google Shape;1437;p52"/>
          <p:cNvGrpSpPr/>
          <p:nvPr/>
        </p:nvGrpSpPr>
        <p:grpSpPr>
          <a:xfrm>
            <a:off x="3239548" y="3615933"/>
            <a:ext cx="667869" cy="667869"/>
            <a:chOff x="1377750" y="1690325"/>
            <a:chExt cx="771300" cy="771300"/>
          </a:xfrm>
        </p:grpSpPr>
        <p:sp>
          <p:nvSpPr>
            <p:cNvPr id="1438" name="Google Shape;1438;p52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2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2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2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2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3" name="Google Shape;1443;p52"/>
          <p:cNvSpPr txBox="1"/>
          <p:nvPr/>
        </p:nvSpPr>
        <p:spPr>
          <a:xfrm>
            <a:off x="2696371" y="1414244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Range</a:t>
            </a:r>
          </a:p>
        </p:txBody>
      </p:sp>
      <p:sp>
        <p:nvSpPr>
          <p:cNvPr id="1444" name="Google Shape;1444;p52"/>
          <p:cNvSpPr txBox="1"/>
          <p:nvPr/>
        </p:nvSpPr>
        <p:spPr>
          <a:xfrm>
            <a:off x="2673075" y="1878538"/>
            <a:ext cx="1754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used for looping a specific number of times.</a:t>
            </a:r>
            <a:endParaRPr dirty="0">
              <a:solidFill>
                <a:schemeClr val="tx1"/>
              </a:solidFill>
              <a:latin typeface="Anaheim" panose="020B0604020202020204" charset="0"/>
              <a:ea typeface="Anaheim"/>
              <a:cs typeface="Anaheim"/>
              <a:sym typeface="Anaheim"/>
            </a:endParaRPr>
          </a:p>
        </p:txBody>
      </p:sp>
      <p:grpSp>
        <p:nvGrpSpPr>
          <p:cNvPr id="1445" name="Google Shape;1445;p52"/>
          <p:cNvGrpSpPr/>
          <p:nvPr/>
        </p:nvGrpSpPr>
        <p:grpSpPr>
          <a:xfrm rot="10800000" flipH="1">
            <a:off x="5222818" y="1498032"/>
            <a:ext cx="667869" cy="667869"/>
            <a:chOff x="1377750" y="1690325"/>
            <a:chExt cx="771300" cy="771300"/>
          </a:xfrm>
        </p:grpSpPr>
        <p:sp>
          <p:nvSpPr>
            <p:cNvPr id="1446" name="Google Shape;1446;p52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2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2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2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2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1" name="Google Shape;1451;p52"/>
          <p:cNvSpPr txBox="1"/>
          <p:nvPr/>
        </p:nvSpPr>
        <p:spPr>
          <a:xfrm>
            <a:off x="4679641" y="3529401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Dict</a:t>
            </a:r>
            <a:endParaRPr sz="16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452" name="Google Shape;1452;p52"/>
          <p:cNvSpPr txBox="1"/>
          <p:nvPr/>
        </p:nvSpPr>
        <p:spPr>
          <a:xfrm>
            <a:off x="4627043" y="3907264"/>
            <a:ext cx="1997161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collections of key-value pairs.</a:t>
            </a:r>
            <a:endParaRPr dirty="0">
              <a:solidFill>
                <a:schemeClr val="tx1"/>
              </a:solidFill>
              <a:latin typeface="Anaheim" panose="020B0604020202020204" charset="0"/>
              <a:ea typeface="Anaheim"/>
              <a:cs typeface="Anaheim"/>
              <a:sym typeface="Anaheim"/>
            </a:endParaRPr>
          </a:p>
        </p:txBody>
      </p:sp>
      <p:grpSp>
        <p:nvGrpSpPr>
          <p:cNvPr id="1453" name="Google Shape;1453;p52"/>
          <p:cNvGrpSpPr/>
          <p:nvPr/>
        </p:nvGrpSpPr>
        <p:grpSpPr>
          <a:xfrm>
            <a:off x="7206089" y="3615933"/>
            <a:ext cx="667869" cy="667869"/>
            <a:chOff x="1377750" y="1690325"/>
            <a:chExt cx="771300" cy="771300"/>
          </a:xfrm>
        </p:grpSpPr>
        <p:sp>
          <p:nvSpPr>
            <p:cNvPr id="1454" name="Google Shape;1454;p52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2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2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2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2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9" name="Google Shape;1459;p52"/>
          <p:cNvSpPr txBox="1"/>
          <p:nvPr/>
        </p:nvSpPr>
        <p:spPr>
          <a:xfrm>
            <a:off x="6662912" y="1414244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Normal</a:t>
            </a:r>
            <a:endParaRPr sz="16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460" name="Google Shape;1460;p52"/>
          <p:cNvSpPr txBox="1"/>
          <p:nvPr/>
        </p:nvSpPr>
        <p:spPr>
          <a:xfrm>
            <a:off x="6662912" y="1792107"/>
            <a:ext cx="1754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I</a:t>
            </a:r>
            <a:r>
              <a:rPr lang="en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nt,float etc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461" name="Google Shape;1461;p52"/>
          <p:cNvGrpSpPr/>
          <p:nvPr/>
        </p:nvGrpSpPr>
        <p:grpSpPr>
          <a:xfrm rot="10800000" flipH="1">
            <a:off x="1345619" y="2646639"/>
            <a:ext cx="489236" cy="489236"/>
            <a:chOff x="1377750" y="1690325"/>
            <a:chExt cx="771300" cy="771300"/>
          </a:xfrm>
        </p:grpSpPr>
        <p:sp>
          <p:nvSpPr>
            <p:cNvPr id="1462" name="Google Shape;1462;p52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2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2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2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2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7" name="Google Shape;1467;p52"/>
          <p:cNvSpPr txBox="1"/>
          <p:nvPr/>
        </p:nvSpPr>
        <p:spPr>
          <a:xfrm>
            <a:off x="1420892" y="2783191"/>
            <a:ext cx="33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1</a:t>
            </a:r>
            <a:endParaRPr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1468" name="Google Shape;1468;p52"/>
          <p:cNvGrpSpPr/>
          <p:nvPr/>
        </p:nvGrpSpPr>
        <p:grpSpPr>
          <a:xfrm rot="10800000" flipH="1">
            <a:off x="3328869" y="2646639"/>
            <a:ext cx="489236" cy="489236"/>
            <a:chOff x="1377750" y="1690325"/>
            <a:chExt cx="771300" cy="771300"/>
          </a:xfrm>
        </p:grpSpPr>
        <p:sp>
          <p:nvSpPr>
            <p:cNvPr id="1469" name="Google Shape;1469;p52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2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2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2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2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4" name="Google Shape;1474;p52"/>
          <p:cNvSpPr txBox="1"/>
          <p:nvPr/>
        </p:nvSpPr>
        <p:spPr>
          <a:xfrm>
            <a:off x="3404142" y="2783191"/>
            <a:ext cx="33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2</a:t>
            </a:r>
            <a:endParaRPr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1475" name="Google Shape;1475;p52"/>
          <p:cNvGrpSpPr/>
          <p:nvPr/>
        </p:nvGrpSpPr>
        <p:grpSpPr>
          <a:xfrm rot="10800000" flipH="1">
            <a:off x="5312119" y="2646639"/>
            <a:ext cx="489236" cy="489236"/>
            <a:chOff x="1377750" y="1690325"/>
            <a:chExt cx="771300" cy="771300"/>
          </a:xfrm>
        </p:grpSpPr>
        <p:sp>
          <p:nvSpPr>
            <p:cNvPr id="1476" name="Google Shape;1476;p52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2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2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2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2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1" name="Google Shape;1481;p52"/>
          <p:cNvSpPr txBox="1"/>
          <p:nvPr/>
        </p:nvSpPr>
        <p:spPr>
          <a:xfrm>
            <a:off x="5387392" y="2783191"/>
            <a:ext cx="33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3</a:t>
            </a:r>
            <a:endParaRPr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1482" name="Google Shape;1482;p52"/>
          <p:cNvGrpSpPr/>
          <p:nvPr/>
        </p:nvGrpSpPr>
        <p:grpSpPr>
          <a:xfrm rot="10800000" flipH="1">
            <a:off x="7295369" y="2646639"/>
            <a:ext cx="489236" cy="489236"/>
            <a:chOff x="1377750" y="1690325"/>
            <a:chExt cx="771300" cy="771300"/>
          </a:xfrm>
        </p:grpSpPr>
        <p:sp>
          <p:nvSpPr>
            <p:cNvPr id="1483" name="Google Shape;1483;p52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2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2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2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2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8" name="Google Shape;1488;p52"/>
          <p:cNvSpPr txBox="1"/>
          <p:nvPr/>
        </p:nvSpPr>
        <p:spPr>
          <a:xfrm>
            <a:off x="7370642" y="2783191"/>
            <a:ext cx="33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4</a:t>
            </a:r>
            <a:endParaRPr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1489" name="Google Shape;1489;p52"/>
          <p:cNvCxnSpPr>
            <a:stCxn id="1430" idx="0"/>
            <a:endCxn id="1462" idx="2"/>
          </p:cNvCxnSpPr>
          <p:nvPr/>
        </p:nvCxnSpPr>
        <p:spPr>
          <a:xfrm>
            <a:off x="1590212" y="2165900"/>
            <a:ext cx="0" cy="480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0" name="Google Shape;1490;p52"/>
          <p:cNvCxnSpPr>
            <a:stCxn id="1438" idx="0"/>
            <a:endCxn id="1469" idx="0"/>
          </p:cNvCxnSpPr>
          <p:nvPr/>
        </p:nvCxnSpPr>
        <p:spPr>
          <a:xfrm rot="10800000">
            <a:off x="3573482" y="3135933"/>
            <a:ext cx="0" cy="480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1" name="Google Shape;1491;p52"/>
          <p:cNvCxnSpPr>
            <a:stCxn id="1446" idx="0"/>
            <a:endCxn id="1476" idx="2"/>
          </p:cNvCxnSpPr>
          <p:nvPr/>
        </p:nvCxnSpPr>
        <p:spPr>
          <a:xfrm>
            <a:off x="5556753" y="2165900"/>
            <a:ext cx="0" cy="480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2" name="Google Shape;1492;p52"/>
          <p:cNvCxnSpPr>
            <a:stCxn id="1454" idx="0"/>
            <a:endCxn id="1483" idx="0"/>
          </p:cNvCxnSpPr>
          <p:nvPr/>
        </p:nvCxnSpPr>
        <p:spPr>
          <a:xfrm rot="10800000">
            <a:off x="7540023" y="3135933"/>
            <a:ext cx="0" cy="480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3" name="Google Shape;1493;p52"/>
          <p:cNvCxnSpPr>
            <a:endCxn id="1469" idx="1"/>
          </p:cNvCxnSpPr>
          <p:nvPr/>
        </p:nvCxnSpPr>
        <p:spPr>
          <a:xfrm>
            <a:off x="1834869" y="2891257"/>
            <a:ext cx="149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4" name="Google Shape;1494;p52"/>
          <p:cNvCxnSpPr>
            <a:endCxn id="1476" idx="1"/>
          </p:cNvCxnSpPr>
          <p:nvPr/>
        </p:nvCxnSpPr>
        <p:spPr>
          <a:xfrm>
            <a:off x="3818119" y="2891257"/>
            <a:ext cx="149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5" name="Google Shape;1495;p52"/>
          <p:cNvCxnSpPr>
            <a:stCxn id="1476" idx="3"/>
            <a:endCxn id="1483" idx="1"/>
          </p:cNvCxnSpPr>
          <p:nvPr/>
        </p:nvCxnSpPr>
        <p:spPr>
          <a:xfrm>
            <a:off x="5801354" y="2891257"/>
            <a:ext cx="149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96" name="Google Shape;1496;p52"/>
          <p:cNvGrpSpPr/>
          <p:nvPr/>
        </p:nvGrpSpPr>
        <p:grpSpPr>
          <a:xfrm>
            <a:off x="1401888" y="1643938"/>
            <a:ext cx="376525" cy="376500"/>
            <a:chOff x="4448075" y="2235900"/>
            <a:chExt cx="376525" cy="376500"/>
          </a:xfrm>
        </p:grpSpPr>
        <p:sp>
          <p:nvSpPr>
            <p:cNvPr id="1497" name="Google Shape;1497;p52"/>
            <p:cNvSpPr/>
            <p:nvPr/>
          </p:nvSpPr>
          <p:spPr>
            <a:xfrm>
              <a:off x="4625625" y="2413425"/>
              <a:ext cx="21875" cy="21875"/>
            </a:xfrm>
            <a:custGeom>
              <a:avLst/>
              <a:gdLst/>
              <a:ahLst/>
              <a:cxnLst/>
              <a:rect l="l" t="t" r="r" b="b"/>
              <a:pathLst>
                <a:path w="875" h="875" extrusionOk="0">
                  <a:moveTo>
                    <a:pt x="429" y="1"/>
                  </a:moveTo>
                  <a:cubicBezTo>
                    <a:pt x="197" y="1"/>
                    <a:pt x="0" y="197"/>
                    <a:pt x="0" y="429"/>
                  </a:cubicBezTo>
                  <a:cubicBezTo>
                    <a:pt x="0" y="679"/>
                    <a:pt x="197" y="875"/>
                    <a:pt x="429" y="875"/>
                  </a:cubicBezTo>
                  <a:cubicBezTo>
                    <a:pt x="678" y="875"/>
                    <a:pt x="875" y="679"/>
                    <a:pt x="875" y="429"/>
                  </a:cubicBezTo>
                  <a:cubicBezTo>
                    <a:pt x="875" y="197"/>
                    <a:pt x="678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2"/>
            <p:cNvSpPr/>
            <p:nvPr/>
          </p:nvSpPr>
          <p:spPr>
            <a:xfrm>
              <a:off x="4448075" y="2235900"/>
              <a:ext cx="376525" cy="376500"/>
            </a:xfrm>
            <a:custGeom>
              <a:avLst/>
              <a:gdLst/>
              <a:ahLst/>
              <a:cxnLst/>
              <a:rect l="l" t="t" r="r" b="b"/>
              <a:pathLst>
                <a:path w="15061" h="15060" extrusionOk="0">
                  <a:moveTo>
                    <a:pt x="7531" y="2248"/>
                  </a:moveTo>
                  <a:cubicBezTo>
                    <a:pt x="10046" y="2248"/>
                    <a:pt x="12152" y="3997"/>
                    <a:pt x="12705" y="6352"/>
                  </a:cubicBezTo>
                  <a:cubicBezTo>
                    <a:pt x="12580" y="6317"/>
                    <a:pt x="12455" y="6281"/>
                    <a:pt x="12330" y="6245"/>
                  </a:cubicBezTo>
                  <a:cubicBezTo>
                    <a:pt x="11117" y="5853"/>
                    <a:pt x="9475" y="5335"/>
                    <a:pt x="7531" y="5335"/>
                  </a:cubicBezTo>
                  <a:cubicBezTo>
                    <a:pt x="5604" y="5335"/>
                    <a:pt x="3944" y="5853"/>
                    <a:pt x="2731" y="6245"/>
                  </a:cubicBezTo>
                  <a:cubicBezTo>
                    <a:pt x="2606" y="6281"/>
                    <a:pt x="2499" y="6317"/>
                    <a:pt x="2374" y="6352"/>
                  </a:cubicBezTo>
                  <a:cubicBezTo>
                    <a:pt x="2909" y="3997"/>
                    <a:pt x="5033" y="2248"/>
                    <a:pt x="7531" y="2248"/>
                  </a:cubicBezTo>
                  <a:close/>
                  <a:moveTo>
                    <a:pt x="4301" y="7102"/>
                  </a:moveTo>
                  <a:cubicBezTo>
                    <a:pt x="4551" y="7102"/>
                    <a:pt x="4747" y="7298"/>
                    <a:pt x="4747" y="7530"/>
                  </a:cubicBezTo>
                  <a:cubicBezTo>
                    <a:pt x="4747" y="7780"/>
                    <a:pt x="4551" y="7976"/>
                    <a:pt x="4301" y="7976"/>
                  </a:cubicBezTo>
                  <a:cubicBezTo>
                    <a:pt x="4051" y="7976"/>
                    <a:pt x="3855" y="7780"/>
                    <a:pt x="3855" y="7530"/>
                  </a:cubicBezTo>
                  <a:cubicBezTo>
                    <a:pt x="3855" y="7298"/>
                    <a:pt x="4051" y="7102"/>
                    <a:pt x="4301" y="7102"/>
                  </a:cubicBezTo>
                  <a:close/>
                  <a:moveTo>
                    <a:pt x="10778" y="7102"/>
                  </a:moveTo>
                  <a:cubicBezTo>
                    <a:pt x="11010" y="7102"/>
                    <a:pt x="11206" y="7298"/>
                    <a:pt x="11206" y="7530"/>
                  </a:cubicBezTo>
                  <a:cubicBezTo>
                    <a:pt x="11206" y="7780"/>
                    <a:pt x="11010" y="7976"/>
                    <a:pt x="10778" y="7976"/>
                  </a:cubicBezTo>
                  <a:cubicBezTo>
                    <a:pt x="10528" y="7976"/>
                    <a:pt x="10332" y="7780"/>
                    <a:pt x="10332" y="7530"/>
                  </a:cubicBezTo>
                  <a:cubicBezTo>
                    <a:pt x="10332" y="7298"/>
                    <a:pt x="10528" y="7102"/>
                    <a:pt x="10778" y="7102"/>
                  </a:cubicBezTo>
                  <a:close/>
                  <a:moveTo>
                    <a:pt x="7531" y="6210"/>
                  </a:moveTo>
                  <a:cubicBezTo>
                    <a:pt x="8262" y="6210"/>
                    <a:pt x="8869" y="6798"/>
                    <a:pt x="8869" y="7530"/>
                  </a:cubicBezTo>
                  <a:cubicBezTo>
                    <a:pt x="8869" y="8261"/>
                    <a:pt x="8262" y="8850"/>
                    <a:pt x="7531" y="8850"/>
                  </a:cubicBezTo>
                  <a:cubicBezTo>
                    <a:pt x="6799" y="8850"/>
                    <a:pt x="6210" y="8261"/>
                    <a:pt x="6210" y="7530"/>
                  </a:cubicBezTo>
                  <a:cubicBezTo>
                    <a:pt x="6210" y="6798"/>
                    <a:pt x="6799" y="6210"/>
                    <a:pt x="7531" y="6210"/>
                  </a:cubicBezTo>
                  <a:close/>
                  <a:moveTo>
                    <a:pt x="5711" y="9154"/>
                  </a:moveTo>
                  <a:lnTo>
                    <a:pt x="5247" y="12312"/>
                  </a:lnTo>
                  <a:cubicBezTo>
                    <a:pt x="3944" y="11687"/>
                    <a:pt x="2945" y="10545"/>
                    <a:pt x="2499" y="9154"/>
                  </a:cubicBezTo>
                  <a:close/>
                  <a:moveTo>
                    <a:pt x="12580" y="9154"/>
                  </a:moveTo>
                  <a:cubicBezTo>
                    <a:pt x="12134" y="10545"/>
                    <a:pt x="11117" y="11687"/>
                    <a:pt x="9814" y="12312"/>
                  </a:cubicBezTo>
                  <a:lnTo>
                    <a:pt x="9368" y="9154"/>
                  </a:lnTo>
                  <a:close/>
                  <a:moveTo>
                    <a:pt x="7531" y="0"/>
                  </a:moveTo>
                  <a:cubicBezTo>
                    <a:pt x="5532" y="0"/>
                    <a:pt x="3641" y="785"/>
                    <a:pt x="2213" y="2213"/>
                  </a:cubicBezTo>
                  <a:cubicBezTo>
                    <a:pt x="786" y="3640"/>
                    <a:pt x="1" y="5532"/>
                    <a:pt x="1" y="7530"/>
                  </a:cubicBezTo>
                  <a:cubicBezTo>
                    <a:pt x="1" y="9546"/>
                    <a:pt x="786" y="11437"/>
                    <a:pt x="2213" y="12865"/>
                  </a:cubicBezTo>
                  <a:cubicBezTo>
                    <a:pt x="3641" y="14274"/>
                    <a:pt x="5532" y="15059"/>
                    <a:pt x="7531" y="15059"/>
                  </a:cubicBezTo>
                  <a:cubicBezTo>
                    <a:pt x="9547" y="15059"/>
                    <a:pt x="11438" y="14274"/>
                    <a:pt x="12865" y="12865"/>
                  </a:cubicBezTo>
                  <a:cubicBezTo>
                    <a:pt x="14275" y="11437"/>
                    <a:pt x="15060" y="9546"/>
                    <a:pt x="15060" y="7530"/>
                  </a:cubicBezTo>
                  <a:cubicBezTo>
                    <a:pt x="15060" y="5532"/>
                    <a:pt x="14275" y="3640"/>
                    <a:pt x="12865" y="2213"/>
                  </a:cubicBezTo>
                  <a:cubicBezTo>
                    <a:pt x="11438" y="785"/>
                    <a:pt x="9547" y="0"/>
                    <a:pt x="7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52"/>
          <p:cNvGrpSpPr/>
          <p:nvPr/>
        </p:nvGrpSpPr>
        <p:grpSpPr>
          <a:xfrm>
            <a:off x="3382050" y="3761763"/>
            <a:ext cx="382750" cy="376200"/>
            <a:chOff x="3321775" y="3402225"/>
            <a:chExt cx="382750" cy="376200"/>
          </a:xfrm>
        </p:grpSpPr>
        <p:sp>
          <p:nvSpPr>
            <p:cNvPr id="1500" name="Google Shape;1500;p52"/>
            <p:cNvSpPr/>
            <p:nvPr/>
          </p:nvSpPr>
          <p:spPr>
            <a:xfrm>
              <a:off x="3607700" y="3402225"/>
              <a:ext cx="96375" cy="91600"/>
            </a:xfrm>
            <a:custGeom>
              <a:avLst/>
              <a:gdLst/>
              <a:ahLst/>
              <a:cxnLst/>
              <a:rect l="l" t="t" r="r" b="b"/>
              <a:pathLst>
                <a:path w="3855" h="3664" extrusionOk="0">
                  <a:moveTo>
                    <a:pt x="2538" y="1"/>
                  </a:moveTo>
                  <a:cubicBezTo>
                    <a:pt x="2054" y="1"/>
                    <a:pt x="1434" y="210"/>
                    <a:pt x="678" y="630"/>
                  </a:cubicBezTo>
                  <a:cubicBezTo>
                    <a:pt x="446" y="755"/>
                    <a:pt x="232" y="880"/>
                    <a:pt x="0" y="1041"/>
                  </a:cubicBezTo>
                  <a:cubicBezTo>
                    <a:pt x="179" y="2397"/>
                    <a:pt x="1267" y="3485"/>
                    <a:pt x="2623" y="3664"/>
                  </a:cubicBezTo>
                  <a:cubicBezTo>
                    <a:pt x="2784" y="3432"/>
                    <a:pt x="2909" y="3217"/>
                    <a:pt x="3034" y="2985"/>
                  </a:cubicBezTo>
                  <a:cubicBezTo>
                    <a:pt x="3747" y="1701"/>
                    <a:pt x="3854" y="809"/>
                    <a:pt x="3355" y="309"/>
                  </a:cubicBezTo>
                  <a:cubicBezTo>
                    <a:pt x="3149" y="103"/>
                    <a:pt x="2877" y="1"/>
                    <a:pt x="25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2"/>
            <p:cNvSpPr/>
            <p:nvPr/>
          </p:nvSpPr>
          <p:spPr>
            <a:xfrm>
              <a:off x="3417675" y="3705000"/>
              <a:ext cx="68275" cy="66275"/>
            </a:xfrm>
            <a:custGeom>
              <a:avLst/>
              <a:gdLst/>
              <a:ahLst/>
              <a:cxnLst/>
              <a:rect l="l" t="t" r="r" b="b"/>
              <a:pathLst>
                <a:path w="2731" h="2651" extrusionOk="0">
                  <a:moveTo>
                    <a:pt x="2240" y="1"/>
                  </a:moveTo>
                  <a:cubicBezTo>
                    <a:pt x="2128" y="1"/>
                    <a:pt x="2017" y="46"/>
                    <a:pt x="1927" y="135"/>
                  </a:cubicBezTo>
                  <a:lnTo>
                    <a:pt x="161" y="1901"/>
                  </a:lnTo>
                  <a:cubicBezTo>
                    <a:pt x="0" y="2062"/>
                    <a:pt x="0" y="2347"/>
                    <a:pt x="161" y="2508"/>
                  </a:cubicBezTo>
                  <a:cubicBezTo>
                    <a:pt x="250" y="2597"/>
                    <a:pt x="357" y="2651"/>
                    <a:pt x="482" y="2651"/>
                  </a:cubicBezTo>
                  <a:cubicBezTo>
                    <a:pt x="589" y="2651"/>
                    <a:pt x="696" y="2597"/>
                    <a:pt x="785" y="2508"/>
                  </a:cubicBezTo>
                  <a:lnTo>
                    <a:pt x="2552" y="759"/>
                  </a:lnTo>
                  <a:cubicBezTo>
                    <a:pt x="2730" y="581"/>
                    <a:pt x="2730" y="295"/>
                    <a:pt x="2552" y="135"/>
                  </a:cubicBezTo>
                  <a:cubicBezTo>
                    <a:pt x="2463" y="46"/>
                    <a:pt x="2351" y="1"/>
                    <a:pt x="2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2"/>
            <p:cNvSpPr/>
            <p:nvPr/>
          </p:nvSpPr>
          <p:spPr>
            <a:xfrm>
              <a:off x="3329350" y="3616700"/>
              <a:ext cx="68275" cy="66250"/>
            </a:xfrm>
            <a:custGeom>
              <a:avLst/>
              <a:gdLst/>
              <a:ahLst/>
              <a:cxnLst/>
              <a:rect l="l" t="t" r="r" b="b"/>
              <a:pathLst>
                <a:path w="2731" h="2650" extrusionOk="0">
                  <a:moveTo>
                    <a:pt x="2246" y="0"/>
                  </a:moveTo>
                  <a:cubicBezTo>
                    <a:pt x="2133" y="0"/>
                    <a:pt x="2017" y="45"/>
                    <a:pt x="1928" y="134"/>
                  </a:cubicBezTo>
                  <a:lnTo>
                    <a:pt x="179" y="1900"/>
                  </a:lnTo>
                  <a:cubicBezTo>
                    <a:pt x="1" y="2061"/>
                    <a:pt x="1" y="2346"/>
                    <a:pt x="179" y="2525"/>
                  </a:cubicBezTo>
                  <a:cubicBezTo>
                    <a:pt x="250" y="2614"/>
                    <a:pt x="375" y="2650"/>
                    <a:pt x="482" y="2650"/>
                  </a:cubicBezTo>
                  <a:cubicBezTo>
                    <a:pt x="589" y="2650"/>
                    <a:pt x="714" y="2614"/>
                    <a:pt x="786" y="2525"/>
                  </a:cubicBezTo>
                  <a:lnTo>
                    <a:pt x="2552" y="758"/>
                  </a:lnTo>
                  <a:cubicBezTo>
                    <a:pt x="2730" y="580"/>
                    <a:pt x="2730" y="312"/>
                    <a:pt x="2552" y="134"/>
                  </a:cubicBezTo>
                  <a:cubicBezTo>
                    <a:pt x="2472" y="45"/>
                    <a:pt x="2360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2"/>
            <p:cNvSpPr/>
            <p:nvPr/>
          </p:nvSpPr>
          <p:spPr>
            <a:xfrm>
              <a:off x="3321775" y="3683050"/>
              <a:ext cx="97700" cy="95375"/>
            </a:xfrm>
            <a:custGeom>
              <a:avLst/>
              <a:gdLst/>
              <a:ahLst/>
              <a:cxnLst/>
              <a:rect l="l" t="t" r="r" b="b"/>
              <a:pathLst>
                <a:path w="3908" h="3815" extrusionOk="0">
                  <a:moveTo>
                    <a:pt x="3428" y="0"/>
                  </a:moveTo>
                  <a:cubicBezTo>
                    <a:pt x="3315" y="0"/>
                    <a:pt x="3203" y="40"/>
                    <a:pt x="3123" y="121"/>
                  </a:cubicBezTo>
                  <a:lnTo>
                    <a:pt x="179" y="3065"/>
                  </a:lnTo>
                  <a:cubicBezTo>
                    <a:pt x="0" y="3243"/>
                    <a:pt x="0" y="3511"/>
                    <a:pt x="179" y="3689"/>
                  </a:cubicBezTo>
                  <a:cubicBezTo>
                    <a:pt x="268" y="3778"/>
                    <a:pt x="375" y="3814"/>
                    <a:pt x="500" y="3814"/>
                  </a:cubicBezTo>
                  <a:cubicBezTo>
                    <a:pt x="607" y="3814"/>
                    <a:pt x="714" y="3778"/>
                    <a:pt x="803" y="3689"/>
                  </a:cubicBezTo>
                  <a:lnTo>
                    <a:pt x="3747" y="745"/>
                  </a:lnTo>
                  <a:cubicBezTo>
                    <a:pt x="3908" y="567"/>
                    <a:pt x="3908" y="299"/>
                    <a:pt x="3747" y="121"/>
                  </a:cubicBezTo>
                  <a:cubicBezTo>
                    <a:pt x="3658" y="40"/>
                    <a:pt x="3542" y="0"/>
                    <a:pt x="3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2"/>
            <p:cNvSpPr/>
            <p:nvPr/>
          </p:nvSpPr>
          <p:spPr>
            <a:xfrm>
              <a:off x="3423475" y="3613800"/>
              <a:ext cx="64250" cy="64250"/>
            </a:xfrm>
            <a:custGeom>
              <a:avLst/>
              <a:gdLst/>
              <a:ahLst/>
              <a:cxnLst/>
              <a:rect l="l" t="t" r="r" b="b"/>
              <a:pathLst>
                <a:path w="2570" h="2570" extrusionOk="0">
                  <a:moveTo>
                    <a:pt x="589" y="0"/>
                  </a:moveTo>
                  <a:cubicBezTo>
                    <a:pt x="72" y="1035"/>
                    <a:pt x="0" y="2052"/>
                    <a:pt x="0" y="2106"/>
                  </a:cubicBezTo>
                  <a:cubicBezTo>
                    <a:pt x="0" y="2231"/>
                    <a:pt x="36" y="2355"/>
                    <a:pt x="125" y="2445"/>
                  </a:cubicBezTo>
                  <a:cubicBezTo>
                    <a:pt x="214" y="2516"/>
                    <a:pt x="322" y="2570"/>
                    <a:pt x="446" y="2570"/>
                  </a:cubicBezTo>
                  <a:lnTo>
                    <a:pt x="464" y="2570"/>
                  </a:lnTo>
                  <a:cubicBezTo>
                    <a:pt x="518" y="2570"/>
                    <a:pt x="1535" y="2498"/>
                    <a:pt x="2570" y="1981"/>
                  </a:cubicBezTo>
                  <a:lnTo>
                    <a:pt x="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2"/>
            <p:cNvSpPr/>
            <p:nvPr/>
          </p:nvSpPr>
          <p:spPr>
            <a:xfrm>
              <a:off x="3382875" y="3404550"/>
              <a:ext cx="321650" cy="306500"/>
            </a:xfrm>
            <a:custGeom>
              <a:avLst/>
              <a:gdLst/>
              <a:ahLst/>
              <a:cxnLst/>
              <a:rect l="l" t="t" r="r" b="b"/>
              <a:pathLst>
                <a:path w="12866" h="12260" extrusionOk="0">
                  <a:moveTo>
                    <a:pt x="8300" y="3825"/>
                  </a:moveTo>
                  <a:cubicBezTo>
                    <a:pt x="8413" y="3825"/>
                    <a:pt x="8529" y="3865"/>
                    <a:pt x="8619" y="3945"/>
                  </a:cubicBezTo>
                  <a:cubicBezTo>
                    <a:pt x="8779" y="4124"/>
                    <a:pt x="8779" y="4409"/>
                    <a:pt x="8619" y="4570"/>
                  </a:cubicBezTo>
                  <a:lnTo>
                    <a:pt x="7370" y="5819"/>
                  </a:lnTo>
                  <a:cubicBezTo>
                    <a:pt x="7280" y="5908"/>
                    <a:pt x="7173" y="5944"/>
                    <a:pt x="7049" y="5944"/>
                  </a:cubicBezTo>
                  <a:cubicBezTo>
                    <a:pt x="6941" y="5944"/>
                    <a:pt x="6834" y="5908"/>
                    <a:pt x="6745" y="5819"/>
                  </a:cubicBezTo>
                  <a:cubicBezTo>
                    <a:pt x="6567" y="5658"/>
                    <a:pt x="6567" y="5373"/>
                    <a:pt x="6745" y="5194"/>
                  </a:cubicBezTo>
                  <a:lnTo>
                    <a:pt x="7994" y="3945"/>
                  </a:lnTo>
                  <a:cubicBezTo>
                    <a:pt x="8074" y="3865"/>
                    <a:pt x="8186" y="3825"/>
                    <a:pt x="8300" y="3825"/>
                  </a:cubicBezTo>
                  <a:close/>
                  <a:moveTo>
                    <a:pt x="5580" y="0"/>
                  </a:moveTo>
                  <a:cubicBezTo>
                    <a:pt x="5124" y="0"/>
                    <a:pt x="4619" y="306"/>
                    <a:pt x="4408" y="430"/>
                  </a:cubicBezTo>
                  <a:cubicBezTo>
                    <a:pt x="3783" y="805"/>
                    <a:pt x="3070" y="1394"/>
                    <a:pt x="2374" y="2072"/>
                  </a:cubicBezTo>
                  <a:cubicBezTo>
                    <a:pt x="1678" y="2768"/>
                    <a:pt x="1107" y="3499"/>
                    <a:pt x="732" y="4106"/>
                  </a:cubicBezTo>
                  <a:cubicBezTo>
                    <a:pt x="554" y="4409"/>
                    <a:pt x="1" y="5319"/>
                    <a:pt x="500" y="5819"/>
                  </a:cubicBezTo>
                  <a:cubicBezTo>
                    <a:pt x="638" y="5956"/>
                    <a:pt x="818" y="6023"/>
                    <a:pt x="1036" y="6023"/>
                  </a:cubicBezTo>
                  <a:cubicBezTo>
                    <a:pt x="1214" y="6023"/>
                    <a:pt x="1417" y="5978"/>
                    <a:pt x="1642" y="5890"/>
                  </a:cubicBezTo>
                  <a:cubicBezTo>
                    <a:pt x="1910" y="5783"/>
                    <a:pt x="2213" y="5605"/>
                    <a:pt x="2552" y="5373"/>
                  </a:cubicBezTo>
                  <a:lnTo>
                    <a:pt x="3212" y="6033"/>
                  </a:lnTo>
                  <a:lnTo>
                    <a:pt x="2695" y="7210"/>
                  </a:lnTo>
                  <a:cubicBezTo>
                    <a:pt x="2624" y="7371"/>
                    <a:pt x="2659" y="7567"/>
                    <a:pt x="2784" y="7692"/>
                  </a:cubicBezTo>
                  <a:lnTo>
                    <a:pt x="4872" y="9780"/>
                  </a:lnTo>
                  <a:cubicBezTo>
                    <a:pt x="4954" y="9862"/>
                    <a:pt x="5067" y="9905"/>
                    <a:pt x="5180" y="9905"/>
                  </a:cubicBezTo>
                  <a:cubicBezTo>
                    <a:pt x="5239" y="9905"/>
                    <a:pt x="5298" y="9893"/>
                    <a:pt x="5353" y="9869"/>
                  </a:cubicBezTo>
                  <a:lnTo>
                    <a:pt x="6531" y="9352"/>
                  </a:lnTo>
                  <a:lnTo>
                    <a:pt x="7191" y="10012"/>
                  </a:lnTo>
                  <a:cubicBezTo>
                    <a:pt x="6959" y="10351"/>
                    <a:pt x="6781" y="10654"/>
                    <a:pt x="6674" y="10922"/>
                  </a:cubicBezTo>
                  <a:cubicBezTo>
                    <a:pt x="6478" y="11421"/>
                    <a:pt x="6495" y="11814"/>
                    <a:pt x="6745" y="12064"/>
                  </a:cubicBezTo>
                  <a:cubicBezTo>
                    <a:pt x="6888" y="12206"/>
                    <a:pt x="7084" y="12260"/>
                    <a:pt x="7280" y="12260"/>
                  </a:cubicBezTo>
                  <a:cubicBezTo>
                    <a:pt x="7727" y="12260"/>
                    <a:pt x="8244" y="11957"/>
                    <a:pt x="8458" y="11832"/>
                  </a:cubicBezTo>
                  <a:cubicBezTo>
                    <a:pt x="9065" y="11457"/>
                    <a:pt x="9796" y="10886"/>
                    <a:pt x="10492" y="10190"/>
                  </a:cubicBezTo>
                  <a:cubicBezTo>
                    <a:pt x="11170" y="9494"/>
                    <a:pt x="11759" y="8781"/>
                    <a:pt x="12134" y="8156"/>
                  </a:cubicBezTo>
                  <a:cubicBezTo>
                    <a:pt x="12312" y="7853"/>
                    <a:pt x="12865" y="6943"/>
                    <a:pt x="12348" y="6443"/>
                  </a:cubicBezTo>
                  <a:cubicBezTo>
                    <a:pt x="12199" y="6295"/>
                    <a:pt x="12015" y="6239"/>
                    <a:pt x="11821" y="6239"/>
                  </a:cubicBezTo>
                  <a:cubicBezTo>
                    <a:pt x="11363" y="6239"/>
                    <a:pt x="10853" y="6550"/>
                    <a:pt x="10653" y="6675"/>
                  </a:cubicBezTo>
                  <a:cubicBezTo>
                    <a:pt x="10117" y="6978"/>
                    <a:pt x="9529" y="7460"/>
                    <a:pt x="8922" y="8013"/>
                  </a:cubicBezTo>
                  <a:lnTo>
                    <a:pt x="8280" y="7353"/>
                  </a:lnTo>
                  <a:cubicBezTo>
                    <a:pt x="8601" y="7068"/>
                    <a:pt x="8922" y="6764"/>
                    <a:pt x="9243" y="6443"/>
                  </a:cubicBezTo>
                  <a:cubicBezTo>
                    <a:pt x="9921" y="5765"/>
                    <a:pt x="10546" y="5051"/>
                    <a:pt x="11063" y="4373"/>
                  </a:cubicBezTo>
                  <a:cubicBezTo>
                    <a:pt x="9654" y="4017"/>
                    <a:pt x="8547" y="2910"/>
                    <a:pt x="8190" y="1501"/>
                  </a:cubicBezTo>
                  <a:cubicBezTo>
                    <a:pt x="7512" y="2018"/>
                    <a:pt x="6799" y="2643"/>
                    <a:pt x="6121" y="3321"/>
                  </a:cubicBezTo>
                  <a:cubicBezTo>
                    <a:pt x="5800" y="3642"/>
                    <a:pt x="5496" y="3963"/>
                    <a:pt x="5211" y="4284"/>
                  </a:cubicBezTo>
                  <a:lnTo>
                    <a:pt x="4551" y="3642"/>
                  </a:lnTo>
                  <a:cubicBezTo>
                    <a:pt x="5104" y="3035"/>
                    <a:pt x="5585" y="2446"/>
                    <a:pt x="5889" y="1911"/>
                  </a:cubicBezTo>
                  <a:cubicBezTo>
                    <a:pt x="6067" y="1626"/>
                    <a:pt x="6620" y="716"/>
                    <a:pt x="6121" y="216"/>
                  </a:cubicBezTo>
                  <a:cubicBezTo>
                    <a:pt x="5969" y="59"/>
                    <a:pt x="5779" y="0"/>
                    <a:pt x="5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6" name="Google Shape;1506;p52"/>
          <p:cNvGrpSpPr/>
          <p:nvPr/>
        </p:nvGrpSpPr>
        <p:grpSpPr>
          <a:xfrm>
            <a:off x="5428200" y="1643925"/>
            <a:ext cx="256975" cy="376500"/>
            <a:chOff x="1698075" y="2235900"/>
            <a:chExt cx="256975" cy="376500"/>
          </a:xfrm>
        </p:grpSpPr>
        <p:sp>
          <p:nvSpPr>
            <p:cNvPr id="1507" name="Google Shape;1507;p52"/>
            <p:cNvSpPr/>
            <p:nvPr/>
          </p:nvSpPr>
          <p:spPr>
            <a:xfrm>
              <a:off x="1698075" y="2235900"/>
              <a:ext cx="256975" cy="287725"/>
            </a:xfrm>
            <a:custGeom>
              <a:avLst/>
              <a:gdLst/>
              <a:ahLst/>
              <a:cxnLst/>
              <a:rect l="l" t="t" r="r" b="b"/>
              <a:pathLst>
                <a:path w="10279" h="11509" extrusionOk="0">
                  <a:moveTo>
                    <a:pt x="4105" y="7120"/>
                  </a:moveTo>
                  <a:cubicBezTo>
                    <a:pt x="4355" y="7120"/>
                    <a:pt x="4551" y="7316"/>
                    <a:pt x="4551" y="7566"/>
                  </a:cubicBezTo>
                  <a:cubicBezTo>
                    <a:pt x="4551" y="7815"/>
                    <a:pt x="4355" y="8012"/>
                    <a:pt x="4105" y="8012"/>
                  </a:cubicBezTo>
                  <a:cubicBezTo>
                    <a:pt x="3873" y="8012"/>
                    <a:pt x="3677" y="7815"/>
                    <a:pt x="3677" y="7566"/>
                  </a:cubicBezTo>
                  <a:cubicBezTo>
                    <a:pt x="3677" y="7316"/>
                    <a:pt x="3873" y="7120"/>
                    <a:pt x="4105" y="7120"/>
                  </a:cubicBezTo>
                  <a:close/>
                  <a:moveTo>
                    <a:pt x="6175" y="7120"/>
                  </a:moveTo>
                  <a:cubicBezTo>
                    <a:pt x="6406" y="7120"/>
                    <a:pt x="6603" y="7316"/>
                    <a:pt x="6603" y="7566"/>
                  </a:cubicBezTo>
                  <a:cubicBezTo>
                    <a:pt x="6603" y="7815"/>
                    <a:pt x="6406" y="8012"/>
                    <a:pt x="6175" y="8012"/>
                  </a:cubicBezTo>
                  <a:cubicBezTo>
                    <a:pt x="5925" y="8012"/>
                    <a:pt x="5728" y="7815"/>
                    <a:pt x="5728" y="7566"/>
                  </a:cubicBezTo>
                  <a:cubicBezTo>
                    <a:pt x="5728" y="7316"/>
                    <a:pt x="5925" y="7120"/>
                    <a:pt x="6175" y="7120"/>
                  </a:cubicBezTo>
                  <a:close/>
                  <a:moveTo>
                    <a:pt x="7281" y="2659"/>
                  </a:moveTo>
                  <a:lnTo>
                    <a:pt x="9404" y="5300"/>
                  </a:lnTo>
                  <a:lnTo>
                    <a:pt x="9404" y="7316"/>
                  </a:lnTo>
                  <a:lnTo>
                    <a:pt x="8530" y="8154"/>
                  </a:lnTo>
                  <a:cubicBezTo>
                    <a:pt x="8530" y="7726"/>
                    <a:pt x="8441" y="7316"/>
                    <a:pt x="8280" y="6923"/>
                  </a:cubicBezTo>
                  <a:cubicBezTo>
                    <a:pt x="8441" y="6673"/>
                    <a:pt x="8530" y="6388"/>
                    <a:pt x="8530" y="6085"/>
                  </a:cubicBezTo>
                  <a:cubicBezTo>
                    <a:pt x="8530" y="5210"/>
                    <a:pt x="7798" y="4479"/>
                    <a:pt x="6906" y="4479"/>
                  </a:cubicBezTo>
                  <a:cubicBezTo>
                    <a:pt x="6531" y="4479"/>
                    <a:pt x="6157" y="4604"/>
                    <a:pt x="5871" y="4854"/>
                  </a:cubicBezTo>
                  <a:cubicBezTo>
                    <a:pt x="5630" y="4800"/>
                    <a:pt x="5385" y="4773"/>
                    <a:pt x="5140" y="4773"/>
                  </a:cubicBezTo>
                  <a:cubicBezTo>
                    <a:pt x="4894" y="4773"/>
                    <a:pt x="4649" y="4800"/>
                    <a:pt x="4408" y="4854"/>
                  </a:cubicBezTo>
                  <a:cubicBezTo>
                    <a:pt x="4123" y="4604"/>
                    <a:pt x="3748" y="4479"/>
                    <a:pt x="3373" y="4479"/>
                  </a:cubicBezTo>
                  <a:cubicBezTo>
                    <a:pt x="2481" y="4479"/>
                    <a:pt x="1750" y="5210"/>
                    <a:pt x="1750" y="6085"/>
                  </a:cubicBezTo>
                  <a:cubicBezTo>
                    <a:pt x="1750" y="6388"/>
                    <a:pt x="1839" y="6673"/>
                    <a:pt x="1999" y="6923"/>
                  </a:cubicBezTo>
                  <a:cubicBezTo>
                    <a:pt x="1839" y="7316"/>
                    <a:pt x="1767" y="7726"/>
                    <a:pt x="1767" y="8154"/>
                  </a:cubicBezTo>
                  <a:lnTo>
                    <a:pt x="875" y="7316"/>
                  </a:lnTo>
                  <a:lnTo>
                    <a:pt x="875" y="5300"/>
                  </a:lnTo>
                  <a:lnTo>
                    <a:pt x="2999" y="2659"/>
                  </a:lnTo>
                  <a:close/>
                  <a:moveTo>
                    <a:pt x="429" y="0"/>
                  </a:moveTo>
                  <a:cubicBezTo>
                    <a:pt x="197" y="0"/>
                    <a:pt x="1" y="197"/>
                    <a:pt x="1" y="446"/>
                  </a:cubicBezTo>
                  <a:lnTo>
                    <a:pt x="1" y="1321"/>
                  </a:lnTo>
                  <a:cubicBezTo>
                    <a:pt x="1" y="2052"/>
                    <a:pt x="590" y="2659"/>
                    <a:pt x="1321" y="2659"/>
                  </a:cubicBezTo>
                  <a:lnTo>
                    <a:pt x="1874" y="2659"/>
                  </a:lnTo>
                  <a:lnTo>
                    <a:pt x="90" y="4871"/>
                  </a:lnTo>
                  <a:cubicBezTo>
                    <a:pt x="37" y="4961"/>
                    <a:pt x="1" y="5050"/>
                    <a:pt x="1" y="5157"/>
                  </a:cubicBezTo>
                  <a:lnTo>
                    <a:pt x="1" y="7512"/>
                  </a:lnTo>
                  <a:cubicBezTo>
                    <a:pt x="1" y="7619"/>
                    <a:pt x="37" y="7744"/>
                    <a:pt x="126" y="7833"/>
                  </a:cubicBezTo>
                  <a:lnTo>
                    <a:pt x="2142" y="9725"/>
                  </a:lnTo>
                  <a:cubicBezTo>
                    <a:pt x="2642" y="10670"/>
                    <a:pt x="3587" y="11366"/>
                    <a:pt x="4694" y="11509"/>
                  </a:cubicBezTo>
                  <a:lnTo>
                    <a:pt x="4694" y="9457"/>
                  </a:lnTo>
                  <a:cubicBezTo>
                    <a:pt x="4533" y="9386"/>
                    <a:pt x="4408" y="9225"/>
                    <a:pt x="4408" y="9029"/>
                  </a:cubicBezTo>
                  <a:cubicBezTo>
                    <a:pt x="4408" y="8797"/>
                    <a:pt x="4604" y="8600"/>
                    <a:pt x="4854" y="8600"/>
                  </a:cubicBezTo>
                  <a:lnTo>
                    <a:pt x="5443" y="8600"/>
                  </a:lnTo>
                  <a:cubicBezTo>
                    <a:pt x="5675" y="8600"/>
                    <a:pt x="5871" y="8797"/>
                    <a:pt x="5871" y="9029"/>
                  </a:cubicBezTo>
                  <a:cubicBezTo>
                    <a:pt x="5871" y="9225"/>
                    <a:pt x="5746" y="9386"/>
                    <a:pt x="5586" y="9457"/>
                  </a:cubicBezTo>
                  <a:lnTo>
                    <a:pt x="5586" y="11509"/>
                  </a:lnTo>
                  <a:cubicBezTo>
                    <a:pt x="6692" y="11366"/>
                    <a:pt x="7638" y="10670"/>
                    <a:pt x="8137" y="9725"/>
                  </a:cubicBezTo>
                  <a:lnTo>
                    <a:pt x="10153" y="7833"/>
                  </a:lnTo>
                  <a:cubicBezTo>
                    <a:pt x="10243" y="7744"/>
                    <a:pt x="10278" y="7619"/>
                    <a:pt x="10278" y="7512"/>
                  </a:cubicBezTo>
                  <a:lnTo>
                    <a:pt x="10278" y="5157"/>
                  </a:lnTo>
                  <a:cubicBezTo>
                    <a:pt x="10278" y="5050"/>
                    <a:pt x="10261" y="4961"/>
                    <a:pt x="10189" y="4871"/>
                  </a:cubicBezTo>
                  <a:lnTo>
                    <a:pt x="8405" y="2659"/>
                  </a:lnTo>
                  <a:lnTo>
                    <a:pt x="8958" y="2659"/>
                  </a:lnTo>
                  <a:cubicBezTo>
                    <a:pt x="9690" y="2659"/>
                    <a:pt x="10278" y="2052"/>
                    <a:pt x="10278" y="1321"/>
                  </a:cubicBezTo>
                  <a:lnTo>
                    <a:pt x="10278" y="446"/>
                  </a:lnTo>
                  <a:cubicBezTo>
                    <a:pt x="10278" y="197"/>
                    <a:pt x="10082" y="0"/>
                    <a:pt x="9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2"/>
            <p:cNvSpPr/>
            <p:nvPr/>
          </p:nvSpPr>
          <p:spPr>
            <a:xfrm>
              <a:off x="1796225" y="2590525"/>
              <a:ext cx="60675" cy="21875"/>
            </a:xfrm>
            <a:custGeom>
              <a:avLst/>
              <a:gdLst/>
              <a:ahLst/>
              <a:cxnLst/>
              <a:rect l="l" t="t" r="r" b="b"/>
              <a:pathLst>
                <a:path w="2427" h="875" extrusionOk="0">
                  <a:moveTo>
                    <a:pt x="1214" y="0"/>
                  </a:moveTo>
                  <a:cubicBezTo>
                    <a:pt x="678" y="0"/>
                    <a:pt x="214" y="357"/>
                    <a:pt x="0" y="874"/>
                  </a:cubicBezTo>
                  <a:lnTo>
                    <a:pt x="2427" y="874"/>
                  </a:lnTo>
                  <a:cubicBezTo>
                    <a:pt x="2231" y="357"/>
                    <a:pt x="1749" y="0"/>
                    <a:pt x="1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2"/>
            <p:cNvSpPr/>
            <p:nvPr/>
          </p:nvSpPr>
          <p:spPr>
            <a:xfrm>
              <a:off x="1727525" y="2516475"/>
              <a:ext cx="198525" cy="95925"/>
            </a:xfrm>
            <a:custGeom>
              <a:avLst/>
              <a:gdLst/>
              <a:ahLst/>
              <a:cxnLst/>
              <a:rect l="l" t="t" r="r" b="b"/>
              <a:pathLst>
                <a:path w="7941" h="3837" extrusionOk="0">
                  <a:moveTo>
                    <a:pt x="1018" y="0"/>
                  </a:moveTo>
                  <a:cubicBezTo>
                    <a:pt x="393" y="1017"/>
                    <a:pt x="1" y="2284"/>
                    <a:pt x="1" y="3390"/>
                  </a:cubicBezTo>
                  <a:cubicBezTo>
                    <a:pt x="1" y="3640"/>
                    <a:pt x="197" y="3836"/>
                    <a:pt x="429" y="3836"/>
                  </a:cubicBezTo>
                  <a:lnTo>
                    <a:pt x="1821" y="3836"/>
                  </a:lnTo>
                  <a:cubicBezTo>
                    <a:pt x="2070" y="2819"/>
                    <a:pt x="2945" y="2070"/>
                    <a:pt x="3962" y="2070"/>
                  </a:cubicBezTo>
                  <a:cubicBezTo>
                    <a:pt x="4997" y="2070"/>
                    <a:pt x="5853" y="2819"/>
                    <a:pt x="6103" y="3836"/>
                  </a:cubicBezTo>
                  <a:lnTo>
                    <a:pt x="7495" y="3836"/>
                  </a:lnTo>
                  <a:cubicBezTo>
                    <a:pt x="7726" y="3836"/>
                    <a:pt x="7941" y="3640"/>
                    <a:pt x="7941" y="3390"/>
                  </a:cubicBezTo>
                  <a:cubicBezTo>
                    <a:pt x="7941" y="2284"/>
                    <a:pt x="7530" y="1017"/>
                    <a:pt x="6906" y="0"/>
                  </a:cubicBezTo>
                  <a:cubicBezTo>
                    <a:pt x="6138" y="732"/>
                    <a:pt x="5104" y="1196"/>
                    <a:pt x="3962" y="1196"/>
                  </a:cubicBezTo>
                  <a:cubicBezTo>
                    <a:pt x="2820" y="1196"/>
                    <a:pt x="1785" y="732"/>
                    <a:pt x="1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52"/>
          <p:cNvGrpSpPr/>
          <p:nvPr/>
        </p:nvGrpSpPr>
        <p:grpSpPr>
          <a:xfrm>
            <a:off x="7411325" y="3761625"/>
            <a:ext cx="257400" cy="376500"/>
            <a:chOff x="5086850" y="2811325"/>
            <a:chExt cx="257400" cy="376500"/>
          </a:xfrm>
        </p:grpSpPr>
        <p:sp>
          <p:nvSpPr>
            <p:cNvPr id="1511" name="Google Shape;1511;p52"/>
            <p:cNvSpPr/>
            <p:nvPr/>
          </p:nvSpPr>
          <p:spPr>
            <a:xfrm>
              <a:off x="5086850" y="2811325"/>
              <a:ext cx="257400" cy="45525"/>
            </a:xfrm>
            <a:custGeom>
              <a:avLst/>
              <a:gdLst/>
              <a:ahLst/>
              <a:cxnLst/>
              <a:rect l="l" t="t" r="r" b="b"/>
              <a:pathLst>
                <a:path w="10296" h="1821" extrusionOk="0">
                  <a:moveTo>
                    <a:pt x="447" y="0"/>
                  </a:moveTo>
                  <a:cubicBezTo>
                    <a:pt x="197" y="0"/>
                    <a:pt x="1" y="197"/>
                    <a:pt x="1" y="446"/>
                  </a:cubicBezTo>
                  <a:lnTo>
                    <a:pt x="1" y="1820"/>
                  </a:lnTo>
                  <a:lnTo>
                    <a:pt x="9850" y="1820"/>
                  </a:lnTo>
                  <a:cubicBezTo>
                    <a:pt x="10100" y="1820"/>
                    <a:pt x="10296" y="1624"/>
                    <a:pt x="10296" y="1374"/>
                  </a:cubicBezTo>
                  <a:lnTo>
                    <a:pt x="10296" y="446"/>
                  </a:lnTo>
                  <a:cubicBezTo>
                    <a:pt x="10296" y="197"/>
                    <a:pt x="10100" y="0"/>
                    <a:pt x="9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2"/>
            <p:cNvSpPr/>
            <p:nvPr/>
          </p:nvSpPr>
          <p:spPr>
            <a:xfrm>
              <a:off x="5086850" y="3143650"/>
              <a:ext cx="257400" cy="44175"/>
            </a:xfrm>
            <a:custGeom>
              <a:avLst/>
              <a:gdLst/>
              <a:ahLst/>
              <a:cxnLst/>
              <a:rect l="l" t="t" r="r" b="b"/>
              <a:pathLst>
                <a:path w="10296" h="1767" extrusionOk="0">
                  <a:moveTo>
                    <a:pt x="1" y="0"/>
                  </a:moveTo>
                  <a:lnTo>
                    <a:pt x="1" y="1320"/>
                  </a:lnTo>
                  <a:cubicBezTo>
                    <a:pt x="1" y="1570"/>
                    <a:pt x="197" y="1766"/>
                    <a:pt x="447" y="1766"/>
                  </a:cubicBezTo>
                  <a:lnTo>
                    <a:pt x="9850" y="1766"/>
                  </a:lnTo>
                  <a:cubicBezTo>
                    <a:pt x="10100" y="1766"/>
                    <a:pt x="10296" y="1570"/>
                    <a:pt x="10296" y="1320"/>
                  </a:cubicBezTo>
                  <a:cubicBezTo>
                    <a:pt x="10296" y="1071"/>
                    <a:pt x="10100" y="874"/>
                    <a:pt x="9850" y="874"/>
                  </a:cubicBezTo>
                  <a:lnTo>
                    <a:pt x="3819" y="874"/>
                  </a:lnTo>
                  <a:lnTo>
                    <a:pt x="3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2"/>
            <p:cNvSpPr/>
            <p:nvPr/>
          </p:nvSpPr>
          <p:spPr>
            <a:xfrm>
              <a:off x="5086850" y="3011150"/>
              <a:ext cx="95475" cy="22325"/>
            </a:xfrm>
            <a:custGeom>
              <a:avLst/>
              <a:gdLst/>
              <a:ahLst/>
              <a:cxnLst/>
              <a:rect l="l" t="t" r="r" b="b"/>
              <a:pathLst>
                <a:path w="3819" h="893" extrusionOk="0">
                  <a:moveTo>
                    <a:pt x="1" y="1"/>
                  </a:moveTo>
                  <a:lnTo>
                    <a:pt x="1" y="893"/>
                  </a:lnTo>
                  <a:lnTo>
                    <a:pt x="3819" y="893"/>
                  </a:lnTo>
                  <a:lnTo>
                    <a:pt x="38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2"/>
            <p:cNvSpPr/>
            <p:nvPr/>
          </p:nvSpPr>
          <p:spPr>
            <a:xfrm>
              <a:off x="5086850" y="3055325"/>
              <a:ext cx="95475" cy="22325"/>
            </a:xfrm>
            <a:custGeom>
              <a:avLst/>
              <a:gdLst/>
              <a:ahLst/>
              <a:cxnLst/>
              <a:rect l="l" t="t" r="r" b="b"/>
              <a:pathLst>
                <a:path w="3819" h="893" extrusionOk="0">
                  <a:moveTo>
                    <a:pt x="1" y="0"/>
                  </a:moveTo>
                  <a:lnTo>
                    <a:pt x="1" y="892"/>
                  </a:lnTo>
                  <a:lnTo>
                    <a:pt x="3819" y="892"/>
                  </a:lnTo>
                  <a:lnTo>
                    <a:pt x="3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2"/>
            <p:cNvSpPr/>
            <p:nvPr/>
          </p:nvSpPr>
          <p:spPr>
            <a:xfrm>
              <a:off x="5086850" y="2967000"/>
              <a:ext cx="95475" cy="22325"/>
            </a:xfrm>
            <a:custGeom>
              <a:avLst/>
              <a:gdLst/>
              <a:ahLst/>
              <a:cxnLst/>
              <a:rect l="l" t="t" r="r" b="b"/>
              <a:pathLst>
                <a:path w="3819" h="893" extrusionOk="0">
                  <a:moveTo>
                    <a:pt x="1" y="0"/>
                  </a:moveTo>
                  <a:lnTo>
                    <a:pt x="1" y="892"/>
                  </a:lnTo>
                  <a:lnTo>
                    <a:pt x="3819" y="892"/>
                  </a:lnTo>
                  <a:lnTo>
                    <a:pt x="3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2"/>
            <p:cNvSpPr/>
            <p:nvPr/>
          </p:nvSpPr>
          <p:spPr>
            <a:xfrm>
              <a:off x="5086850" y="3099475"/>
              <a:ext cx="95475" cy="21875"/>
            </a:xfrm>
            <a:custGeom>
              <a:avLst/>
              <a:gdLst/>
              <a:ahLst/>
              <a:cxnLst/>
              <a:rect l="l" t="t" r="r" b="b"/>
              <a:pathLst>
                <a:path w="3819" h="875" extrusionOk="0">
                  <a:moveTo>
                    <a:pt x="1" y="1"/>
                  </a:moveTo>
                  <a:lnTo>
                    <a:pt x="1" y="875"/>
                  </a:lnTo>
                  <a:lnTo>
                    <a:pt x="3819" y="875"/>
                  </a:lnTo>
                  <a:lnTo>
                    <a:pt x="38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2"/>
            <p:cNvSpPr/>
            <p:nvPr/>
          </p:nvSpPr>
          <p:spPr>
            <a:xfrm>
              <a:off x="5086850" y="2922825"/>
              <a:ext cx="95475" cy="22350"/>
            </a:xfrm>
            <a:custGeom>
              <a:avLst/>
              <a:gdLst/>
              <a:ahLst/>
              <a:cxnLst/>
              <a:rect l="l" t="t" r="r" b="b"/>
              <a:pathLst>
                <a:path w="3819" h="894" extrusionOk="0">
                  <a:moveTo>
                    <a:pt x="1" y="1"/>
                  </a:moveTo>
                  <a:lnTo>
                    <a:pt x="1" y="893"/>
                  </a:lnTo>
                  <a:lnTo>
                    <a:pt x="3819" y="893"/>
                  </a:lnTo>
                  <a:lnTo>
                    <a:pt x="38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2"/>
            <p:cNvSpPr/>
            <p:nvPr/>
          </p:nvSpPr>
          <p:spPr>
            <a:xfrm>
              <a:off x="5086850" y="2879125"/>
              <a:ext cx="95475" cy="21875"/>
            </a:xfrm>
            <a:custGeom>
              <a:avLst/>
              <a:gdLst/>
              <a:ahLst/>
              <a:cxnLst/>
              <a:rect l="l" t="t" r="r" b="b"/>
              <a:pathLst>
                <a:path w="3819" h="875" extrusionOk="0">
                  <a:moveTo>
                    <a:pt x="1" y="0"/>
                  </a:moveTo>
                  <a:lnTo>
                    <a:pt x="1" y="875"/>
                  </a:lnTo>
                  <a:lnTo>
                    <a:pt x="3819" y="875"/>
                  </a:lnTo>
                  <a:lnTo>
                    <a:pt x="3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2"/>
            <p:cNvSpPr/>
            <p:nvPr/>
          </p:nvSpPr>
          <p:spPr>
            <a:xfrm>
              <a:off x="5235400" y="2879125"/>
              <a:ext cx="107075" cy="169075"/>
            </a:xfrm>
            <a:custGeom>
              <a:avLst/>
              <a:gdLst/>
              <a:ahLst/>
              <a:cxnLst/>
              <a:rect l="l" t="t" r="r" b="b"/>
              <a:pathLst>
                <a:path w="4283" h="6763" extrusionOk="0">
                  <a:moveTo>
                    <a:pt x="821" y="0"/>
                  </a:moveTo>
                  <a:lnTo>
                    <a:pt x="821" y="1321"/>
                  </a:lnTo>
                  <a:cubicBezTo>
                    <a:pt x="821" y="1553"/>
                    <a:pt x="1017" y="1749"/>
                    <a:pt x="1267" y="1749"/>
                  </a:cubicBezTo>
                  <a:lnTo>
                    <a:pt x="1695" y="1749"/>
                  </a:lnTo>
                  <a:lnTo>
                    <a:pt x="1695" y="2320"/>
                  </a:lnTo>
                  <a:lnTo>
                    <a:pt x="678" y="3426"/>
                  </a:lnTo>
                  <a:cubicBezTo>
                    <a:pt x="143" y="4015"/>
                    <a:pt x="0" y="4836"/>
                    <a:pt x="321" y="5567"/>
                  </a:cubicBezTo>
                  <a:cubicBezTo>
                    <a:pt x="643" y="6299"/>
                    <a:pt x="1338" y="6763"/>
                    <a:pt x="2141" y="6763"/>
                  </a:cubicBezTo>
                  <a:cubicBezTo>
                    <a:pt x="2944" y="6763"/>
                    <a:pt x="3640" y="6299"/>
                    <a:pt x="3961" y="5567"/>
                  </a:cubicBezTo>
                  <a:cubicBezTo>
                    <a:pt x="4282" y="4836"/>
                    <a:pt x="4140" y="4015"/>
                    <a:pt x="3604" y="3426"/>
                  </a:cubicBezTo>
                  <a:lnTo>
                    <a:pt x="2587" y="2320"/>
                  </a:lnTo>
                  <a:lnTo>
                    <a:pt x="2587" y="1749"/>
                  </a:lnTo>
                  <a:lnTo>
                    <a:pt x="3033" y="1749"/>
                  </a:lnTo>
                  <a:cubicBezTo>
                    <a:pt x="3265" y="1749"/>
                    <a:pt x="3462" y="1553"/>
                    <a:pt x="3462" y="1321"/>
                  </a:cubicBezTo>
                  <a:lnTo>
                    <a:pt x="34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755;p37">
            <a:extLst>
              <a:ext uri="{FF2B5EF4-FFF2-40B4-BE49-F238E27FC236}">
                <a16:creationId xmlns:a16="http://schemas.microsoft.com/office/drawing/2014/main" id="{AF4E9B09-1238-45B7-B4BD-48A679F66B29}"/>
              </a:ext>
            </a:extLst>
          </p:cNvPr>
          <p:cNvGrpSpPr/>
          <p:nvPr/>
        </p:nvGrpSpPr>
        <p:grpSpPr>
          <a:xfrm>
            <a:off x="-1214226" y="-477125"/>
            <a:ext cx="771300" cy="771300"/>
            <a:chOff x="1377750" y="1690325"/>
            <a:chExt cx="771300" cy="771300"/>
          </a:xfrm>
        </p:grpSpPr>
        <p:sp>
          <p:nvSpPr>
            <p:cNvPr id="95" name="Google Shape;756;p37">
              <a:extLst>
                <a:ext uri="{FF2B5EF4-FFF2-40B4-BE49-F238E27FC236}">
                  <a16:creationId xmlns:a16="http://schemas.microsoft.com/office/drawing/2014/main" id="{1C58F12E-E4A2-4067-98F2-A39E2BA72A68}"/>
                </a:ext>
              </a:extLst>
            </p:cNvPr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57;p37">
              <a:extLst>
                <a:ext uri="{FF2B5EF4-FFF2-40B4-BE49-F238E27FC236}">
                  <a16:creationId xmlns:a16="http://schemas.microsoft.com/office/drawing/2014/main" id="{2C88E13C-F51F-470D-BF2D-D87292CAA6CD}"/>
                </a:ext>
              </a:extLst>
            </p:cNvPr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58;p37">
              <a:extLst>
                <a:ext uri="{FF2B5EF4-FFF2-40B4-BE49-F238E27FC236}">
                  <a16:creationId xmlns:a16="http://schemas.microsoft.com/office/drawing/2014/main" id="{E04A830A-824C-4F19-B8CB-13C729876806}"/>
                </a:ext>
              </a:extLst>
            </p:cNvPr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59;p37">
              <a:extLst>
                <a:ext uri="{FF2B5EF4-FFF2-40B4-BE49-F238E27FC236}">
                  <a16:creationId xmlns:a16="http://schemas.microsoft.com/office/drawing/2014/main" id="{83C220A8-AC9E-4045-8551-C07DF0E7B0E5}"/>
                </a:ext>
              </a:extLst>
            </p:cNvPr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60;p37">
              <a:extLst>
                <a:ext uri="{FF2B5EF4-FFF2-40B4-BE49-F238E27FC236}">
                  <a16:creationId xmlns:a16="http://schemas.microsoft.com/office/drawing/2014/main" id="{D35B0375-6CEF-4672-8AC0-7C297AC5A1CA}"/>
                </a:ext>
              </a:extLst>
            </p:cNvPr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773;p37">
            <a:extLst>
              <a:ext uri="{FF2B5EF4-FFF2-40B4-BE49-F238E27FC236}">
                <a16:creationId xmlns:a16="http://schemas.microsoft.com/office/drawing/2014/main" id="{7508AB55-81B4-484C-A1F3-9F7E7A5C0F89}"/>
              </a:ext>
            </a:extLst>
          </p:cNvPr>
          <p:cNvGrpSpPr/>
          <p:nvPr/>
        </p:nvGrpSpPr>
        <p:grpSpPr>
          <a:xfrm>
            <a:off x="-994088" y="-279725"/>
            <a:ext cx="331025" cy="376500"/>
            <a:chOff x="1097225" y="3381400"/>
            <a:chExt cx="331025" cy="376500"/>
          </a:xfrm>
        </p:grpSpPr>
        <p:sp>
          <p:nvSpPr>
            <p:cNvPr id="101" name="Google Shape;774;p37">
              <a:extLst>
                <a:ext uri="{FF2B5EF4-FFF2-40B4-BE49-F238E27FC236}">
                  <a16:creationId xmlns:a16="http://schemas.microsoft.com/office/drawing/2014/main" id="{B3FAD22C-06BB-492A-BAB9-C27A6B8A3CD8}"/>
                </a:ext>
              </a:extLst>
            </p:cNvPr>
            <p:cNvSpPr/>
            <p:nvPr/>
          </p:nvSpPr>
          <p:spPr>
            <a:xfrm>
              <a:off x="1196700" y="3684275"/>
              <a:ext cx="21900" cy="7150"/>
            </a:xfrm>
            <a:custGeom>
              <a:avLst/>
              <a:gdLst/>
              <a:ahLst/>
              <a:cxnLst/>
              <a:rect l="l" t="t" r="r" b="b"/>
              <a:pathLst>
                <a:path w="876" h="286" extrusionOk="0">
                  <a:moveTo>
                    <a:pt x="1" y="0"/>
                  </a:moveTo>
                  <a:lnTo>
                    <a:pt x="1" y="286"/>
                  </a:lnTo>
                  <a:lnTo>
                    <a:pt x="875" y="286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75;p37">
              <a:extLst>
                <a:ext uri="{FF2B5EF4-FFF2-40B4-BE49-F238E27FC236}">
                  <a16:creationId xmlns:a16="http://schemas.microsoft.com/office/drawing/2014/main" id="{82B1460A-EAFB-415F-9301-E3828BA1AB05}"/>
                </a:ext>
              </a:extLst>
            </p:cNvPr>
            <p:cNvSpPr/>
            <p:nvPr/>
          </p:nvSpPr>
          <p:spPr>
            <a:xfrm>
              <a:off x="1196700" y="3436250"/>
              <a:ext cx="110200" cy="67825"/>
            </a:xfrm>
            <a:custGeom>
              <a:avLst/>
              <a:gdLst/>
              <a:ahLst/>
              <a:cxnLst/>
              <a:rect l="l" t="t" r="r" b="b"/>
              <a:pathLst>
                <a:path w="4408" h="2713" extrusionOk="0">
                  <a:moveTo>
                    <a:pt x="1" y="1"/>
                  </a:moveTo>
                  <a:lnTo>
                    <a:pt x="1" y="2713"/>
                  </a:lnTo>
                  <a:lnTo>
                    <a:pt x="4408" y="2713"/>
                  </a:lnTo>
                  <a:lnTo>
                    <a:pt x="44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76;p37">
              <a:extLst>
                <a:ext uri="{FF2B5EF4-FFF2-40B4-BE49-F238E27FC236}">
                  <a16:creationId xmlns:a16="http://schemas.microsoft.com/office/drawing/2014/main" id="{B6759E06-A30D-4877-90E0-440C220EA6CE}"/>
                </a:ext>
              </a:extLst>
            </p:cNvPr>
            <p:cNvSpPr/>
            <p:nvPr/>
          </p:nvSpPr>
          <p:spPr>
            <a:xfrm>
              <a:off x="1339900" y="3381400"/>
              <a:ext cx="88350" cy="376500"/>
            </a:xfrm>
            <a:custGeom>
              <a:avLst/>
              <a:gdLst/>
              <a:ahLst/>
              <a:cxnLst/>
              <a:rect l="l" t="t" r="r" b="b"/>
              <a:pathLst>
                <a:path w="3534" h="15060" extrusionOk="0">
                  <a:moveTo>
                    <a:pt x="1767" y="0"/>
                  </a:moveTo>
                  <a:lnTo>
                    <a:pt x="1767" y="7548"/>
                  </a:lnTo>
                  <a:cubicBezTo>
                    <a:pt x="1767" y="7655"/>
                    <a:pt x="1731" y="7744"/>
                    <a:pt x="1678" y="7815"/>
                  </a:cubicBezTo>
                  <a:lnTo>
                    <a:pt x="0" y="10046"/>
                  </a:lnTo>
                  <a:lnTo>
                    <a:pt x="0" y="15059"/>
                  </a:lnTo>
                  <a:lnTo>
                    <a:pt x="3087" y="15059"/>
                  </a:lnTo>
                  <a:cubicBezTo>
                    <a:pt x="3337" y="15059"/>
                    <a:pt x="3533" y="14863"/>
                    <a:pt x="3533" y="14613"/>
                  </a:cubicBezTo>
                  <a:lnTo>
                    <a:pt x="3533" y="446"/>
                  </a:lnTo>
                  <a:cubicBezTo>
                    <a:pt x="3533" y="196"/>
                    <a:pt x="3337" y="0"/>
                    <a:pt x="3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77;p37">
              <a:extLst>
                <a:ext uri="{FF2B5EF4-FFF2-40B4-BE49-F238E27FC236}">
                  <a16:creationId xmlns:a16="http://schemas.microsoft.com/office/drawing/2014/main" id="{4B97889C-C71D-4337-B6F0-98AF1A0E6885}"/>
                </a:ext>
              </a:extLst>
            </p:cNvPr>
            <p:cNvSpPr/>
            <p:nvPr/>
          </p:nvSpPr>
          <p:spPr>
            <a:xfrm>
              <a:off x="1102600" y="3581225"/>
              <a:ext cx="248475" cy="37050"/>
            </a:xfrm>
            <a:custGeom>
              <a:avLst/>
              <a:gdLst/>
              <a:ahLst/>
              <a:cxnLst/>
              <a:rect l="l" t="t" r="r" b="b"/>
              <a:pathLst>
                <a:path w="9939" h="1482" extrusionOk="0">
                  <a:moveTo>
                    <a:pt x="1106" y="1"/>
                  </a:moveTo>
                  <a:lnTo>
                    <a:pt x="0" y="1482"/>
                  </a:lnTo>
                  <a:lnTo>
                    <a:pt x="8832" y="1482"/>
                  </a:lnTo>
                  <a:lnTo>
                    <a:pt x="9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78;p37">
              <a:extLst>
                <a:ext uri="{FF2B5EF4-FFF2-40B4-BE49-F238E27FC236}">
                  <a16:creationId xmlns:a16="http://schemas.microsoft.com/office/drawing/2014/main" id="{9367BEF4-B013-42F6-8D78-2B2D4D3A8BE6}"/>
                </a:ext>
              </a:extLst>
            </p:cNvPr>
            <p:cNvSpPr/>
            <p:nvPr/>
          </p:nvSpPr>
          <p:spPr>
            <a:xfrm>
              <a:off x="1097225" y="3640100"/>
              <a:ext cx="220850" cy="117800"/>
            </a:xfrm>
            <a:custGeom>
              <a:avLst/>
              <a:gdLst/>
              <a:ahLst/>
              <a:cxnLst/>
              <a:rect l="l" t="t" r="r" b="b"/>
              <a:pathLst>
                <a:path w="8834" h="4712" extrusionOk="0">
                  <a:moveTo>
                    <a:pt x="1767" y="875"/>
                  </a:moveTo>
                  <a:cubicBezTo>
                    <a:pt x="2017" y="875"/>
                    <a:pt x="2213" y="1071"/>
                    <a:pt x="2213" y="1321"/>
                  </a:cubicBezTo>
                  <a:lnTo>
                    <a:pt x="2213" y="2499"/>
                  </a:lnTo>
                  <a:cubicBezTo>
                    <a:pt x="2213" y="2749"/>
                    <a:pt x="2017" y="2945"/>
                    <a:pt x="1767" y="2945"/>
                  </a:cubicBezTo>
                  <a:cubicBezTo>
                    <a:pt x="1518" y="2945"/>
                    <a:pt x="1321" y="2749"/>
                    <a:pt x="1321" y="2499"/>
                  </a:cubicBezTo>
                  <a:lnTo>
                    <a:pt x="1321" y="1321"/>
                  </a:lnTo>
                  <a:cubicBezTo>
                    <a:pt x="1321" y="1071"/>
                    <a:pt x="1518" y="875"/>
                    <a:pt x="1767" y="875"/>
                  </a:cubicBezTo>
                  <a:close/>
                  <a:moveTo>
                    <a:pt x="5300" y="875"/>
                  </a:moveTo>
                  <a:cubicBezTo>
                    <a:pt x="5532" y="875"/>
                    <a:pt x="5728" y="1071"/>
                    <a:pt x="5728" y="1321"/>
                  </a:cubicBezTo>
                  <a:lnTo>
                    <a:pt x="5728" y="2499"/>
                  </a:lnTo>
                  <a:cubicBezTo>
                    <a:pt x="5728" y="2749"/>
                    <a:pt x="5532" y="2945"/>
                    <a:pt x="5300" y="2945"/>
                  </a:cubicBezTo>
                  <a:lnTo>
                    <a:pt x="3534" y="2945"/>
                  </a:lnTo>
                  <a:cubicBezTo>
                    <a:pt x="3284" y="2945"/>
                    <a:pt x="3088" y="2749"/>
                    <a:pt x="3088" y="2499"/>
                  </a:cubicBezTo>
                  <a:lnTo>
                    <a:pt x="3088" y="1321"/>
                  </a:lnTo>
                  <a:cubicBezTo>
                    <a:pt x="3088" y="1071"/>
                    <a:pt x="3284" y="875"/>
                    <a:pt x="3534" y="875"/>
                  </a:cubicBezTo>
                  <a:close/>
                  <a:moveTo>
                    <a:pt x="7067" y="875"/>
                  </a:moveTo>
                  <a:cubicBezTo>
                    <a:pt x="7299" y="875"/>
                    <a:pt x="7495" y="1071"/>
                    <a:pt x="7495" y="1321"/>
                  </a:cubicBezTo>
                  <a:lnTo>
                    <a:pt x="7495" y="2499"/>
                  </a:lnTo>
                  <a:cubicBezTo>
                    <a:pt x="7495" y="2749"/>
                    <a:pt x="7299" y="2945"/>
                    <a:pt x="7067" y="2945"/>
                  </a:cubicBezTo>
                  <a:cubicBezTo>
                    <a:pt x="6817" y="2945"/>
                    <a:pt x="6621" y="2749"/>
                    <a:pt x="6621" y="2499"/>
                  </a:cubicBezTo>
                  <a:lnTo>
                    <a:pt x="6621" y="1321"/>
                  </a:lnTo>
                  <a:cubicBezTo>
                    <a:pt x="6621" y="1071"/>
                    <a:pt x="6817" y="875"/>
                    <a:pt x="7067" y="875"/>
                  </a:cubicBezTo>
                  <a:close/>
                  <a:moveTo>
                    <a:pt x="1" y="1"/>
                  </a:moveTo>
                  <a:lnTo>
                    <a:pt x="1" y="4265"/>
                  </a:lnTo>
                  <a:cubicBezTo>
                    <a:pt x="1" y="4515"/>
                    <a:pt x="197" y="4711"/>
                    <a:pt x="447" y="4711"/>
                  </a:cubicBezTo>
                  <a:lnTo>
                    <a:pt x="8833" y="4711"/>
                  </a:lnTo>
                  <a:lnTo>
                    <a:pt x="88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79;p37">
              <a:extLst>
                <a:ext uri="{FF2B5EF4-FFF2-40B4-BE49-F238E27FC236}">
                  <a16:creationId xmlns:a16="http://schemas.microsoft.com/office/drawing/2014/main" id="{70366D19-CD37-4CB7-A92F-910B45FCD83F}"/>
                </a:ext>
              </a:extLst>
            </p:cNvPr>
            <p:cNvSpPr/>
            <p:nvPr/>
          </p:nvSpPr>
          <p:spPr>
            <a:xfrm>
              <a:off x="1141400" y="3381400"/>
              <a:ext cx="220375" cy="178000"/>
            </a:xfrm>
            <a:custGeom>
              <a:avLst/>
              <a:gdLst/>
              <a:ahLst/>
              <a:cxnLst/>
              <a:rect l="l" t="t" r="r" b="b"/>
              <a:pathLst>
                <a:path w="8815" h="7120" extrusionOk="0">
                  <a:moveTo>
                    <a:pt x="7066" y="1321"/>
                  </a:moveTo>
                  <a:cubicBezTo>
                    <a:pt x="7298" y="1321"/>
                    <a:pt x="7494" y="1517"/>
                    <a:pt x="7494" y="1767"/>
                  </a:cubicBezTo>
                  <a:lnTo>
                    <a:pt x="7494" y="5353"/>
                  </a:lnTo>
                  <a:cubicBezTo>
                    <a:pt x="7494" y="5585"/>
                    <a:pt x="7298" y="5799"/>
                    <a:pt x="7066" y="5799"/>
                  </a:cubicBezTo>
                  <a:lnTo>
                    <a:pt x="1767" y="5799"/>
                  </a:lnTo>
                  <a:cubicBezTo>
                    <a:pt x="1517" y="5799"/>
                    <a:pt x="1321" y="5585"/>
                    <a:pt x="1321" y="5353"/>
                  </a:cubicBezTo>
                  <a:lnTo>
                    <a:pt x="1321" y="1767"/>
                  </a:lnTo>
                  <a:cubicBezTo>
                    <a:pt x="1321" y="1517"/>
                    <a:pt x="1517" y="1321"/>
                    <a:pt x="1767" y="1321"/>
                  </a:cubicBezTo>
                  <a:close/>
                  <a:moveTo>
                    <a:pt x="446" y="0"/>
                  </a:moveTo>
                  <a:cubicBezTo>
                    <a:pt x="197" y="0"/>
                    <a:pt x="0" y="196"/>
                    <a:pt x="0" y="446"/>
                  </a:cubicBezTo>
                  <a:lnTo>
                    <a:pt x="0" y="7119"/>
                  </a:lnTo>
                  <a:lnTo>
                    <a:pt x="8815" y="7119"/>
                  </a:lnTo>
                  <a:lnTo>
                    <a:pt x="88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761;p37">
            <a:extLst>
              <a:ext uri="{FF2B5EF4-FFF2-40B4-BE49-F238E27FC236}">
                <a16:creationId xmlns:a16="http://schemas.microsoft.com/office/drawing/2014/main" id="{1BB3FDCC-CE96-4054-B795-83AE2F306372}"/>
              </a:ext>
            </a:extLst>
          </p:cNvPr>
          <p:cNvGrpSpPr/>
          <p:nvPr/>
        </p:nvGrpSpPr>
        <p:grpSpPr>
          <a:xfrm>
            <a:off x="9379612" y="-576425"/>
            <a:ext cx="771300" cy="771300"/>
            <a:chOff x="1377750" y="1690325"/>
            <a:chExt cx="771300" cy="771300"/>
          </a:xfrm>
        </p:grpSpPr>
        <p:sp>
          <p:nvSpPr>
            <p:cNvPr id="108" name="Google Shape;762;p37">
              <a:extLst>
                <a:ext uri="{FF2B5EF4-FFF2-40B4-BE49-F238E27FC236}">
                  <a16:creationId xmlns:a16="http://schemas.microsoft.com/office/drawing/2014/main" id="{B5652E5B-3589-4B09-9BA3-EECB1857C806}"/>
                </a:ext>
              </a:extLst>
            </p:cNvPr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63;p37">
              <a:extLst>
                <a:ext uri="{FF2B5EF4-FFF2-40B4-BE49-F238E27FC236}">
                  <a16:creationId xmlns:a16="http://schemas.microsoft.com/office/drawing/2014/main" id="{0CBF5A7F-AC21-4717-B20C-B5F163D58FC5}"/>
                </a:ext>
              </a:extLst>
            </p:cNvPr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64;p37">
              <a:extLst>
                <a:ext uri="{FF2B5EF4-FFF2-40B4-BE49-F238E27FC236}">
                  <a16:creationId xmlns:a16="http://schemas.microsoft.com/office/drawing/2014/main" id="{E15DCD17-D5E4-4836-BC81-CCBE44916CF3}"/>
                </a:ext>
              </a:extLst>
            </p:cNvPr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65;p37">
              <a:extLst>
                <a:ext uri="{FF2B5EF4-FFF2-40B4-BE49-F238E27FC236}">
                  <a16:creationId xmlns:a16="http://schemas.microsoft.com/office/drawing/2014/main" id="{9BF14F6E-C59A-418D-915C-A5FEF9351810}"/>
                </a:ext>
              </a:extLst>
            </p:cNvPr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66;p37">
              <a:extLst>
                <a:ext uri="{FF2B5EF4-FFF2-40B4-BE49-F238E27FC236}">
                  <a16:creationId xmlns:a16="http://schemas.microsoft.com/office/drawing/2014/main" id="{F8CD7F85-2A57-4C18-BA49-754856CDBC9D}"/>
                </a:ext>
              </a:extLst>
            </p:cNvPr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780;p37">
            <a:extLst>
              <a:ext uri="{FF2B5EF4-FFF2-40B4-BE49-F238E27FC236}">
                <a16:creationId xmlns:a16="http://schemas.microsoft.com/office/drawing/2014/main" id="{EE9558DD-F991-4398-92F2-C6FAA14F35B9}"/>
              </a:ext>
            </a:extLst>
          </p:cNvPr>
          <p:cNvGrpSpPr/>
          <p:nvPr/>
        </p:nvGrpSpPr>
        <p:grpSpPr>
          <a:xfrm>
            <a:off x="9577900" y="-379025"/>
            <a:ext cx="374725" cy="376500"/>
            <a:chOff x="1075375" y="2815775"/>
            <a:chExt cx="374725" cy="376500"/>
          </a:xfrm>
        </p:grpSpPr>
        <p:sp>
          <p:nvSpPr>
            <p:cNvPr id="114" name="Google Shape;781;p37">
              <a:extLst>
                <a:ext uri="{FF2B5EF4-FFF2-40B4-BE49-F238E27FC236}">
                  <a16:creationId xmlns:a16="http://schemas.microsoft.com/office/drawing/2014/main" id="{66AF4195-9C3A-4DB2-B50D-E0856A071541}"/>
                </a:ext>
              </a:extLst>
            </p:cNvPr>
            <p:cNvSpPr/>
            <p:nvPr/>
          </p:nvSpPr>
          <p:spPr>
            <a:xfrm>
              <a:off x="1075375" y="3008475"/>
              <a:ext cx="374725" cy="183800"/>
            </a:xfrm>
            <a:custGeom>
              <a:avLst/>
              <a:gdLst/>
              <a:ahLst/>
              <a:cxnLst/>
              <a:rect l="l" t="t" r="r" b="b"/>
              <a:pathLst>
                <a:path w="14989" h="7352" extrusionOk="0">
                  <a:moveTo>
                    <a:pt x="11313" y="2195"/>
                  </a:moveTo>
                  <a:cubicBezTo>
                    <a:pt x="11563" y="2195"/>
                    <a:pt x="11759" y="2392"/>
                    <a:pt x="11759" y="2641"/>
                  </a:cubicBezTo>
                  <a:cubicBezTo>
                    <a:pt x="11759" y="2891"/>
                    <a:pt x="11563" y="3088"/>
                    <a:pt x="11313" y="3088"/>
                  </a:cubicBezTo>
                  <a:cubicBezTo>
                    <a:pt x="11081" y="3088"/>
                    <a:pt x="10867" y="2891"/>
                    <a:pt x="10867" y="2641"/>
                  </a:cubicBezTo>
                  <a:cubicBezTo>
                    <a:pt x="10867" y="2392"/>
                    <a:pt x="11081" y="2195"/>
                    <a:pt x="11313" y="2195"/>
                  </a:cubicBezTo>
                  <a:close/>
                  <a:moveTo>
                    <a:pt x="10296" y="3230"/>
                  </a:moveTo>
                  <a:cubicBezTo>
                    <a:pt x="10528" y="3230"/>
                    <a:pt x="10724" y="3427"/>
                    <a:pt x="10724" y="3676"/>
                  </a:cubicBezTo>
                  <a:cubicBezTo>
                    <a:pt x="10724" y="3908"/>
                    <a:pt x="10528" y="4105"/>
                    <a:pt x="10296" y="4105"/>
                  </a:cubicBezTo>
                  <a:cubicBezTo>
                    <a:pt x="10046" y="4105"/>
                    <a:pt x="9850" y="3908"/>
                    <a:pt x="9850" y="3676"/>
                  </a:cubicBezTo>
                  <a:cubicBezTo>
                    <a:pt x="9850" y="3427"/>
                    <a:pt x="10046" y="3230"/>
                    <a:pt x="10296" y="3230"/>
                  </a:cubicBezTo>
                  <a:close/>
                  <a:moveTo>
                    <a:pt x="12348" y="3230"/>
                  </a:moveTo>
                  <a:cubicBezTo>
                    <a:pt x="12598" y="3230"/>
                    <a:pt x="12794" y="3427"/>
                    <a:pt x="12794" y="3676"/>
                  </a:cubicBezTo>
                  <a:cubicBezTo>
                    <a:pt x="12794" y="3908"/>
                    <a:pt x="12598" y="4105"/>
                    <a:pt x="12348" y="4105"/>
                  </a:cubicBezTo>
                  <a:cubicBezTo>
                    <a:pt x="12098" y="4105"/>
                    <a:pt x="11902" y="3908"/>
                    <a:pt x="11902" y="3676"/>
                  </a:cubicBezTo>
                  <a:cubicBezTo>
                    <a:pt x="11902" y="3427"/>
                    <a:pt x="12098" y="3230"/>
                    <a:pt x="12348" y="3230"/>
                  </a:cubicBezTo>
                  <a:close/>
                  <a:moveTo>
                    <a:pt x="11313" y="4265"/>
                  </a:moveTo>
                  <a:cubicBezTo>
                    <a:pt x="11563" y="4265"/>
                    <a:pt x="11759" y="4461"/>
                    <a:pt x="11759" y="4693"/>
                  </a:cubicBezTo>
                  <a:cubicBezTo>
                    <a:pt x="11759" y="4943"/>
                    <a:pt x="11563" y="5139"/>
                    <a:pt x="11313" y="5139"/>
                  </a:cubicBezTo>
                  <a:cubicBezTo>
                    <a:pt x="11081" y="5139"/>
                    <a:pt x="10867" y="4943"/>
                    <a:pt x="10867" y="4693"/>
                  </a:cubicBezTo>
                  <a:cubicBezTo>
                    <a:pt x="10867" y="4461"/>
                    <a:pt x="11081" y="4265"/>
                    <a:pt x="11313" y="4265"/>
                  </a:cubicBezTo>
                  <a:close/>
                  <a:moveTo>
                    <a:pt x="3676" y="2053"/>
                  </a:moveTo>
                  <a:cubicBezTo>
                    <a:pt x="3908" y="2053"/>
                    <a:pt x="4104" y="2249"/>
                    <a:pt x="4104" y="2499"/>
                  </a:cubicBezTo>
                  <a:lnTo>
                    <a:pt x="4104" y="3230"/>
                  </a:lnTo>
                  <a:lnTo>
                    <a:pt x="4854" y="3230"/>
                  </a:lnTo>
                  <a:cubicBezTo>
                    <a:pt x="5086" y="3230"/>
                    <a:pt x="5282" y="3427"/>
                    <a:pt x="5282" y="3676"/>
                  </a:cubicBezTo>
                  <a:cubicBezTo>
                    <a:pt x="5282" y="3908"/>
                    <a:pt x="5086" y="4105"/>
                    <a:pt x="4854" y="4105"/>
                  </a:cubicBezTo>
                  <a:lnTo>
                    <a:pt x="4104" y="4105"/>
                  </a:lnTo>
                  <a:lnTo>
                    <a:pt x="4104" y="4854"/>
                  </a:lnTo>
                  <a:cubicBezTo>
                    <a:pt x="4104" y="5086"/>
                    <a:pt x="3908" y="5282"/>
                    <a:pt x="3676" y="5282"/>
                  </a:cubicBezTo>
                  <a:cubicBezTo>
                    <a:pt x="3426" y="5282"/>
                    <a:pt x="3230" y="5086"/>
                    <a:pt x="3230" y="4854"/>
                  </a:cubicBezTo>
                  <a:lnTo>
                    <a:pt x="3230" y="4105"/>
                  </a:lnTo>
                  <a:lnTo>
                    <a:pt x="2499" y="4105"/>
                  </a:lnTo>
                  <a:cubicBezTo>
                    <a:pt x="2249" y="4105"/>
                    <a:pt x="2053" y="3908"/>
                    <a:pt x="2053" y="3676"/>
                  </a:cubicBezTo>
                  <a:cubicBezTo>
                    <a:pt x="2053" y="3427"/>
                    <a:pt x="2249" y="3230"/>
                    <a:pt x="2499" y="3230"/>
                  </a:cubicBezTo>
                  <a:lnTo>
                    <a:pt x="3230" y="3230"/>
                  </a:lnTo>
                  <a:lnTo>
                    <a:pt x="3230" y="2499"/>
                  </a:lnTo>
                  <a:cubicBezTo>
                    <a:pt x="3230" y="2249"/>
                    <a:pt x="3426" y="2053"/>
                    <a:pt x="3676" y="2053"/>
                  </a:cubicBezTo>
                  <a:close/>
                  <a:moveTo>
                    <a:pt x="3676" y="1"/>
                  </a:moveTo>
                  <a:cubicBezTo>
                    <a:pt x="1642" y="1"/>
                    <a:pt x="1" y="1642"/>
                    <a:pt x="1" y="3676"/>
                  </a:cubicBezTo>
                  <a:cubicBezTo>
                    <a:pt x="1" y="5693"/>
                    <a:pt x="1642" y="7352"/>
                    <a:pt x="3676" y="7352"/>
                  </a:cubicBezTo>
                  <a:cubicBezTo>
                    <a:pt x="4961" y="7352"/>
                    <a:pt x="6139" y="6674"/>
                    <a:pt x="6799" y="5585"/>
                  </a:cubicBezTo>
                  <a:lnTo>
                    <a:pt x="8173" y="5585"/>
                  </a:lnTo>
                  <a:cubicBezTo>
                    <a:pt x="8851" y="6674"/>
                    <a:pt x="10028" y="7352"/>
                    <a:pt x="11313" y="7352"/>
                  </a:cubicBezTo>
                  <a:cubicBezTo>
                    <a:pt x="13347" y="7352"/>
                    <a:pt x="14988" y="5693"/>
                    <a:pt x="14988" y="3676"/>
                  </a:cubicBezTo>
                  <a:cubicBezTo>
                    <a:pt x="14988" y="1642"/>
                    <a:pt x="13347" y="1"/>
                    <a:pt x="11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82;p37">
              <a:extLst>
                <a:ext uri="{FF2B5EF4-FFF2-40B4-BE49-F238E27FC236}">
                  <a16:creationId xmlns:a16="http://schemas.microsoft.com/office/drawing/2014/main" id="{AF348D77-5C35-444F-AD8B-F2447D7C27D9}"/>
                </a:ext>
              </a:extLst>
            </p:cNvPr>
            <p:cNvSpPr/>
            <p:nvPr/>
          </p:nvSpPr>
          <p:spPr>
            <a:xfrm>
              <a:off x="1133825" y="2815775"/>
              <a:ext cx="294425" cy="170425"/>
            </a:xfrm>
            <a:custGeom>
              <a:avLst/>
              <a:gdLst/>
              <a:ahLst/>
              <a:cxnLst/>
              <a:rect l="l" t="t" r="r" b="b"/>
              <a:pathLst>
                <a:path w="11777" h="6817" extrusionOk="0">
                  <a:moveTo>
                    <a:pt x="2516" y="1"/>
                  </a:moveTo>
                  <a:cubicBezTo>
                    <a:pt x="1124" y="1"/>
                    <a:pt x="0" y="1125"/>
                    <a:pt x="0" y="2499"/>
                  </a:cubicBezTo>
                  <a:cubicBezTo>
                    <a:pt x="0" y="3873"/>
                    <a:pt x="1124" y="4997"/>
                    <a:pt x="2516" y="4997"/>
                  </a:cubicBezTo>
                  <a:lnTo>
                    <a:pt x="3979" y="4997"/>
                  </a:lnTo>
                  <a:cubicBezTo>
                    <a:pt x="4389" y="4997"/>
                    <a:pt x="4710" y="5318"/>
                    <a:pt x="4710" y="5728"/>
                  </a:cubicBezTo>
                  <a:lnTo>
                    <a:pt x="4710" y="5782"/>
                  </a:lnTo>
                  <a:lnTo>
                    <a:pt x="3693" y="5782"/>
                  </a:lnTo>
                  <a:cubicBezTo>
                    <a:pt x="3444" y="5782"/>
                    <a:pt x="3247" y="5996"/>
                    <a:pt x="3247" y="6228"/>
                  </a:cubicBezTo>
                  <a:lnTo>
                    <a:pt x="3247" y="6817"/>
                  </a:lnTo>
                  <a:lnTo>
                    <a:pt x="7066" y="6817"/>
                  </a:lnTo>
                  <a:lnTo>
                    <a:pt x="7066" y="6228"/>
                  </a:lnTo>
                  <a:cubicBezTo>
                    <a:pt x="7066" y="5996"/>
                    <a:pt x="6869" y="5782"/>
                    <a:pt x="6620" y="5782"/>
                  </a:cubicBezTo>
                  <a:lnTo>
                    <a:pt x="5603" y="5782"/>
                  </a:lnTo>
                  <a:lnTo>
                    <a:pt x="5603" y="5728"/>
                  </a:lnTo>
                  <a:cubicBezTo>
                    <a:pt x="5603" y="4836"/>
                    <a:pt x="4871" y="4122"/>
                    <a:pt x="3979" y="4122"/>
                  </a:cubicBezTo>
                  <a:lnTo>
                    <a:pt x="2516" y="4122"/>
                  </a:lnTo>
                  <a:cubicBezTo>
                    <a:pt x="1624" y="4122"/>
                    <a:pt x="892" y="3391"/>
                    <a:pt x="892" y="2499"/>
                  </a:cubicBezTo>
                  <a:cubicBezTo>
                    <a:pt x="892" y="1607"/>
                    <a:pt x="1624" y="875"/>
                    <a:pt x="2516" y="875"/>
                  </a:cubicBezTo>
                  <a:lnTo>
                    <a:pt x="8689" y="875"/>
                  </a:lnTo>
                  <a:cubicBezTo>
                    <a:pt x="9082" y="875"/>
                    <a:pt x="9421" y="1214"/>
                    <a:pt x="9421" y="1607"/>
                  </a:cubicBezTo>
                  <a:lnTo>
                    <a:pt x="9421" y="1821"/>
                  </a:lnTo>
                  <a:cubicBezTo>
                    <a:pt x="8582" y="2017"/>
                    <a:pt x="7940" y="2766"/>
                    <a:pt x="7940" y="3676"/>
                  </a:cubicBezTo>
                  <a:lnTo>
                    <a:pt x="7940" y="3962"/>
                  </a:lnTo>
                  <a:cubicBezTo>
                    <a:pt x="7940" y="4212"/>
                    <a:pt x="8154" y="4408"/>
                    <a:pt x="8386" y="4408"/>
                  </a:cubicBezTo>
                  <a:lnTo>
                    <a:pt x="11330" y="4408"/>
                  </a:lnTo>
                  <a:cubicBezTo>
                    <a:pt x="11580" y="4408"/>
                    <a:pt x="11776" y="4212"/>
                    <a:pt x="11776" y="3962"/>
                  </a:cubicBezTo>
                  <a:lnTo>
                    <a:pt x="11776" y="3694"/>
                  </a:lnTo>
                  <a:cubicBezTo>
                    <a:pt x="11776" y="2802"/>
                    <a:pt x="11152" y="2017"/>
                    <a:pt x="10295" y="1821"/>
                  </a:cubicBezTo>
                  <a:lnTo>
                    <a:pt x="10295" y="1607"/>
                  </a:lnTo>
                  <a:cubicBezTo>
                    <a:pt x="10295" y="714"/>
                    <a:pt x="9582" y="1"/>
                    <a:pt x="8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83;p37">
              <a:extLst>
                <a:ext uri="{FF2B5EF4-FFF2-40B4-BE49-F238E27FC236}">
                  <a16:creationId xmlns:a16="http://schemas.microsoft.com/office/drawing/2014/main" id="{D0097343-FAD9-4D04-8575-623923DE3ABC}"/>
                </a:ext>
              </a:extLst>
            </p:cNvPr>
            <p:cNvSpPr/>
            <p:nvPr/>
          </p:nvSpPr>
          <p:spPr>
            <a:xfrm>
              <a:off x="1347025" y="2947825"/>
              <a:ext cx="66500" cy="37050"/>
            </a:xfrm>
            <a:custGeom>
              <a:avLst/>
              <a:gdLst/>
              <a:ahLst/>
              <a:cxnLst/>
              <a:rect l="l" t="t" r="r" b="b"/>
              <a:pathLst>
                <a:path w="2660" h="1482" extrusionOk="0">
                  <a:moveTo>
                    <a:pt x="1" y="0"/>
                  </a:moveTo>
                  <a:lnTo>
                    <a:pt x="1" y="1035"/>
                  </a:lnTo>
                  <a:cubicBezTo>
                    <a:pt x="1" y="1285"/>
                    <a:pt x="215" y="1481"/>
                    <a:pt x="447" y="1481"/>
                  </a:cubicBezTo>
                  <a:lnTo>
                    <a:pt x="2213" y="1481"/>
                  </a:lnTo>
                  <a:cubicBezTo>
                    <a:pt x="2463" y="1481"/>
                    <a:pt x="2659" y="1285"/>
                    <a:pt x="2659" y="1035"/>
                  </a:cubicBezTo>
                  <a:lnTo>
                    <a:pt x="2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7" name="Picture 116">
            <a:extLst>
              <a:ext uri="{FF2B5EF4-FFF2-40B4-BE49-F238E27FC236}">
                <a16:creationId xmlns:a16="http://schemas.microsoft.com/office/drawing/2014/main" id="{9E86B293-2EEB-4344-B36E-530596BD50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28"/>
          <a:stretch/>
        </p:blipFill>
        <p:spPr>
          <a:xfrm>
            <a:off x="199523" y="265083"/>
            <a:ext cx="554253" cy="581833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90994F35-598E-4EBD-8F29-137ACE64B2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60"/>
          <a:stretch/>
        </p:blipFill>
        <p:spPr>
          <a:xfrm>
            <a:off x="6880667" y="4444937"/>
            <a:ext cx="1986582" cy="69729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7"/>
          <p:cNvSpPr txBox="1">
            <a:spLocks noGrp="1"/>
          </p:cNvSpPr>
          <p:nvPr>
            <p:ph type="title"/>
          </p:nvPr>
        </p:nvSpPr>
        <p:spPr>
          <a:xfrm>
            <a:off x="549879" y="4823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Libraries</a:t>
            </a:r>
            <a:endParaRPr dirty="0"/>
          </a:p>
        </p:txBody>
      </p:sp>
      <p:sp>
        <p:nvSpPr>
          <p:cNvPr id="749" name="Google Shape;749;p37"/>
          <p:cNvSpPr txBox="1">
            <a:spLocks noGrp="1"/>
          </p:cNvSpPr>
          <p:nvPr>
            <p:ph type="title" idx="2"/>
          </p:nvPr>
        </p:nvSpPr>
        <p:spPr>
          <a:xfrm>
            <a:off x="1190201" y="2843050"/>
            <a:ext cx="2086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Tkinter</a:t>
            </a:r>
            <a:endParaRPr dirty="0"/>
          </a:p>
        </p:txBody>
      </p:sp>
      <p:sp>
        <p:nvSpPr>
          <p:cNvPr id="750" name="Google Shape;750;p37"/>
          <p:cNvSpPr txBox="1">
            <a:spLocks noGrp="1"/>
          </p:cNvSpPr>
          <p:nvPr>
            <p:ph type="subTitle" idx="1"/>
          </p:nvPr>
        </p:nvSpPr>
        <p:spPr>
          <a:xfrm>
            <a:off x="765509" y="3179151"/>
            <a:ext cx="3267209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Tkinter is the standard GUI (Graphical User Interface) toolkit for Python.</a:t>
            </a:r>
            <a:endParaRPr dirty="0">
              <a:solidFill>
                <a:schemeClr val="tx1"/>
              </a:solidFill>
              <a:latin typeface="Anaheim" panose="020B0604020202020204" charset="0"/>
            </a:endParaRPr>
          </a:p>
        </p:txBody>
      </p:sp>
      <p:sp>
        <p:nvSpPr>
          <p:cNvPr id="751" name="Google Shape;751;p37"/>
          <p:cNvSpPr txBox="1">
            <a:spLocks noGrp="1"/>
          </p:cNvSpPr>
          <p:nvPr>
            <p:ph type="title" idx="3"/>
          </p:nvPr>
        </p:nvSpPr>
        <p:spPr>
          <a:xfrm>
            <a:off x="5415137" y="2843000"/>
            <a:ext cx="2086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Rendom</a:t>
            </a:r>
            <a:endParaRPr dirty="0"/>
          </a:p>
        </p:txBody>
      </p:sp>
      <p:sp>
        <p:nvSpPr>
          <p:cNvPr id="752" name="Google Shape;752;p37"/>
          <p:cNvSpPr txBox="1">
            <a:spLocks noGrp="1"/>
          </p:cNvSpPr>
          <p:nvPr>
            <p:ph type="subTitle" idx="4"/>
          </p:nvPr>
        </p:nvSpPr>
        <p:spPr>
          <a:xfrm>
            <a:off x="4843232" y="3160722"/>
            <a:ext cx="3267209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This </a:t>
            </a:r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library in Python provides functions for generating pseudo-random numbers.</a:t>
            </a:r>
            <a:endParaRPr dirty="0">
              <a:solidFill>
                <a:schemeClr val="tx1"/>
              </a:solidFill>
              <a:latin typeface="Anaheim" panose="020B0604020202020204" charset="0"/>
            </a:endParaRPr>
          </a:p>
        </p:txBody>
      </p:sp>
      <p:grpSp>
        <p:nvGrpSpPr>
          <p:cNvPr id="755" name="Google Shape;755;p37"/>
          <p:cNvGrpSpPr/>
          <p:nvPr/>
        </p:nvGrpSpPr>
        <p:grpSpPr>
          <a:xfrm>
            <a:off x="1847951" y="1808875"/>
            <a:ext cx="771300" cy="771300"/>
            <a:chOff x="1377750" y="1690325"/>
            <a:chExt cx="771300" cy="771300"/>
          </a:xfrm>
        </p:grpSpPr>
        <p:sp>
          <p:nvSpPr>
            <p:cNvPr id="756" name="Google Shape;756;p37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37"/>
          <p:cNvGrpSpPr/>
          <p:nvPr/>
        </p:nvGrpSpPr>
        <p:grpSpPr>
          <a:xfrm>
            <a:off x="6072887" y="1808875"/>
            <a:ext cx="771300" cy="771300"/>
            <a:chOff x="1377750" y="1690325"/>
            <a:chExt cx="771300" cy="771300"/>
          </a:xfrm>
        </p:grpSpPr>
        <p:sp>
          <p:nvSpPr>
            <p:cNvPr id="762" name="Google Shape;762;p37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37"/>
          <p:cNvGrpSpPr/>
          <p:nvPr/>
        </p:nvGrpSpPr>
        <p:grpSpPr>
          <a:xfrm>
            <a:off x="2068089" y="2006275"/>
            <a:ext cx="331025" cy="376500"/>
            <a:chOff x="1097225" y="3381400"/>
            <a:chExt cx="331025" cy="376500"/>
          </a:xfrm>
        </p:grpSpPr>
        <p:sp>
          <p:nvSpPr>
            <p:cNvPr id="774" name="Google Shape;774;p37"/>
            <p:cNvSpPr/>
            <p:nvPr/>
          </p:nvSpPr>
          <p:spPr>
            <a:xfrm>
              <a:off x="1196700" y="3684275"/>
              <a:ext cx="21900" cy="7150"/>
            </a:xfrm>
            <a:custGeom>
              <a:avLst/>
              <a:gdLst/>
              <a:ahLst/>
              <a:cxnLst/>
              <a:rect l="l" t="t" r="r" b="b"/>
              <a:pathLst>
                <a:path w="876" h="286" extrusionOk="0">
                  <a:moveTo>
                    <a:pt x="1" y="0"/>
                  </a:moveTo>
                  <a:lnTo>
                    <a:pt x="1" y="286"/>
                  </a:lnTo>
                  <a:lnTo>
                    <a:pt x="875" y="286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1196700" y="3436250"/>
              <a:ext cx="110200" cy="67825"/>
            </a:xfrm>
            <a:custGeom>
              <a:avLst/>
              <a:gdLst/>
              <a:ahLst/>
              <a:cxnLst/>
              <a:rect l="l" t="t" r="r" b="b"/>
              <a:pathLst>
                <a:path w="4408" h="2713" extrusionOk="0">
                  <a:moveTo>
                    <a:pt x="1" y="1"/>
                  </a:moveTo>
                  <a:lnTo>
                    <a:pt x="1" y="2713"/>
                  </a:lnTo>
                  <a:lnTo>
                    <a:pt x="4408" y="2713"/>
                  </a:lnTo>
                  <a:lnTo>
                    <a:pt x="44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1339900" y="3381400"/>
              <a:ext cx="88350" cy="376500"/>
            </a:xfrm>
            <a:custGeom>
              <a:avLst/>
              <a:gdLst/>
              <a:ahLst/>
              <a:cxnLst/>
              <a:rect l="l" t="t" r="r" b="b"/>
              <a:pathLst>
                <a:path w="3534" h="15060" extrusionOk="0">
                  <a:moveTo>
                    <a:pt x="1767" y="0"/>
                  </a:moveTo>
                  <a:lnTo>
                    <a:pt x="1767" y="7548"/>
                  </a:lnTo>
                  <a:cubicBezTo>
                    <a:pt x="1767" y="7655"/>
                    <a:pt x="1731" y="7744"/>
                    <a:pt x="1678" y="7815"/>
                  </a:cubicBezTo>
                  <a:lnTo>
                    <a:pt x="0" y="10046"/>
                  </a:lnTo>
                  <a:lnTo>
                    <a:pt x="0" y="15059"/>
                  </a:lnTo>
                  <a:lnTo>
                    <a:pt x="3087" y="15059"/>
                  </a:lnTo>
                  <a:cubicBezTo>
                    <a:pt x="3337" y="15059"/>
                    <a:pt x="3533" y="14863"/>
                    <a:pt x="3533" y="14613"/>
                  </a:cubicBezTo>
                  <a:lnTo>
                    <a:pt x="3533" y="446"/>
                  </a:lnTo>
                  <a:cubicBezTo>
                    <a:pt x="3533" y="196"/>
                    <a:pt x="3337" y="0"/>
                    <a:pt x="3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1102600" y="3581225"/>
              <a:ext cx="248475" cy="37050"/>
            </a:xfrm>
            <a:custGeom>
              <a:avLst/>
              <a:gdLst/>
              <a:ahLst/>
              <a:cxnLst/>
              <a:rect l="l" t="t" r="r" b="b"/>
              <a:pathLst>
                <a:path w="9939" h="1482" extrusionOk="0">
                  <a:moveTo>
                    <a:pt x="1106" y="1"/>
                  </a:moveTo>
                  <a:lnTo>
                    <a:pt x="0" y="1482"/>
                  </a:lnTo>
                  <a:lnTo>
                    <a:pt x="8832" y="1482"/>
                  </a:lnTo>
                  <a:lnTo>
                    <a:pt x="9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1097225" y="3640100"/>
              <a:ext cx="220850" cy="117800"/>
            </a:xfrm>
            <a:custGeom>
              <a:avLst/>
              <a:gdLst/>
              <a:ahLst/>
              <a:cxnLst/>
              <a:rect l="l" t="t" r="r" b="b"/>
              <a:pathLst>
                <a:path w="8834" h="4712" extrusionOk="0">
                  <a:moveTo>
                    <a:pt x="1767" y="875"/>
                  </a:moveTo>
                  <a:cubicBezTo>
                    <a:pt x="2017" y="875"/>
                    <a:pt x="2213" y="1071"/>
                    <a:pt x="2213" y="1321"/>
                  </a:cubicBezTo>
                  <a:lnTo>
                    <a:pt x="2213" y="2499"/>
                  </a:lnTo>
                  <a:cubicBezTo>
                    <a:pt x="2213" y="2749"/>
                    <a:pt x="2017" y="2945"/>
                    <a:pt x="1767" y="2945"/>
                  </a:cubicBezTo>
                  <a:cubicBezTo>
                    <a:pt x="1518" y="2945"/>
                    <a:pt x="1321" y="2749"/>
                    <a:pt x="1321" y="2499"/>
                  </a:cubicBezTo>
                  <a:lnTo>
                    <a:pt x="1321" y="1321"/>
                  </a:lnTo>
                  <a:cubicBezTo>
                    <a:pt x="1321" y="1071"/>
                    <a:pt x="1518" y="875"/>
                    <a:pt x="1767" y="875"/>
                  </a:cubicBezTo>
                  <a:close/>
                  <a:moveTo>
                    <a:pt x="5300" y="875"/>
                  </a:moveTo>
                  <a:cubicBezTo>
                    <a:pt x="5532" y="875"/>
                    <a:pt x="5728" y="1071"/>
                    <a:pt x="5728" y="1321"/>
                  </a:cubicBezTo>
                  <a:lnTo>
                    <a:pt x="5728" y="2499"/>
                  </a:lnTo>
                  <a:cubicBezTo>
                    <a:pt x="5728" y="2749"/>
                    <a:pt x="5532" y="2945"/>
                    <a:pt x="5300" y="2945"/>
                  </a:cubicBezTo>
                  <a:lnTo>
                    <a:pt x="3534" y="2945"/>
                  </a:lnTo>
                  <a:cubicBezTo>
                    <a:pt x="3284" y="2945"/>
                    <a:pt x="3088" y="2749"/>
                    <a:pt x="3088" y="2499"/>
                  </a:cubicBezTo>
                  <a:lnTo>
                    <a:pt x="3088" y="1321"/>
                  </a:lnTo>
                  <a:cubicBezTo>
                    <a:pt x="3088" y="1071"/>
                    <a:pt x="3284" y="875"/>
                    <a:pt x="3534" y="875"/>
                  </a:cubicBezTo>
                  <a:close/>
                  <a:moveTo>
                    <a:pt x="7067" y="875"/>
                  </a:moveTo>
                  <a:cubicBezTo>
                    <a:pt x="7299" y="875"/>
                    <a:pt x="7495" y="1071"/>
                    <a:pt x="7495" y="1321"/>
                  </a:cubicBezTo>
                  <a:lnTo>
                    <a:pt x="7495" y="2499"/>
                  </a:lnTo>
                  <a:cubicBezTo>
                    <a:pt x="7495" y="2749"/>
                    <a:pt x="7299" y="2945"/>
                    <a:pt x="7067" y="2945"/>
                  </a:cubicBezTo>
                  <a:cubicBezTo>
                    <a:pt x="6817" y="2945"/>
                    <a:pt x="6621" y="2749"/>
                    <a:pt x="6621" y="2499"/>
                  </a:cubicBezTo>
                  <a:lnTo>
                    <a:pt x="6621" y="1321"/>
                  </a:lnTo>
                  <a:cubicBezTo>
                    <a:pt x="6621" y="1071"/>
                    <a:pt x="6817" y="875"/>
                    <a:pt x="7067" y="875"/>
                  </a:cubicBezTo>
                  <a:close/>
                  <a:moveTo>
                    <a:pt x="1" y="1"/>
                  </a:moveTo>
                  <a:lnTo>
                    <a:pt x="1" y="4265"/>
                  </a:lnTo>
                  <a:cubicBezTo>
                    <a:pt x="1" y="4515"/>
                    <a:pt x="197" y="4711"/>
                    <a:pt x="447" y="4711"/>
                  </a:cubicBezTo>
                  <a:lnTo>
                    <a:pt x="8833" y="4711"/>
                  </a:lnTo>
                  <a:lnTo>
                    <a:pt x="88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1141400" y="3381400"/>
              <a:ext cx="220375" cy="178000"/>
            </a:xfrm>
            <a:custGeom>
              <a:avLst/>
              <a:gdLst/>
              <a:ahLst/>
              <a:cxnLst/>
              <a:rect l="l" t="t" r="r" b="b"/>
              <a:pathLst>
                <a:path w="8815" h="7120" extrusionOk="0">
                  <a:moveTo>
                    <a:pt x="7066" y="1321"/>
                  </a:moveTo>
                  <a:cubicBezTo>
                    <a:pt x="7298" y="1321"/>
                    <a:pt x="7494" y="1517"/>
                    <a:pt x="7494" y="1767"/>
                  </a:cubicBezTo>
                  <a:lnTo>
                    <a:pt x="7494" y="5353"/>
                  </a:lnTo>
                  <a:cubicBezTo>
                    <a:pt x="7494" y="5585"/>
                    <a:pt x="7298" y="5799"/>
                    <a:pt x="7066" y="5799"/>
                  </a:cubicBezTo>
                  <a:lnTo>
                    <a:pt x="1767" y="5799"/>
                  </a:lnTo>
                  <a:cubicBezTo>
                    <a:pt x="1517" y="5799"/>
                    <a:pt x="1321" y="5585"/>
                    <a:pt x="1321" y="5353"/>
                  </a:cubicBezTo>
                  <a:lnTo>
                    <a:pt x="1321" y="1767"/>
                  </a:lnTo>
                  <a:cubicBezTo>
                    <a:pt x="1321" y="1517"/>
                    <a:pt x="1517" y="1321"/>
                    <a:pt x="1767" y="1321"/>
                  </a:cubicBezTo>
                  <a:close/>
                  <a:moveTo>
                    <a:pt x="446" y="0"/>
                  </a:moveTo>
                  <a:cubicBezTo>
                    <a:pt x="197" y="0"/>
                    <a:pt x="0" y="196"/>
                    <a:pt x="0" y="446"/>
                  </a:cubicBezTo>
                  <a:lnTo>
                    <a:pt x="0" y="7119"/>
                  </a:lnTo>
                  <a:lnTo>
                    <a:pt x="8815" y="7119"/>
                  </a:lnTo>
                  <a:lnTo>
                    <a:pt x="88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37"/>
          <p:cNvGrpSpPr/>
          <p:nvPr/>
        </p:nvGrpSpPr>
        <p:grpSpPr>
          <a:xfrm>
            <a:off x="6271175" y="2006275"/>
            <a:ext cx="374725" cy="376500"/>
            <a:chOff x="1075375" y="2815775"/>
            <a:chExt cx="374725" cy="376500"/>
          </a:xfrm>
        </p:grpSpPr>
        <p:sp>
          <p:nvSpPr>
            <p:cNvPr id="781" name="Google Shape;781;p37"/>
            <p:cNvSpPr/>
            <p:nvPr/>
          </p:nvSpPr>
          <p:spPr>
            <a:xfrm>
              <a:off x="1075375" y="3008475"/>
              <a:ext cx="374725" cy="183800"/>
            </a:xfrm>
            <a:custGeom>
              <a:avLst/>
              <a:gdLst/>
              <a:ahLst/>
              <a:cxnLst/>
              <a:rect l="l" t="t" r="r" b="b"/>
              <a:pathLst>
                <a:path w="14989" h="7352" extrusionOk="0">
                  <a:moveTo>
                    <a:pt x="11313" y="2195"/>
                  </a:moveTo>
                  <a:cubicBezTo>
                    <a:pt x="11563" y="2195"/>
                    <a:pt x="11759" y="2392"/>
                    <a:pt x="11759" y="2641"/>
                  </a:cubicBezTo>
                  <a:cubicBezTo>
                    <a:pt x="11759" y="2891"/>
                    <a:pt x="11563" y="3088"/>
                    <a:pt x="11313" y="3088"/>
                  </a:cubicBezTo>
                  <a:cubicBezTo>
                    <a:pt x="11081" y="3088"/>
                    <a:pt x="10867" y="2891"/>
                    <a:pt x="10867" y="2641"/>
                  </a:cubicBezTo>
                  <a:cubicBezTo>
                    <a:pt x="10867" y="2392"/>
                    <a:pt x="11081" y="2195"/>
                    <a:pt x="11313" y="2195"/>
                  </a:cubicBezTo>
                  <a:close/>
                  <a:moveTo>
                    <a:pt x="10296" y="3230"/>
                  </a:moveTo>
                  <a:cubicBezTo>
                    <a:pt x="10528" y="3230"/>
                    <a:pt x="10724" y="3427"/>
                    <a:pt x="10724" y="3676"/>
                  </a:cubicBezTo>
                  <a:cubicBezTo>
                    <a:pt x="10724" y="3908"/>
                    <a:pt x="10528" y="4105"/>
                    <a:pt x="10296" y="4105"/>
                  </a:cubicBezTo>
                  <a:cubicBezTo>
                    <a:pt x="10046" y="4105"/>
                    <a:pt x="9850" y="3908"/>
                    <a:pt x="9850" y="3676"/>
                  </a:cubicBezTo>
                  <a:cubicBezTo>
                    <a:pt x="9850" y="3427"/>
                    <a:pt x="10046" y="3230"/>
                    <a:pt x="10296" y="3230"/>
                  </a:cubicBezTo>
                  <a:close/>
                  <a:moveTo>
                    <a:pt x="12348" y="3230"/>
                  </a:moveTo>
                  <a:cubicBezTo>
                    <a:pt x="12598" y="3230"/>
                    <a:pt x="12794" y="3427"/>
                    <a:pt x="12794" y="3676"/>
                  </a:cubicBezTo>
                  <a:cubicBezTo>
                    <a:pt x="12794" y="3908"/>
                    <a:pt x="12598" y="4105"/>
                    <a:pt x="12348" y="4105"/>
                  </a:cubicBezTo>
                  <a:cubicBezTo>
                    <a:pt x="12098" y="4105"/>
                    <a:pt x="11902" y="3908"/>
                    <a:pt x="11902" y="3676"/>
                  </a:cubicBezTo>
                  <a:cubicBezTo>
                    <a:pt x="11902" y="3427"/>
                    <a:pt x="12098" y="3230"/>
                    <a:pt x="12348" y="3230"/>
                  </a:cubicBezTo>
                  <a:close/>
                  <a:moveTo>
                    <a:pt x="11313" y="4265"/>
                  </a:moveTo>
                  <a:cubicBezTo>
                    <a:pt x="11563" y="4265"/>
                    <a:pt x="11759" y="4461"/>
                    <a:pt x="11759" y="4693"/>
                  </a:cubicBezTo>
                  <a:cubicBezTo>
                    <a:pt x="11759" y="4943"/>
                    <a:pt x="11563" y="5139"/>
                    <a:pt x="11313" y="5139"/>
                  </a:cubicBezTo>
                  <a:cubicBezTo>
                    <a:pt x="11081" y="5139"/>
                    <a:pt x="10867" y="4943"/>
                    <a:pt x="10867" y="4693"/>
                  </a:cubicBezTo>
                  <a:cubicBezTo>
                    <a:pt x="10867" y="4461"/>
                    <a:pt x="11081" y="4265"/>
                    <a:pt x="11313" y="4265"/>
                  </a:cubicBezTo>
                  <a:close/>
                  <a:moveTo>
                    <a:pt x="3676" y="2053"/>
                  </a:moveTo>
                  <a:cubicBezTo>
                    <a:pt x="3908" y="2053"/>
                    <a:pt x="4104" y="2249"/>
                    <a:pt x="4104" y="2499"/>
                  </a:cubicBezTo>
                  <a:lnTo>
                    <a:pt x="4104" y="3230"/>
                  </a:lnTo>
                  <a:lnTo>
                    <a:pt x="4854" y="3230"/>
                  </a:lnTo>
                  <a:cubicBezTo>
                    <a:pt x="5086" y="3230"/>
                    <a:pt x="5282" y="3427"/>
                    <a:pt x="5282" y="3676"/>
                  </a:cubicBezTo>
                  <a:cubicBezTo>
                    <a:pt x="5282" y="3908"/>
                    <a:pt x="5086" y="4105"/>
                    <a:pt x="4854" y="4105"/>
                  </a:cubicBezTo>
                  <a:lnTo>
                    <a:pt x="4104" y="4105"/>
                  </a:lnTo>
                  <a:lnTo>
                    <a:pt x="4104" y="4854"/>
                  </a:lnTo>
                  <a:cubicBezTo>
                    <a:pt x="4104" y="5086"/>
                    <a:pt x="3908" y="5282"/>
                    <a:pt x="3676" y="5282"/>
                  </a:cubicBezTo>
                  <a:cubicBezTo>
                    <a:pt x="3426" y="5282"/>
                    <a:pt x="3230" y="5086"/>
                    <a:pt x="3230" y="4854"/>
                  </a:cubicBezTo>
                  <a:lnTo>
                    <a:pt x="3230" y="4105"/>
                  </a:lnTo>
                  <a:lnTo>
                    <a:pt x="2499" y="4105"/>
                  </a:lnTo>
                  <a:cubicBezTo>
                    <a:pt x="2249" y="4105"/>
                    <a:pt x="2053" y="3908"/>
                    <a:pt x="2053" y="3676"/>
                  </a:cubicBezTo>
                  <a:cubicBezTo>
                    <a:pt x="2053" y="3427"/>
                    <a:pt x="2249" y="3230"/>
                    <a:pt x="2499" y="3230"/>
                  </a:cubicBezTo>
                  <a:lnTo>
                    <a:pt x="3230" y="3230"/>
                  </a:lnTo>
                  <a:lnTo>
                    <a:pt x="3230" y="2499"/>
                  </a:lnTo>
                  <a:cubicBezTo>
                    <a:pt x="3230" y="2249"/>
                    <a:pt x="3426" y="2053"/>
                    <a:pt x="3676" y="2053"/>
                  </a:cubicBezTo>
                  <a:close/>
                  <a:moveTo>
                    <a:pt x="3676" y="1"/>
                  </a:moveTo>
                  <a:cubicBezTo>
                    <a:pt x="1642" y="1"/>
                    <a:pt x="1" y="1642"/>
                    <a:pt x="1" y="3676"/>
                  </a:cubicBezTo>
                  <a:cubicBezTo>
                    <a:pt x="1" y="5693"/>
                    <a:pt x="1642" y="7352"/>
                    <a:pt x="3676" y="7352"/>
                  </a:cubicBezTo>
                  <a:cubicBezTo>
                    <a:pt x="4961" y="7352"/>
                    <a:pt x="6139" y="6674"/>
                    <a:pt x="6799" y="5585"/>
                  </a:cubicBezTo>
                  <a:lnTo>
                    <a:pt x="8173" y="5585"/>
                  </a:lnTo>
                  <a:cubicBezTo>
                    <a:pt x="8851" y="6674"/>
                    <a:pt x="10028" y="7352"/>
                    <a:pt x="11313" y="7352"/>
                  </a:cubicBezTo>
                  <a:cubicBezTo>
                    <a:pt x="13347" y="7352"/>
                    <a:pt x="14988" y="5693"/>
                    <a:pt x="14988" y="3676"/>
                  </a:cubicBezTo>
                  <a:cubicBezTo>
                    <a:pt x="14988" y="1642"/>
                    <a:pt x="13347" y="1"/>
                    <a:pt x="11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1133825" y="2815775"/>
              <a:ext cx="294425" cy="170425"/>
            </a:xfrm>
            <a:custGeom>
              <a:avLst/>
              <a:gdLst/>
              <a:ahLst/>
              <a:cxnLst/>
              <a:rect l="l" t="t" r="r" b="b"/>
              <a:pathLst>
                <a:path w="11777" h="6817" extrusionOk="0">
                  <a:moveTo>
                    <a:pt x="2516" y="1"/>
                  </a:moveTo>
                  <a:cubicBezTo>
                    <a:pt x="1124" y="1"/>
                    <a:pt x="0" y="1125"/>
                    <a:pt x="0" y="2499"/>
                  </a:cubicBezTo>
                  <a:cubicBezTo>
                    <a:pt x="0" y="3873"/>
                    <a:pt x="1124" y="4997"/>
                    <a:pt x="2516" y="4997"/>
                  </a:cubicBezTo>
                  <a:lnTo>
                    <a:pt x="3979" y="4997"/>
                  </a:lnTo>
                  <a:cubicBezTo>
                    <a:pt x="4389" y="4997"/>
                    <a:pt x="4710" y="5318"/>
                    <a:pt x="4710" y="5728"/>
                  </a:cubicBezTo>
                  <a:lnTo>
                    <a:pt x="4710" y="5782"/>
                  </a:lnTo>
                  <a:lnTo>
                    <a:pt x="3693" y="5782"/>
                  </a:lnTo>
                  <a:cubicBezTo>
                    <a:pt x="3444" y="5782"/>
                    <a:pt x="3247" y="5996"/>
                    <a:pt x="3247" y="6228"/>
                  </a:cubicBezTo>
                  <a:lnTo>
                    <a:pt x="3247" y="6817"/>
                  </a:lnTo>
                  <a:lnTo>
                    <a:pt x="7066" y="6817"/>
                  </a:lnTo>
                  <a:lnTo>
                    <a:pt x="7066" y="6228"/>
                  </a:lnTo>
                  <a:cubicBezTo>
                    <a:pt x="7066" y="5996"/>
                    <a:pt x="6869" y="5782"/>
                    <a:pt x="6620" y="5782"/>
                  </a:cubicBezTo>
                  <a:lnTo>
                    <a:pt x="5603" y="5782"/>
                  </a:lnTo>
                  <a:lnTo>
                    <a:pt x="5603" y="5728"/>
                  </a:lnTo>
                  <a:cubicBezTo>
                    <a:pt x="5603" y="4836"/>
                    <a:pt x="4871" y="4122"/>
                    <a:pt x="3979" y="4122"/>
                  </a:cubicBezTo>
                  <a:lnTo>
                    <a:pt x="2516" y="4122"/>
                  </a:lnTo>
                  <a:cubicBezTo>
                    <a:pt x="1624" y="4122"/>
                    <a:pt x="892" y="3391"/>
                    <a:pt x="892" y="2499"/>
                  </a:cubicBezTo>
                  <a:cubicBezTo>
                    <a:pt x="892" y="1607"/>
                    <a:pt x="1624" y="875"/>
                    <a:pt x="2516" y="875"/>
                  </a:cubicBezTo>
                  <a:lnTo>
                    <a:pt x="8689" y="875"/>
                  </a:lnTo>
                  <a:cubicBezTo>
                    <a:pt x="9082" y="875"/>
                    <a:pt x="9421" y="1214"/>
                    <a:pt x="9421" y="1607"/>
                  </a:cubicBezTo>
                  <a:lnTo>
                    <a:pt x="9421" y="1821"/>
                  </a:lnTo>
                  <a:cubicBezTo>
                    <a:pt x="8582" y="2017"/>
                    <a:pt x="7940" y="2766"/>
                    <a:pt x="7940" y="3676"/>
                  </a:cubicBezTo>
                  <a:lnTo>
                    <a:pt x="7940" y="3962"/>
                  </a:lnTo>
                  <a:cubicBezTo>
                    <a:pt x="7940" y="4212"/>
                    <a:pt x="8154" y="4408"/>
                    <a:pt x="8386" y="4408"/>
                  </a:cubicBezTo>
                  <a:lnTo>
                    <a:pt x="11330" y="4408"/>
                  </a:lnTo>
                  <a:cubicBezTo>
                    <a:pt x="11580" y="4408"/>
                    <a:pt x="11776" y="4212"/>
                    <a:pt x="11776" y="3962"/>
                  </a:cubicBezTo>
                  <a:lnTo>
                    <a:pt x="11776" y="3694"/>
                  </a:lnTo>
                  <a:cubicBezTo>
                    <a:pt x="11776" y="2802"/>
                    <a:pt x="11152" y="2017"/>
                    <a:pt x="10295" y="1821"/>
                  </a:cubicBezTo>
                  <a:lnTo>
                    <a:pt x="10295" y="1607"/>
                  </a:lnTo>
                  <a:cubicBezTo>
                    <a:pt x="10295" y="714"/>
                    <a:pt x="9582" y="1"/>
                    <a:pt x="8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1347025" y="2947825"/>
              <a:ext cx="66500" cy="37050"/>
            </a:xfrm>
            <a:custGeom>
              <a:avLst/>
              <a:gdLst/>
              <a:ahLst/>
              <a:cxnLst/>
              <a:rect l="l" t="t" r="r" b="b"/>
              <a:pathLst>
                <a:path w="2660" h="1482" extrusionOk="0">
                  <a:moveTo>
                    <a:pt x="1" y="0"/>
                  </a:moveTo>
                  <a:lnTo>
                    <a:pt x="1" y="1035"/>
                  </a:lnTo>
                  <a:cubicBezTo>
                    <a:pt x="1" y="1285"/>
                    <a:pt x="215" y="1481"/>
                    <a:pt x="447" y="1481"/>
                  </a:cubicBezTo>
                  <a:lnTo>
                    <a:pt x="2213" y="1481"/>
                  </a:lnTo>
                  <a:cubicBezTo>
                    <a:pt x="2463" y="1481"/>
                    <a:pt x="2659" y="1285"/>
                    <a:pt x="2659" y="1035"/>
                  </a:cubicBezTo>
                  <a:lnTo>
                    <a:pt x="2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3167;p56">
            <a:extLst>
              <a:ext uri="{FF2B5EF4-FFF2-40B4-BE49-F238E27FC236}">
                <a16:creationId xmlns:a16="http://schemas.microsoft.com/office/drawing/2014/main" id="{54225891-92C6-456D-8DD3-B2778DA6DE20}"/>
              </a:ext>
            </a:extLst>
          </p:cNvPr>
          <p:cNvGrpSpPr/>
          <p:nvPr/>
        </p:nvGrpSpPr>
        <p:grpSpPr>
          <a:xfrm>
            <a:off x="9695787" y="981823"/>
            <a:ext cx="2737964" cy="2857328"/>
            <a:chOff x="5923576" y="1263454"/>
            <a:chExt cx="2507293" cy="2616601"/>
          </a:xfrm>
        </p:grpSpPr>
        <p:sp>
          <p:nvSpPr>
            <p:cNvPr id="50" name="Google Shape;3168;p56">
              <a:extLst>
                <a:ext uri="{FF2B5EF4-FFF2-40B4-BE49-F238E27FC236}">
                  <a16:creationId xmlns:a16="http://schemas.microsoft.com/office/drawing/2014/main" id="{A9E9187E-2A94-4FD8-BCA0-0E59F0580E64}"/>
                </a:ext>
              </a:extLst>
            </p:cNvPr>
            <p:cNvSpPr/>
            <p:nvPr/>
          </p:nvSpPr>
          <p:spPr>
            <a:xfrm>
              <a:off x="5923576" y="1263454"/>
              <a:ext cx="2507293" cy="2616601"/>
            </a:xfrm>
            <a:custGeom>
              <a:avLst/>
              <a:gdLst/>
              <a:ahLst/>
              <a:cxnLst/>
              <a:rect l="l" t="t" r="r" b="b"/>
              <a:pathLst>
                <a:path w="31104" h="32460" extrusionOk="0">
                  <a:moveTo>
                    <a:pt x="16921" y="0"/>
                  </a:moveTo>
                  <a:cubicBezTo>
                    <a:pt x="15135" y="0"/>
                    <a:pt x="13349" y="333"/>
                    <a:pt x="11679" y="1030"/>
                  </a:cubicBezTo>
                  <a:cubicBezTo>
                    <a:pt x="6767" y="3086"/>
                    <a:pt x="3183" y="8173"/>
                    <a:pt x="3158" y="13512"/>
                  </a:cubicBezTo>
                  <a:lnTo>
                    <a:pt x="3158" y="20003"/>
                  </a:lnTo>
                  <a:lnTo>
                    <a:pt x="652" y="22183"/>
                  </a:lnTo>
                  <a:cubicBezTo>
                    <a:pt x="276" y="22334"/>
                    <a:pt x="25" y="22685"/>
                    <a:pt x="25" y="23086"/>
                  </a:cubicBezTo>
                  <a:lnTo>
                    <a:pt x="25" y="23261"/>
                  </a:lnTo>
                  <a:cubicBezTo>
                    <a:pt x="0" y="23437"/>
                    <a:pt x="50" y="23612"/>
                    <a:pt x="151" y="23737"/>
                  </a:cubicBezTo>
                  <a:lnTo>
                    <a:pt x="1830" y="29276"/>
                  </a:lnTo>
                  <a:cubicBezTo>
                    <a:pt x="1955" y="29677"/>
                    <a:pt x="2331" y="29928"/>
                    <a:pt x="2732" y="29928"/>
                  </a:cubicBezTo>
                  <a:lnTo>
                    <a:pt x="3158" y="29928"/>
                  </a:lnTo>
                  <a:lnTo>
                    <a:pt x="3158" y="31532"/>
                  </a:lnTo>
                  <a:cubicBezTo>
                    <a:pt x="3158" y="32058"/>
                    <a:pt x="3584" y="32459"/>
                    <a:pt x="4110" y="32459"/>
                  </a:cubicBezTo>
                  <a:lnTo>
                    <a:pt x="30101" y="32459"/>
                  </a:lnTo>
                  <a:cubicBezTo>
                    <a:pt x="30627" y="32459"/>
                    <a:pt x="31053" y="32058"/>
                    <a:pt x="31053" y="31532"/>
                  </a:cubicBezTo>
                  <a:lnTo>
                    <a:pt x="31053" y="27848"/>
                  </a:lnTo>
                  <a:cubicBezTo>
                    <a:pt x="31078" y="27747"/>
                    <a:pt x="31103" y="27622"/>
                    <a:pt x="31103" y="27497"/>
                  </a:cubicBezTo>
                  <a:cubicBezTo>
                    <a:pt x="31028" y="21006"/>
                    <a:pt x="30953" y="14514"/>
                    <a:pt x="30878" y="8023"/>
                  </a:cubicBezTo>
                  <a:cubicBezTo>
                    <a:pt x="30878" y="7822"/>
                    <a:pt x="30802" y="7597"/>
                    <a:pt x="30652" y="7421"/>
                  </a:cubicBezTo>
                  <a:lnTo>
                    <a:pt x="29775" y="6369"/>
                  </a:lnTo>
                  <a:cubicBezTo>
                    <a:pt x="29574" y="6143"/>
                    <a:pt x="29324" y="6018"/>
                    <a:pt x="29023" y="6018"/>
                  </a:cubicBezTo>
                  <a:lnTo>
                    <a:pt x="28672" y="6018"/>
                  </a:lnTo>
                  <a:cubicBezTo>
                    <a:pt x="26059" y="2180"/>
                    <a:pt x="21490" y="0"/>
                    <a:pt x="16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57150" dir="2280000" algn="bl" rotWithShape="0">
                <a:schemeClr val="accent5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169;p56">
              <a:extLst>
                <a:ext uri="{FF2B5EF4-FFF2-40B4-BE49-F238E27FC236}">
                  <a16:creationId xmlns:a16="http://schemas.microsoft.com/office/drawing/2014/main" id="{27CE06A4-ED8D-416A-A5D6-F8A74911FF45}"/>
                </a:ext>
              </a:extLst>
            </p:cNvPr>
            <p:cNvSpPr/>
            <p:nvPr/>
          </p:nvSpPr>
          <p:spPr>
            <a:xfrm>
              <a:off x="6234654" y="1338421"/>
              <a:ext cx="2105291" cy="2466827"/>
            </a:xfrm>
            <a:custGeom>
              <a:avLst/>
              <a:gdLst/>
              <a:ahLst/>
              <a:cxnLst/>
              <a:rect l="l" t="t" r="r" b="b"/>
              <a:pathLst>
                <a:path w="26117" h="30602" extrusionOk="0">
                  <a:moveTo>
                    <a:pt x="13008" y="0"/>
                  </a:moveTo>
                  <a:cubicBezTo>
                    <a:pt x="12181" y="0"/>
                    <a:pt x="11354" y="75"/>
                    <a:pt x="10577" y="226"/>
                  </a:cubicBezTo>
                  <a:cubicBezTo>
                    <a:pt x="9700" y="376"/>
                    <a:pt x="8848" y="627"/>
                    <a:pt x="8046" y="953"/>
                  </a:cubicBezTo>
                  <a:cubicBezTo>
                    <a:pt x="7720" y="1078"/>
                    <a:pt x="7419" y="1228"/>
                    <a:pt x="7119" y="1379"/>
                  </a:cubicBezTo>
                  <a:cubicBezTo>
                    <a:pt x="6342" y="1755"/>
                    <a:pt x="5615" y="2206"/>
                    <a:pt x="4938" y="2732"/>
                  </a:cubicBezTo>
                  <a:cubicBezTo>
                    <a:pt x="4337" y="3183"/>
                    <a:pt x="3760" y="3710"/>
                    <a:pt x="3259" y="4261"/>
                  </a:cubicBezTo>
                  <a:cubicBezTo>
                    <a:pt x="2156" y="5464"/>
                    <a:pt x="1304" y="6892"/>
                    <a:pt x="728" y="8446"/>
                  </a:cubicBezTo>
                  <a:cubicBezTo>
                    <a:pt x="527" y="9023"/>
                    <a:pt x="352" y="9599"/>
                    <a:pt x="251" y="10201"/>
                  </a:cubicBezTo>
                  <a:cubicBezTo>
                    <a:pt x="76" y="10978"/>
                    <a:pt x="1" y="11780"/>
                    <a:pt x="1" y="12582"/>
                  </a:cubicBezTo>
                  <a:lnTo>
                    <a:pt x="1" y="30602"/>
                  </a:lnTo>
                  <a:lnTo>
                    <a:pt x="25991" y="30602"/>
                  </a:lnTo>
                  <a:lnTo>
                    <a:pt x="25991" y="19775"/>
                  </a:lnTo>
                  <a:cubicBezTo>
                    <a:pt x="25991" y="18472"/>
                    <a:pt x="26066" y="17143"/>
                    <a:pt x="26091" y="15790"/>
                  </a:cubicBezTo>
                  <a:cubicBezTo>
                    <a:pt x="26116" y="14963"/>
                    <a:pt x="26116" y="14136"/>
                    <a:pt x="26091" y="13309"/>
                  </a:cubicBezTo>
                  <a:cubicBezTo>
                    <a:pt x="26091" y="13083"/>
                    <a:pt x="26066" y="12883"/>
                    <a:pt x="26066" y="12657"/>
                  </a:cubicBezTo>
                  <a:cubicBezTo>
                    <a:pt x="25991" y="11554"/>
                    <a:pt x="25841" y="10451"/>
                    <a:pt x="25540" y="9399"/>
                  </a:cubicBezTo>
                  <a:cubicBezTo>
                    <a:pt x="25014" y="7469"/>
                    <a:pt x="24011" y="5639"/>
                    <a:pt x="22607" y="4136"/>
                  </a:cubicBezTo>
                  <a:cubicBezTo>
                    <a:pt x="22482" y="3985"/>
                    <a:pt x="22332" y="3835"/>
                    <a:pt x="22181" y="3710"/>
                  </a:cubicBezTo>
                  <a:cubicBezTo>
                    <a:pt x="22106" y="3634"/>
                    <a:pt x="22031" y="3559"/>
                    <a:pt x="21956" y="3484"/>
                  </a:cubicBezTo>
                  <a:cubicBezTo>
                    <a:pt x="21805" y="3334"/>
                    <a:pt x="21630" y="3183"/>
                    <a:pt x="21455" y="3058"/>
                  </a:cubicBezTo>
                  <a:cubicBezTo>
                    <a:pt x="21329" y="2933"/>
                    <a:pt x="21179" y="2832"/>
                    <a:pt x="21054" y="2732"/>
                  </a:cubicBezTo>
                  <a:cubicBezTo>
                    <a:pt x="21003" y="2682"/>
                    <a:pt x="20928" y="2632"/>
                    <a:pt x="20878" y="2582"/>
                  </a:cubicBezTo>
                  <a:cubicBezTo>
                    <a:pt x="20427" y="2256"/>
                    <a:pt x="19976" y="1955"/>
                    <a:pt x="19475" y="1679"/>
                  </a:cubicBezTo>
                  <a:cubicBezTo>
                    <a:pt x="17570" y="602"/>
                    <a:pt x="15364" y="0"/>
                    <a:pt x="130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170;p56">
              <a:extLst>
                <a:ext uri="{FF2B5EF4-FFF2-40B4-BE49-F238E27FC236}">
                  <a16:creationId xmlns:a16="http://schemas.microsoft.com/office/drawing/2014/main" id="{79A1139C-335D-4C86-A919-6B5F9EE9EB45}"/>
                </a:ext>
              </a:extLst>
            </p:cNvPr>
            <p:cNvSpPr/>
            <p:nvPr/>
          </p:nvSpPr>
          <p:spPr>
            <a:xfrm>
              <a:off x="6277136" y="2158628"/>
              <a:ext cx="282860" cy="280926"/>
            </a:xfrm>
            <a:custGeom>
              <a:avLst/>
              <a:gdLst/>
              <a:ahLst/>
              <a:cxnLst/>
              <a:rect l="l" t="t" r="r" b="b"/>
              <a:pathLst>
                <a:path w="3509" h="3485" extrusionOk="0">
                  <a:moveTo>
                    <a:pt x="0" y="1"/>
                  </a:moveTo>
                  <a:lnTo>
                    <a:pt x="0" y="3484"/>
                  </a:lnTo>
                  <a:lnTo>
                    <a:pt x="3509" y="348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171;p56">
              <a:extLst>
                <a:ext uri="{FF2B5EF4-FFF2-40B4-BE49-F238E27FC236}">
                  <a16:creationId xmlns:a16="http://schemas.microsoft.com/office/drawing/2014/main" id="{DFF84F3C-C5E7-40AE-927B-C2D4A8BE5898}"/>
                </a:ext>
              </a:extLst>
            </p:cNvPr>
            <p:cNvSpPr/>
            <p:nvPr/>
          </p:nvSpPr>
          <p:spPr>
            <a:xfrm>
              <a:off x="7077200" y="3441536"/>
              <a:ext cx="282860" cy="282941"/>
            </a:xfrm>
            <a:custGeom>
              <a:avLst/>
              <a:gdLst/>
              <a:ahLst/>
              <a:cxnLst/>
              <a:rect l="l" t="t" r="r" b="b"/>
              <a:pathLst>
                <a:path w="3509" h="3510" extrusionOk="0">
                  <a:moveTo>
                    <a:pt x="0" y="1"/>
                  </a:moveTo>
                  <a:lnTo>
                    <a:pt x="0" y="3509"/>
                  </a:lnTo>
                  <a:lnTo>
                    <a:pt x="3509" y="3509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172;p56">
              <a:extLst>
                <a:ext uri="{FF2B5EF4-FFF2-40B4-BE49-F238E27FC236}">
                  <a16:creationId xmlns:a16="http://schemas.microsoft.com/office/drawing/2014/main" id="{98CAEF8F-8CFB-4E27-B460-E198915EA26A}"/>
                </a:ext>
              </a:extLst>
            </p:cNvPr>
            <p:cNvSpPr/>
            <p:nvPr/>
          </p:nvSpPr>
          <p:spPr>
            <a:xfrm>
              <a:off x="7774163" y="1473765"/>
              <a:ext cx="282941" cy="282941"/>
            </a:xfrm>
            <a:custGeom>
              <a:avLst/>
              <a:gdLst/>
              <a:ahLst/>
              <a:cxnLst/>
              <a:rect l="l" t="t" r="r" b="b"/>
              <a:pathLst>
                <a:path w="3510" h="3510" extrusionOk="0">
                  <a:moveTo>
                    <a:pt x="1" y="0"/>
                  </a:moveTo>
                  <a:lnTo>
                    <a:pt x="1" y="3509"/>
                  </a:lnTo>
                  <a:lnTo>
                    <a:pt x="3509" y="3509"/>
                  </a:lnTo>
                  <a:lnTo>
                    <a:pt x="3509" y="2457"/>
                  </a:lnTo>
                  <a:cubicBezTo>
                    <a:pt x="3384" y="2306"/>
                    <a:pt x="3234" y="2156"/>
                    <a:pt x="3083" y="2031"/>
                  </a:cubicBezTo>
                  <a:cubicBezTo>
                    <a:pt x="3008" y="1955"/>
                    <a:pt x="2933" y="1880"/>
                    <a:pt x="2858" y="1805"/>
                  </a:cubicBezTo>
                  <a:cubicBezTo>
                    <a:pt x="2707" y="1655"/>
                    <a:pt x="2532" y="1504"/>
                    <a:pt x="2357" y="1379"/>
                  </a:cubicBezTo>
                  <a:cubicBezTo>
                    <a:pt x="2231" y="1254"/>
                    <a:pt x="2081" y="1153"/>
                    <a:pt x="1956" y="1053"/>
                  </a:cubicBezTo>
                  <a:cubicBezTo>
                    <a:pt x="1905" y="1003"/>
                    <a:pt x="1830" y="953"/>
                    <a:pt x="1780" y="903"/>
                  </a:cubicBezTo>
                  <a:cubicBezTo>
                    <a:pt x="1329" y="577"/>
                    <a:pt x="878" y="276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173;p56">
              <a:extLst>
                <a:ext uri="{FF2B5EF4-FFF2-40B4-BE49-F238E27FC236}">
                  <a16:creationId xmlns:a16="http://schemas.microsoft.com/office/drawing/2014/main" id="{E06C0D0A-CD5C-419B-9045-6C1C6994D4BE}"/>
                </a:ext>
              </a:extLst>
            </p:cNvPr>
            <p:cNvSpPr/>
            <p:nvPr/>
          </p:nvSpPr>
          <p:spPr>
            <a:xfrm>
              <a:off x="6806428" y="1447486"/>
              <a:ext cx="291002" cy="565802"/>
            </a:xfrm>
            <a:custGeom>
              <a:avLst/>
              <a:gdLst/>
              <a:ahLst/>
              <a:cxnLst/>
              <a:rect l="l" t="t" r="r" b="b"/>
              <a:pathLst>
                <a:path w="3610" h="7019" extrusionOk="0">
                  <a:moveTo>
                    <a:pt x="1" y="1"/>
                  </a:moveTo>
                  <a:lnTo>
                    <a:pt x="1229" y="7018"/>
                  </a:lnTo>
                  <a:lnTo>
                    <a:pt x="3610" y="42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174;p56">
              <a:extLst>
                <a:ext uri="{FF2B5EF4-FFF2-40B4-BE49-F238E27FC236}">
                  <a16:creationId xmlns:a16="http://schemas.microsoft.com/office/drawing/2014/main" id="{6AE0F890-C0C8-47E0-A048-256396054579}"/>
                </a:ext>
              </a:extLst>
            </p:cNvPr>
            <p:cNvSpPr/>
            <p:nvPr/>
          </p:nvSpPr>
          <p:spPr>
            <a:xfrm>
              <a:off x="7566106" y="3679981"/>
              <a:ext cx="424331" cy="125268"/>
            </a:xfrm>
            <a:custGeom>
              <a:avLst/>
              <a:gdLst/>
              <a:ahLst/>
              <a:cxnLst/>
              <a:rect l="l" t="t" r="r" b="b"/>
              <a:pathLst>
                <a:path w="5264" h="1554" extrusionOk="0">
                  <a:moveTo>
                    <a:pt x="4436" y="0"/>
                  </a:moveTo>
                  <a:lnTo>
                    <a:pt x="0" y="1554"/>
                  </a:lnTo>
                  <a:lnTo>
                    <a:pt x="5263" y="1554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175;p56">
              <a:extLst>
                <a:ext uri="{FF2B5EF4-FFF2-40B4-BE49-F238E27FC236}">
                  <a16:creationId xmlns:a16="http://schemas.microsoft.com/office/drawing/2014/main" id="{9285D560-039C-429D-B135-C8CBB5BFD8F7}"/>
                </a:ext>
              </a:extLst>
            </p:cNvPr>
            <p:cNvSpPr/>
            <p:nvPr/>
          </p:nvSpPr>
          <p:spPr>
            <a:xfrm>
              <a:off x="6444807" y="3679497"/>
              <a:ext cx="278911" cy="125752"/>
            </a:xfrm>
            <a:custGeom>
              <a:avLst/>
              <a:gdLst/>
              <a:ahLst/>
              <a:cxnLst/>
              <a:rect l="l" t="t" r="r" b="b"/>
              <a:pathLst>
                <a:path w="3460" h="1560" extrusionOk="0">
                  <a:moveTo>
                    <a:pt x="1128" y="0"/>
                  </a:moveTo>
                  <a:cubicBezTo>
                    <a:pt x="1086" y="0"/>
                    <a:pt x="1044" y="2"/>
                    <a:pt x="1003" y="6"/>
                  </a:cubicBezTo>
                  <a:cubicBezTo>
                    <a:pt x="928" y="6"/>
                    <a:pt x="878" y="6"/>
                    <a:pt x="827" y="31"/>
                  </a:cubicBezTo>
                  <a:cubicBezTo>
                    <a:pt x="677" y="56"/>
                    <a:pt x="552" y="106"/>
                    <a:pt x="451" y="181"/>
                  </a:cubicBezTo>
                  <a:cubicBezTo>
                    <a:pt x="401" y="232"/>
                    <a:pt x="351" y="257"/>
                    <a:pt x="326" y="307"/>
                  </a:cubicBezTo>
                  <a:cubicBezTo>
                    <a:pt x="25" y="608"/>
                    <a:pt x="0" y="1059"/>
                    <a:pt x="151" y="1560"/>
                  </a:cubicBezTo>
                  <a:lnTo>
                    <a:pt x="3459" y="1560"/>
                  </a:lnTo>
                  <a:cubicBezTo>
                    <a:pt x="3259" y="1284"/>
                    <a:pt x="3008" y="1009"/>
                    <a:pt x="2707" y="733"/>
                  </a:cubicBezTo>
                  <a:cubicBezTo>
                    <a:pt x="2222" y="271"/>
                    <a:pt x="1630" y="0"/>
                    <a:pt x="11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176;p56">
              <a:extLst>
                <a:ext uri="{FF2B5EF4-FFF2-40B4-BE49-F238E27FC236}">
                  <a16:creationId xmlns:a16="http://schemas.microsoft.com/office/drawing/2014/main" id="{410D398E-22BE-4150-BBB4-78D61BA0B321}"/>
                </a:ext>
              </a:extLst>
            </p:cNvPr>
            <p:cNvSpPr/>
            <p:nvPr/>
          </p:nvSpPr>
          <p:spPr>
            <a:xfrm>
              <a:off x="6462945" y="3658216"/>
              <a:ext cx="278911" cy="147033"/>
            </a:xfrm>
            <a:custGeom>
              <a:avLst/>
              <a:gdLst/>
              <a:ahLst/>
              <a:cxnLst/>
              <a:rect l="l" t="t" r="r" b="b"/>
              <a:pathLst>
                <a:path w="3460" h="1824" extrusionOk="0">
                  <a:moveTo>
                    <a:pt x="1101" y="0"/>
                  </a:moveTo>
                  <a:cubicBezTo>
                    <a:pt x="790" y="0"/>
                    <a:pt x="517" y="95"/>
                    <a:pt x="327" y="295"/>
                  </a:cubicBezTo>
                  <a:cubicBezTo>
                    <a:pt x="302" y="345"/>
                    <a:pt x="252" y="395"/>
                    <a:pt x="226" y="445"/>
                  </a:cubicBezTo>
                  <a:cubicBezTo>
                    <a:pt x="1" y="796"/>
                    <a:pt x="51" y="1323"/>
                    <a:pt x="302" y="1824"/>
                  </a:cubicBezTo>
                  <a:lnTo>
                    <a:pt x="3460" y="1824"/>
                  </a:lnTo>
                  <a:cubicBezTo>
                    <a:pt x="3334" y="1448"/>
                    <a:pt x="3084" y="1047"/>
                    <a:pt x="2733" y="721"/>
                  </a:cubicBezTo>
                  <a:cubicBezTo>
                    <a:pt x="2220" y="255"/>
                    <a:pt x="1610" y="0"/>
                    <a:pt x="1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177;p56">
              <a:extLst>
                <a:ext uri="{FF2B5EF4-FFF2-40B4-BE49-F238E27FC236}">
                  <a16:creationId xmlns:a16="http://schemas.microsoft.com/office/drawing/2014/main" id="{9AFB3BD5-A353-4760-93F5-56F035354414}"/>
                </a:ext>
              </a:extLst>
            </p:cNvPr>
            <p:cNvSpPr/>
            <p:nvPr/>
          </p:nvSpPr>
          <p:spPr>
            <a:xfrm>
              <a:off x="6477132" y="3668212"/>
              <a:ext cx="256662" cy="137037"/>
            </a:xfrm>
            <a:custGeom>
              <a:avLst/>
              <a:gdLst/>
              <a:ahLst/>
              <a:cxnLst/>
              <a:rect l="l" t="t" r="r" b="b"/>
              <a:pathLst>
                <a:path w="3184" h="1700" extrusionOk="0">
                  <a:moveTo>
                    <a:pt x="1009" y="0"/>
                  </a:moveTo>
                  <a:cubicBezTo>
                    <a:pt x="785" y="0"/>
                    <a:pt x="583" y="56"/>
                    <a:pt x="426" y="171"/>
                  </a:cubicBezTo>
                  <a:cubicBezTo>
                    <a:pt x="376" y="196"/>
                    <a:pt x="326" y="246"/>
                    <a:pt x="301" y="271"/>
                  </a:cubicBezTo>
                  <a:cubicBezTo>
                    <a:pt x="0" y="597"/>
                    <a:pt x="0" y="1149"/>
                    <a:pt x="276" y="1700"/>
                  </a:cubicBezTo>
                  <a:lnTo>
                    <a:pt x="351" y="1700"/>
                  </a:lnTo>
                  <a:cubicBezTo>
                    <a:pt x="76" y="1174"/>
                    <a:pt x="50" y="622"/>
                    <a:pt x="351" y="321"/>
                  </a:cubicBezTo>
                  <a:cubicBezTo>
                    <a:pt x="426" y="246"/>
                    <a:pt x="502" y="196"/>
                    <a:pt x="602" y="146"/>
                  </a:cubicBezTo>
                  <a:cubicBezTo>
                    <a:pt x="727" y="96"/>
                    <a:pt x="853" y="71"/>
                    <a:pt x="1003" y="71"/>
                  </a:cubicBezTo>
                  <a:cubicBezTo>
                    <a:pt x="1228" y="71"/>
                    <a:pt x="1479" y="121"/>
                    <a:pt x="1705" y="246"/>
                  </a:cubicBezTo>
                  <a:cubicBezTo>
                    <a:pt x="1955" y="347"/>
                    <a:pt x="2206" y="497"/>
                    <a:pt x="2431" y="722"/>
                  </a:cubicBezTo>
                  <a:cubicBezTo>
                    <a:pt x="2757" y="998"/>
                    <a:pt x="2983" y="1349"/>
                    <a:pt x="3108" y="1700"/>
                  </a:cubicBezTo>
                  <a:lnTo>
                    <a:pt x="3183" y="1700"/>
                  </a:lnTo>
                  <a:cubicBezTo>
                    <a:pt x="3108" y="1524"/>
                    <a:pt x="3033" y="1374"/>
                    <a:pt x="2958" y="1224"/>
                  </a:cubicBezTo>
                  <a:cubicBezTo>
                    <a:pt x="2832" y="1023"/>
                    <a:pt x="2657" y="848"/>
                    <a:pt x="2482" y="672"/>
                  </a:cubicBezTo>
                  <a:cubicBezTo>
                    <a:pt x="2027" y="234"/>
                    <a:pt x="1470" y="0"/>
                    <a:pt x="10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178;p56">
              <a:extLst>
                <a:ext uri="{FF2B5EF4-FFF2-40B4-BE49-F238E27FC236}">
                  <a16:creationId xmlns:a16="http://schemas.microsoft.com/office/drawing/2014/main" id="{F472064D-123D-483E-9B05-C5C3CCA95D3A}"/>
                </a:ext>
              </a:extLst>
            </p:cNvPr>
            <p:cNvSpPr/>
            <p:nvPr/>
          </p:nvSpPr>
          <p:spPr>
            <a:xfrm>
              <a:off x="5982100" y="1825306"/>
              <a:ext cx="2353812" cy="1775919"/>
            </a:xfrm>
            <a:custGeom>
              <a:avLst/>
              <a:gdLst/>
              <a:ahLst/>
              <a:cxnLst/>
              <a:rect l="l" t="t" r="r" b="b"/>
              <a:pathLst>
                <a:path w="29200" h="22031" extrusionOk="0">
                  <a:moveTo>
                    <a:pt x="5690" y="0"/>
                  </a:moveTo>
                  <a:lnTo>
                    <a:pt x="4613" y="12181"/>
                  </a:lnTo>
                  <a:lnTo>
                    <a:pt x="1" y="16216"/>
                  </a:lnTo>
                  <a:lnTo>
                    <a:pt x="1780" y="22031"/>
                  </a:lnTo>
                  <a:lnTo>
                    <a:pt x="24913" y="22031"/>
                  </a:lnTo>
                  <a:lnTo>
                    <a:pt x="24964" y="22005"/>
                  </a:lnTo>
                  <a:lnTo>
                    <a:pt x="29199" y="20527"/>
                  </a:lnTo>
                  <a:lnTo>
                    <a:pt x="28949" y="1078"/>
                  </a:lnTo>
                  <a:lnTo>
                    <a:pt x="28071" y="0"/>
                  </a:ln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179;p56">
              <a:extLst>
                <a:ext uri="{FF2B5EF4-FFF2-40B4-BE49-F238E27FC236}">
                  <a16:creationId xmlns:a16="http://schemas.microsoft.com/office/drawing/2014/main" id="{17F7F638-C10B-4FF5-96D1-2607080E35E4}"/>
                </a:ext>
              </a:extLst>
            </p:cNvPr>
            <p:cNvSpPr/>
            <p:nvPr/>
          </p:nvSpPr>
          <p:spPr>
            <a:xfrm>
              <a:off x="6456899" y="1918249"/>
              <a:ext cx="1664838" cy="796024"/>
            </a:xfrm>
            <a:custGeom>
              <a:avLst/>
              <a:gdLst/>
              <a:ahLst/>
              <a:cxnLst/>
              <a:rect l="l" t="t" r="r" b="b"/>
              <a:pathLst>
                <a:path w="20653" h="9875" extrusionOk="0">
                  <a:moveTo>
                    <a:pt x="853" y="0"/>
                  </a:moveTo>
                  <a:lnTo>
                    <a:pt x="226" y="7243"/>
                  </a:lnTo>
                  <a:lnTo>
                    <a:pt x="1" y="9825"/>
                  </a:lnTo>
                  <a:lnTo>
                    <a:pt x="20126" y="9875"/>
                  </a:lnTo>
                  <a:lnTo>
                    <a:pt x="20277" y="7294"/>
                  </a:lnTo>
                  <a:lnTo>
                    <a:pt x="206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180;p56">
              <a:extLst>
                <a:ext uri="{FF2B5EF4-FFF2-40B4-BE49-F238E27FC236}">
                  <a16:creationId xmlns:a16="http://schemas.microsoft.com/office/drawing/2014/main" id="{9EDE5666-8BB0-4E6F-A461-0823C4F24DCA}"/>
                </a:ext>
              </a:extLst>
            </p:cNvPr>
            <p:cNvSpPr/>
            <p:nvPr/>
          </p:nvSpPr>
          <p:spPr>
            <a:xfrm>
              <a:off x="6456899" y="2502107"/>
              <a:ext cx="1634529" cy="212166"/>
            </a:xfrm>
            <a:custGeom>
              <a:avLst/>
              <a:gdLst/>
              <a:ahLst/>
              <a:cxnLst/>
              <a:rect l="l" t="t" r="r" b="b"/>
              <a:pathLst>
                <a:path w="20277" h="2632" extrusionOk="0">
                  <a:moveTo>
                    <a:pt x="226" y="0"/>
                  </a:moveTo>
                  <a:lnTo>
                    <a:pt x="1" y="2582"/>
                  </a:lnTo>
                  <a:lnTo>
                    <a:pt x="20126" y="2632"/>
                  </a:lnTo>
                  <a:lnTo>
                    <a:pt x="20277" y="5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181;p56">
              <a:extLst>
                <a:ext uri="{FF2B5EF4-FFF2-40B4-BE49-F238E27FC236}">
                  <a16:creationId xmlns:a16="http://schemas.microsoft.com/office/drawing/2014/main" id="{EF8A8F9B-6334-480F-8BAF-C47642D29619}"/>
                </a:ext>
              </a:extLst>
            </p:cNvPr>
            <p:cNvSpPr/>
            <p:nvPr/>
          </p:nvSpPr>
          <p:spPr>
            <a:xfrm>
              <a:off x="6452868" y="2627375"/>
              <a:ext cx="198059" cy="82867"/>
            </a:xfrm>
            <a:custGeom>
              <a:avLst/>
              <a:gdLst/>
              <a:ahLst/>
              <a:cxnLst/>
              <a:rect l="l" t="t" r="r" b="b"/>
              <a:pathLst>
                <a:path w="2457" h="1028" extrusionOk="0">
                  <a:moveTo>
                    <a:pt x="1103" y="0"/>
                  </a:moveTo>
                  <a:cubicBezTo>
                    <a:pt x="677" y="0"/>
                    <a:pt x="301" y="176"/>
                    <a:pt x="51" y="476"/>
                  </a:cubicBezTo>
                  <a:lnTo>
                    <a:pt x="1" y="1028"/>
                  </a:lnTo>
                  <a:lnTo>
                    <a:pt x="2457" y="1028"/>
                  </a:lnTo>
                  <a:cubicBezTo>
                    <a:pt x="2281" y="426"/>
                    <a:pt x="1755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182;p56">
              <a:extLst>
                <a:ext uri="{FF2B5EF4-FFF2-40B4-BE49-F238E27FC236}">
                  <a16:creationId xmlns:a16="http://schemas.microsoft.com/office/drawing/2014/main" id="{6CAF28DE-5268-4144-B2AE-AA78BA21D6F8}"/>
                </a:ext>
              </a:extLst>
            </p:cNvPr>
            <p:cNvSpPr/>
            <p:nvPr/>
          </p:nvSpPr>
          <p:spPr>
            <a:xfrm>
              <a:off x="6650849" y="2627375"/>
              <a:ext cx="218292" cy="82867"/>
            </a:xfrm>
            <a:custGeom>
              <a:avLst/>
              <a:gdLst/>
              <a:ahLst/>
              <a:cxnLst/>
              <a:rect l="l" t="t" r="r" b="b"/>
              <a:pathLst>
                <a:path w="2708" h="1028" extrusionOk="0">
                  <a:moveTo>
                    <a:pt x="1354" y="0"/>
                  </a:moveTo>
                  <a:cubicBezTo>
                    <a:pt x="703" y="0"/>
                    <a:pt x="176" y="426"/>
                    <a:pt x="1" y="1028"/>
                  </a:cubicBezTo>
                  <a:lnTo>
                    <a:pt x="2708" y="1028"/>
                  </a:lnTo>
                  <a:cubicBezTo>
                    <a:pt x="2682" y="1003"/>
                    <a:pt x="2682" y="953"/>
                    <a:pt x="2657" y="928"/>
                  </a:cubicBezTo>
                  <a:cubicBezTo>
                    <a:pt x="2482" y="401"/>
                    <a:pt x="1956" y="0"/>
                    <a:pt x="1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183;p56">
              <a:extLst>
                <a:ext uri="{FF2B5EF4-FFF2-40B4-BE49-F238E27FC236}">
                  <a16:creationId xmlns:a16="http://schemas.microsoft.com/office/drawing/2014/main" id="{EE29A4F7-F2AF-4DB9-B2BC-989EA17E05C3}"/>
                </a:ext>
              </a:extLst>
            </p:cNvPr>
            <p:cNvSpPr/>
            <p:nvPr/>
          </p:nvSpPr>
          <p:spPr>
            <a:xfrm>
              <a:off x="6863017" y="2627375"/>
              <a:ext cx="218292" cy="82867"/>
            </a:xfrm>
            <a:custGeom>
              <a:avLst/>
              <a:gdLst/>
              <a:ahLst/>
              <a:cxnLst/>
              <a:rect l="l" t="t" r="r" b="b"/>
              <a:pathLst>
                <a:path w="2708" h="1028" extrusionOk="0">
                  <a:moveTo>
                    <a:pt x="1354" y="0"/>
                  </a:moveTo>
                  <a:cubicBezTo>
                    <a:pt x="752" y="0"/>
                    <a:pt x="226" y="401"/>
                    <a:pt x="25" y="928"/>
                  </a:cubicBezTo>
                  <a:cubicBezTo>
                    <a:pt x="25" y="953"/>
                    <a:pt x="25" y="1003"/>
                    <a:pt x="0" y="1028"/>
                  </a:cubicBezTo>
                  <a:lnTo>
                    <a:pt x="2707" y="1028"/>
                  </a:lnTo>
                  <a:cubicBezTo>
                    <a:pt x="2532" y="426"/>
                    <a:pt x="2005" y="0"/>
                    <a:pt x="1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184;p56">
              <a:extLst>
                <a:ext uri="{FF2B5EF4-FFF2-40B4-BE49-F238E27FC236}">
                  <a16:creationId xmlns:a16="http://schemas.microsoft.com/office/drawing/2014/main" id="{8510A75F-249E-4800-A692-0D74BB6DD74E}"/>
                </a:ext>
              </a:extLst>
            </p:cNvPr>
            <p:cNvSpPr/>
            <p:nvPr/>
          </p:nvSpPr>
          <p:spPr>
            <a:xfrm>
              <a:off x="7081231" y="2627375"/>
              <a:ext cx="218211" cy="82867"/>
            </a:xfrm>
            <a:custGeom>
              <a:avLst/>
              <a:gdLst/>
              <a:ahLst/>
              <a:cxnLst/>
              <a:rect l="l" t="t" r="r" b="b"/>
              <a:pathLst>
                <a:path w="2707" h="1028" extrusionOk="0">
                  <a:moveTo>
                    <a:pt x="1354" y="0"/>
                  </a:moveTo>
                  <a:cubicBezTo>
                    <a:pt x="702" y="0"/>
                    <a:pt x="176" y="426"/>
                    <a:pt x="0" y="1028"/>
                  </a:cubicBezTo>
                  <a:lnTo>
                    <a:pt x="2707" y="1028"/>
                  </a:lnTo>
                  <a:cubicBezTo>
                    <a:pt x="2707" y="1003"/>
                    <a:pt x="2682" y="953"/>
                    <a:pt x="2682" y="928"/>
                  </a:cubicBezTo>
                  <a:cubicBezTo>
                    <a:pt x="2481" y="401"/>
                    <a:pt x="1955" y="0"/>
                    <a:pt x="1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185;p56">
              <a:extLst>
                <a:ext uri="{FF2B5EF4-FFF2-40B4-BE49-F238E27FC236}">
                  <a16:creationId xmlns:a16="http://schemas.microsoft.com/office/drawing/2014/main" id="{906535BF-CAB8-451A-9F67-81D1CEC5DFD7}"/>
                </a:ext>
              </a:extLst>
            </p:cNvPr>
            <p:cNvSpPr/>
            <p:nvPr/>
          </p:nvSpPr>
          <p:spPr>
            <a:xfrm>
              <a:off x="7293319" y="2627375"/>
              <a:ext cx="218292" cy="82867"/>
            </a:xfrm>
            <a:custGeom>
              <a:avLst/>
              <a:gdLst/>
              <a:ahLst/>
              <a:cxnLst/>
              <a:rect l="l" t="t" r="r" b="b"/>
              <a:pathLst>
                <a:path w="2708" h="1028" extrusionOk="0">
                  <a:moveTo>
                    <a:pt x="1354" y="0"/>
                  </a:moveTo>
                  <a:cubicBezTo>
                    <a:pt x="753" y="0"/>
                    <a:pt x="226" y="401"/>
                    <a:pt x="51" y="928"/>
                  </a:cubicBezTo>
                  <a:cubicBezTo>
                    <a:pt x="26" y="953"/>
                    <a:pt x="26" y="1003"/>
                    <a:pt x="1" y="1028"/>
                  </a:cubicBezTo>
                  <a:lnTo>
                    <a:pt x="2708" y="1028"/>
                  </a:lnTo>
                  <a:cubicBezTo>
                    <a:pt x="2557" y="426"/>
                    <a:pt x="2006" y="0"/>
                    <a:pt x="1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186;p56">
              <a:extLst>
                <a:ext uri="{FF2B5EF4-FFF2-40B4-BE49-F238E27FC236}">
                  <a16:creationId xmlns:a16="http://schemas.microsoft.com/office/drawing/2014/main" id="{18D40AF3-269B-4AC7-B70B-FD9857322162}"/>
                </a:ext>
              </a:extLst>
            </p:cNvPr>
            <p:cNvSpPr/>
            <p:nvPr/>
          </p:nvSpPr>
          <p:spPr>
            <a:xfrm>
              <a:off x="7511533" y="2627375"/>
              <a:ext cx="218292" cy="82867"/>
            </a:xfrm>
            <a:custGeom>
              <a:avLst/>
              <a:gdLst/>
              <a:ahLst/>
              <a:cxnLst/>
              <a:rect l="l" t="t" r="r" b="b"/>
              <a:pathLst>
                <a:path w="2708" h="1028" extrusionOk="0">
                  <a:moveTo>
                    <a:pt x="1354" y="0"/>
                  </a:moveTo>
                  <a:cubicBezTo>
                    <a:pt x="702" y="0"/>
                    <a:pt x="176" y="426"/>
                    <a:pt x="1" y="1028"/>
                  </a:cubicBezTo>
                  <a:lnTo>
                    <a:pt x="2707" y="1028"/>
                  </a:lnTo>
                  <a:cubicBezTo>
                    <a:pt x="2707" y="1003"/>
                    <a:pt x="2682" y="953"/>
                    <a:pt x="2682" y="928"/>
                  </a:cubicBezTo>
                  <a:cubicBezTo>
                    <a:pt x="2482" y="401"/>
                    <a:pt x="1955" y="0"/>
                    <a:pt x="1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187;p56">
              <a:extLst>
                <a:ext uri="{FF2B5EF4-FFF2-40B4-BE49-F238E27FC236}">
                  <a16:creationId xmlns:a16="http://schemas.microsoft.com/office/drawing/2014/main" id="{98807DED-1C8D-4E3A-8C8D-3DE74749D64C}"/>
                </a:ext>
              </a:extLst>
            </p:cNvPr>
            <p:cNvSpPr/>
            <p:nvPr/>
          </p:nvSpPr>
          <p:spPr>
            <a:xfrm>
              <a:off x="7725716" y="2627375"/>
              <a:ext cx="216196" cy="82867"/>
            </a:xfrm>
            <a:custGeom>
              <a:avLst/>
              <a:gdLst/>
              <a:ahLst/>
              <a:cxnLst/>
              <a:rect l="l" t="t" r="r" b="b"/>
              <a:pathLst>
                <a:path w="2682" h="1028" extrusionOk="0">
                  <a:moveTo>
                    <a:pt x="1329" y="0"/>
                  </a:moveTo>
                  <a:cubicBezTo>
                    <a:pt x="727" y="0"/>
                    <a:pt x="201" y="401"/>
                    <a:pt x="25" y="928"/>
                  </a:cubicBezTo>
                  <a:cubicBezTo>
                    <a:pt x="0" y="953"/>
                    <a:pt x="0" y="1003"/>
                    <a:pt x="0" y="1028"/>
                  </a:cubicBezTo>
                  <a:lnTo>
                    <a:pt x="2682" y="1028"/>
                  </a:lnTo>
                  <a:cubicBezTo>
                    <a:pt x="2532" y="426"/>
                    <a:pt x="1980" y="0"/>
                    <a:pt x="13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188;p56">
              <a:extLst>
                <a:ext uri="{FF2B5EF4-FFF2-40B4-BE49-F238E27FC236}">
                  <a16:creationId xmlns:a16="http://schemas.microsoft.com/office/drawing/2014/main" id="{7DE99D60-889B-4109-9BEC-45B329339F5A}"/>
                </a:ext>
              </a:extLst>
            </p:cNvPr>
            <p:cNvSpPr/>
            <p:nvPr/>
          </p:nvSpPr>
          <p:spPr>
            <a:xfrm>
              <a:off x="7941834" y="2627375"/>
              <a:ext cx="145582" cy="82867"/>
            </a:xfrm>
            <a:custGeom>
              <a:avLst/>
              <a:gdLst/>
              <a:ahLst/>
              <a:cxnLst/>
              <a:rect l="l" t="t" r="r" b="b"/>
              <a:pathLst>
                <a:path w="1806" h="1028" extrusionOk="0">
                  <a:moveTo>
                    <a:pt x="1354" y="0"/>
                  </a:moveTo>
                  <a:cubicBezTo>
                    <a:pt x="728" y="0"/>
                    <a:pt x="176" y="426"/>
                    <a:pt x="1" y="1028"/>
                  </a:cubicBezTo>
                  <a:lnTo>
                    <a:pt x="1805" y="1028"/>
                  </a:lnTo>
                  <a:lnTo>
                    <a:pt x="1730" y="50"/>
                  </a:lnTo>
                  <a:cubicBezTo>
                    <a:pt x="1605" y="25"/>
                    <a:pt x="1480" y="0"/>
                    <a:pt x="1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189;p56">
              <a:extLst>
                <a:ext uri="{FF2B5EF4-FFF2-40B4-BE49-F238E27FC236}">
                  <a16:creationId xmlns:a16="http://schemas.microsoft.com/office/drawing/2014/main" id="{55936357-E042-4E7F-BBC3-3908DEDD99C7}"/>
                </a:ext>
              </a:extLst>
            </p:cNvPr>
            <p:cNvSpPr/>
            <p:nvPr/>
          </p:nvSpPr>
          <p:spPr>
            <a:xfrm>
              <a:off x="7703467" y="1976852"/>
              <a:ext cx="91009" cy="90928"/>
            </a:xfrm>
            <a:custGeom>
              <a:avLst/>
              <a:gdLst/>
              <a:ahLst/>
              <a:cxnLst/>
              <a:rect l="l" t="t" r="r" b="b"/>
              <a:pathLst>
                <a:path w="1129" h="1128" extrusionOk="0">
                  <a:moveTo>
                    <a:pt x="577" y="0"/>
                  </a:moveTo>
                  <a:cubicBezTo>
                    <a:pt x="251" y="0"/>
                    <a:pt x="0" y="251"/>
                    <a:pt x="0" y="551"/>
                  </a:cubicBezTo>
                  <a:cubicBezTo>
                    <a:pt x="0" y="877"/>
                    <a:pt x="251" y="1128"/>
                    <a:pt x="577" y="1128"/>
                  </a:cubicBezTo>
                  <a:cubicBezTo>
                    <a:pt x="878" y="1128"/>
                    <a:pt x="1128" y="877"/>
                    <a:pt x="1128" y="551"/>
                  </a:cubicBezTo>
                  <a:cubicBezTo>
                    <a:pt x="1128" y="251"/>
                    <a:pt x="878" y="0"/>
                    <a:pt x="5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190;p56">
              <a:extLst>
                <a:ext uri="{FF2B5EF4-FFF2-40B4-BE49-F238E27FC236}">
                  <a16:creationId xmlns:a16="http://schemas.microsoft.com/office/drawing/2014/main" id="{3FBD5C5A-DAE1-4EB2-84D7-0080FE37CE59}"/>
                </a:ext>
              </a:extLst>
            </p:cNvPr>
            <p:cNvSpPr/>
            <p:nvPr/>
          </p:nvSpPr>
          <p:spPr>
            <a:xfrm>
              <a:off x="7826722" y="1976852"/>
              <a:ext cx="88993" cy="90928"/>
            </a:xfrm>
            <a:custGeom>
              <a:avLst/>
              <a:gdLst/>
              <a:ahLst/>
              <a:cxnLst/>
              <a:rect l="l" t="t" r="r" b="b"/>
              <a:pathLst>
                <a:path w="1104" h="1128" extrusionOk="0">
                  <a:moveTo>
                    <a:pt x="552" y="0"/>
                  </a:moveTo>
                  <a:cubicBezTo>
                    <a:pt x="251" y="0"/>
                    <a:pt x="0" y="251"/>
                    <a:pt x="0" y="551"/>
                  </a:cubicBezTo>
                  <a:cubicBezTo>
                    <a:pt x="0" y="877"/>
                    <a:pt x="251" y="1128"/>
                    <a:pt x="552" y="1128"/>
                  </a:cubicBezTo>
                  <a:cubicBezTo>
                    <a:pt x="852" y="1128"/>
                    <a:pt x="1103" y="877"/>
                    <a:pt x="1103" y="551"/>
                  </a:cubicBezTo>
                  <a:cubicBezTo>
                    <a:pt x="1103" y="251"/>
                    <a:pt x="852" y="0"/>
                    <a:pt x="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191;p56">
              <a:extLst>
                <a:ext uri="{FF2B5EF4-FFF2-40B4-BE49-F238E27FC236}">
                  <a16:creationId xmlns:a16="http://schemas.microsoft.com/office/drawing/2014/main" id="{DDF7C399-0811-45EE-81F1-C404D4292EC1}"/>
                </a:ext>
              </a:extLst>
            </p:cNvPr>
            <p:cNvSpPr/>
            <p:nvPr/>
          </p:nvSpPr>
          <p:spPr>
            <a:xfrm>
              <a:off x="7947961" y="1976852"/>
              <a:ext cx="90928" cy="90928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77" y="0"/>
                  </a:moveTo>
                  <a:cubicBezTo>
                    <a:pt x="251" y="0"/>
                    <a:pt x="0" y="251"/>
                    <a:pt x="0" y="551"/>
                  </a:cubicBezTo>
                  <a:cubicBezTo>
                    <a:pt x="0" y="877"/>
                    <a:pt x="251" y="1128"/>
                    <a:pt x="577" y="1128"/>
                  </a:cubicBezTo>
                  <a:cubicBezTo>
                    <a:pt x="877" y="1128"/>
                    <a:pt x="1128" y="877"/>
                    <a:pt x="1128" y="551"/>
                  </a:cubicBezTo>
                  <a:cubicBezTo>
                    <a:pt x="1128" y="251"/>
                    <a:pt x="877" y="0"/>
                    <a:pt x="5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192;p56">
              <a:extLst>
                <a:ext uri="{FF2B5EF4-FFF2-40B4-BE49-F238E27FC236}">
                  <a16:creationId xmlns:a16="http://schemas.microsoft.com/office/drawing/2014/main" id="{2C59BEA4-6668-4756-B1BD-0F7E518B9565}"/>
                </a:ext>
              </a:extLst>
            </p:cNvPr>
            <p:cNvSpPr/>
            <p:nvPr/>
          </p:nvSpPr>
          <p:spPr>
            <a:xfrm>
              <a:off x="6541782" y="2166689"/>
              <a:ext cx="163719" cy="70856"/>
            </a:xfrm>
            <a:custGeom>
              <a:avLst/>
              <a:gdLst/>
              <a:ahLst/>
              <a:cxnLst/>
              <a:rect l="l" t="t" r="r" b="b"/>
              <a:pathLst>
                <a:path w="2031" h="879" extrusionOk="0">
                  <a:moveTo>
                    <a:pt x="0" y="1"/>
                  </a:moveTo>
                  <a:lnTo>
                    <a:pt x="0" y="878"/>
                  </a:lnTo>
                  <a:lnTo>
                    <a:pt x="2030" y="878"/>
                  </a:lnTo>
                  <a:lnTo>
                    <a:pt x="20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193;p56">
              <a:extLst>
                <a:ext uri="{FF2B5EF4-FFF2-40B4-BE49-F238E27FC236}">
                  <a16:creationId xmlns:a16="http://schemas.microsoft.com/office/drawing/2014/main" id="{E73756FF-176B-4FA0-A8A5-E538E0B80E7B}"/>
                </a:ext>
              </a:extLst>
            </p:cNvPr>
            <p:cNvSpPr/>
            <p:nvPr/>
          </p:nvSpPr>
          <p:spPr>
            <a:xfrm>
              <a:off x="6743793" y="2160643"/>
              <a:ext cx="163719" cy="70776"/>
            </a:xfrm>
            <a:custGeom>
              <a:avLst/>
              <a:gdLst/>
              <a:ahLst/>
              <a:cxnLst/>
              <a:rect l="l" t="t" r="r" b="b"/>
              <a:pathLst>
                <a:path w="2031" h="878" extrusionOk="0">
                  <a:moveTo>
                    <a:pt x="1" y="1"/>
                  </a:moveTo>
                  <a:lnTo>
                    <a:pt x="1" y="878"/>
                  </a:lnTo>
                  <a:lnTo>
                    <a:pt x="2031" y="878"/>
                  </a:lnTo>
                  <a:lnTo>
                    <a:pt x="20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194;p56">
              <a:extLst>
                <a:ext uri="{FF2B5EF4-FFF2-40B4-BE49-F238E27FC236}">
                  <a16:creationId xmlns:a16="http://schemas.microsoft.com/office/drawing/2014/main" id="{A2F47768-20E5-4346-8B6E-3C0DE023762D}"/>
                </a:ext>
              </a:extLst>
            </p:cNvPr>
            <p:cNvSpPr/>
            <p:nvPr/>
          </p:nvSpPr>
          <p:spPr>
            <a:xfrm>
              <a:off x="7652924" y="2316220"/>
              <a:ext cx="173876" cy="82948"/>
            </a:xfrm>
            <a:custGeom>
              <a:avLst/>
              <a:gdLst/>
              <a:ahLst/>
              <a:cxnLst/>
              <a:rect l="l" t="t" r="r" b="b"/>
              <a:pathLst>
                <a:path w="2157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2156" y="1028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195;p56">
              <a:extLst>
                <a:ext uri="{FF2B5EF4-FFF2-40B4-BE49-F238E27FC236}">
                  <a16:creationId xmlns:a16="http://schemas.microsoft.com/office/drawing/2014/main" id="{4F2E6A60-3C5C-4B4F-99D7-9DA1A9B8BCAD}"/>
                </a:ext>
              </a:extLst>
            </p:cNvPr>
            <p:cNvSpPr/>
            <p:nvPr/>
          </p:nvSpPr>
          <p:spPr>
            <a:xfrm>
              <a:off x="7865092" y="2316220"/>
              <a:ext cx="171780" cy="82948"/>
            </a:xfrm>
            <a:custGeom>
              <a:avLst/>
              <a:gdLst/>
              <a:ahLst/>
              <a:cxnLst/>
              <a:rect l="l" t="t" r="r" b="b"/>
              <a:pathLst>
                <a:path w="2131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2131" y="1028"/>
                  </a:lnTo>
                  <a:lnTo>
                    <a:pt x="21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196;p56">
              <a:extLst>
                <a:ext uri="{FF2B5EF4-FFF2-40B4-BE49-F238E27FC236}">
                  <a16:creationId xmlns:a16="http://schemas.microsoft.com/office/drawing/2014/main" id="{109FBC59-2EFC-4AF9-85BA-DAE6E076180C}"/>
                </a:ext>
              </a:extLst>
            </p:cNvPr>
            <p:cNvSpPr/>
            <p:nvPr/>
          </p:nvSpPr>
          <p:spPr>
            <a:xfrm>
              <a:off x="6557904" y="1984913"/>
              <a:ext cx="135505" cy="135425"/>
            </a:xfrm>
            <a:custGeom>
              <a:avLst/>
              <a:gdLst/>
              <a:ahLst/>
              <a:cxnLst/>
              <a:rect l="l" t="t" r="r" b="b"/>
              <a:pathLst>
                <a:path w="1681" h="1680" extrusionOk="0">
                  <a:moveTo>
                    <a:pt x="853" y="0"/>
                  </a:moveTo>
                  <a:cubicBezTo>
                    <a:pt x="377" y="0"/>
                    <a:pt x="1" y="376"/>
                    <a:pt x="1" y="827"/>
                  </a:cubicBezTo>
                  <a:cubicBezTo>
                    <a:pt x="1" y="1304"/>
                    <a:pt x="377" y="1680"/>
                    <a:pt x="853" y="1680"/>
                  </a:cubicBezTo>
                  <a:cubicBezTo>
                    <a:pt x="1304" y="1680"/>
                    <a:pt x="1680" y="1304"/>
                    <a:pt x="1680" y="827"/>
                  </a:cubicBezTo>
                  <a:cubicBezTo>
                    <a:pt x="1680" y="376"/>
                    <a:pt x="1304" y="0"/>
                    <a:pt x="8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197;p56">
              <a:extLst>
                <a:ext uri="{FF2B5EF4-FFF2-40B4-BE49-F238E27FC236}">
                  <a16:creationId xmlns:a16="http://schemas.microsoft.com/office/drawing/2014/main" id="{337F0D1F-B3FA-471E-81E1-3EC2EFC9F658}"/>
                </a:ext>
              </a:extLst>
            </p:cNvPr>
            <p:cNvSpPr/>
            <p:nvPr/>
          </p:nvSpPr>
          <p:spPr>
            <a:xfrm>
              <a:off x="6755966" y="1984913"/>
              <a:ext cx="133410" cy="135425"/>
            </a:xfrm>
            <a:custGeom>
              <a:avLst/>
              <a:gdLst/>
              <a:ahLst/>
              <a:cxnLst/>
              <a:rect l="l" t="t" r="r" b="b"/>
              <a:pathLst>
                <a:path w="1655" h="1680" extrusionOk="0">
                  <a:moveTo>
                    <a:pt x="827" y="0"/>
                  </a:moveTo>
                  <a:cubicBezTo>
                    <a:pt x="376" y="0"/>
                    <a:pt x="0" y="376"/>
                    <a:pt x="0" y="827"/>
                  </a:cubicBezTo>
                  <a:cubicBezTo>
                    <a:pt x="0" y="1304"/>
                    <a:pt x="376" y="1680"/>
                    <a:pt x="827" y="1680"/>
                  </a:cubicBezTo>
                  <a:cubicBezTo>
                    <a:pt x="1278" y="1680"/>
                    <a:pt x="1654" y="1304"/>
                    <a:pt x="1654" y="827"/>
                  </a:cubicBezTo>
                  <a:cubicBezTo>
                    <a:pt x="1654" y="376"/>
                    <a:pt x="1278" y="0"/>
                    <a:pt x="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198;p56">
              <a:extLst>
                <a:ext uri="{FF2B5EF4-FFF2-40B4-BE49-F238E27FC236}">
                  <a16:creationId xmlns:a16="http://schemas.microsoft.com/office/drawing/2014/main" id="{A6A63F79-5103-4E06-B8C5-1D65C8249007}"/>
                </a:ext>
              </a:extLst>
            </p:cNvPr>
            <p:cNvSpPr/>
            <p:nvPr/>
          </p:nvSpPr>
          <p:spPr>
            <a:xfrm>
              <a:off x="6062953" y="3132397"/>
              <a:ext cx="196044" cy="468828"/>
            </a:xfrm>
            <a:custGeom>
              <a:avLst/>
              <a:gdLst/>
              <a:ahLst/>
              <a:cxnLst/>
              <a:rect l="l" t="t" r="r" b="b"/>
              <a:pathLst>
                <a:path w="2432" h="5816" extrusionOk="0">
                  <a:moveTo>
                    <a:pt x="0" y="1"/>
                  </a:moveTo>
                  <a:lnTo>
                    <a:pt x="1730" y="5816"/>
                  </a:lnTo>
                  <a:lnTo>
                    <a:pt x="2432" y="5816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199;p56">
              <a:extLst>
                <a:ext uri="{FF2B5EF4-FFF2-40B4-BE49-F238E27FC236}">
                  <a16:creationId xmlns:a16="http://schemas.microsoft.com/office/drawing/2014/main" id="{3AF7526A-0A56-4251-906F-DA74361D4D53}"/>
                </a:ext>
              </a:extLst>
            </p:cNvPr>
            <p:cNvSpPr/>
            <p:nvPr/>
          </p:nvSpPr>
          <p:spPr>
            <a:xfrm>
              <a:off x="6188222" y="3132397"/>
              <a:ext cx="194028" cy="468828"/>
            </a:xfrm>
            <a:custGeom>
              <a:avLst/>
              <a:gdLst/>
              <a:ahLst/>
              <a:cxnLst/>
              <a:rect l="l" t="t" r="r" b="b"/>
              <a:pathLst>
                <a:path w="2407" h="5816" extrusionOk="0">
                  <a:moveTo>
                    <a:pt x="0" y="1"/>
                  </a:moveTo>
                  <a:lnTo>
                    <a:pt x="1730" y="5816"/>
                  </a:lnTo>
                  <a:lnTo>
                    <a:pt x="2406" y="5816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EB7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200;p56">
              <a:extLst>
                <a:ext uri="{FF2B5EF4-FFF2-40B4-BE49-F238E27FC236}">
                  <a16:creationId xmlns:a16="http://schemas.microsoft.com/office/drawing/2014/main" id="{54A656B1-B737-4A74-9763-8080599DB922}"/>
                </a:ext>
              </a:extLst>
            </p:cNvPr>
            <p:cNvSpPr/>
            <p:nvPr/>
          </p:nvSpPr>
          <p:spPr>
            <a:xfrm>
              <a:off x="6327599" y="3132397"/>
              <a:ext cx="194028" cy="468828"/>
            </a:xfrm>
            <a:custGeom>
              <a:avLst/>
              <a:gdLst/>
              <a:ahLst/>
              <a:cxnLst/>
              <a:rect l="l" t="t" r="r" b="b"/>
              <a:pathLst>
                <a:path w="2407" h="5816" extrusionOk="0">
                  <a:moveTo>
                    <a:pt x="1" y="1"/>
                  </a:moveTo>
                  <a:lnTo>
                    <a:pt x="1705" y="5816"/>
                  </a:lnTo>
                  <a:lnTo>
                    <a:pt x="2407" y="5816"/>
                  </a:lnTo>
                  <a:lnTo>
                    <a:pt x="702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201;p56">
              <a:extLst>
                <a:ext uri="{FF2B5EF4-FFF2-40B4-BE49-F238E27FC236}">
                  <a16:creationId xmlns:a16="http://schemas.microsoft.com/office/drawing/2014/main" id="{4BC137AF-2C29-47E8-B6B9-1190AC635F85}"/>
                </a:ext>
              </a:extLst>
            </p:cNvPr>
            <p:cNvSpPr/>
            <p:nvPr/>
          </p:nvSpPr>
          <p:spPr>
            <a:xfrm>
              <a:off x="7933773" y="1825306"/>
              <a:ext cx="402163" cy="1773904"/>
            </a:xfrm>
            <a:custGeom>
              <a:avLst/>
              <a:gdLst/>
              <a:ahLst/>
              <a:cxnLst/>
              <a:rect l="l" t="t" r="r" b="b"/>
              <a:pathLst>
                <a:path w="4989" h="22006" extrusionOk="0">
                  <a:moveTo>
                    <a:pt x="3785" y="0"/>
                  </a:moveTo>
                  <a:lnTo>
                    <a:pt x="3610" y="12582"/>
                  </a:lnTo>
                  <a:lnTo>
                    <a:pt x="1" y="16266"/>
                  </a:lnTo>
                  <a:lnTo>
                    <a:pt x="753" y="22005"/>
                  </a:lnTo>
                  <a:lnTo>
                    <a:pt x="4988" y="20527"/>
                  </a:lnTo>
                  <a:lnTo>
                    <a:pt x="4738" y="1078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202;p56">
              <a:extLst>
                <a:ext uri="{FF2B5EF4-FFF2-40B4-BE49-F238E27FC236}">
                  <a16:creationId xmlns:a16="http://schemas.microsoft.com/office/drawing/2014/main" id="{9AB7266B-8094-408F-8397-AE2D234ADB25}"/>
                </a:ext>
              </a:extLst>
            </p:cNvPr>
            <p:cNvSpPr/>
            <p:nvPr/>
          </p:nvSpPr>
          <p:spPr>
            <a:xfrm>
              <a:off x="5982100" y="3124336"/>
              <a:ext cx="1980023" cy="24344"/>
            </a:xfrm>
            <a:custGeom>
              <a:avLst/>
              <a:gdLst/>
              <a:ahLst/>
              <a:cxnLst/>
              <a:rect l="l" t="t" r="r" b="b"/>
              <a:pathLst>
                <a:path w="24563" h="302" extrusionOk="0">
                  <a:moveTo>
                    <a:pt x="1" y="1"/>
                  </a:moveTo>
                  <a:lnTo>
                    <a:pt x="1" y="176"/>
                  </a:lnTo>
                  <a:lnTo>
                    <a:pt x="24563" y="301"/>
                  </a:lnTo>
                  <a:lnTo>
                    <a:pt x="24563" y="126"/>
                  </a:lnTo>
                  <a:lnTo>
                    <a:pt x="4988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203;p56">
              <a:extLst>
                <a:ext uri="{FF2B5EF4-FFF2-40B4-BE49-F238E27FC236}">
                  <a16:creationId xmlns:a16="http://schemas.microsoft.com/office/drawing/2014/main" id="{CEA089BF-1DEC-4015-AEF3-A552713C4D34}"/>
                </a:ext>
              </a:extLst>
            </p:cNvPr>
            <p:cNvSpPr/>
            <p:nvPr/>
          </p:nvSpPr>
          <p:spPr>
            <a:xfrm>
              <a:off x="7616569" y="2889277"/>
              <a:ext cx="183952" cy="72227"/>
            </a:xfrm>
            <a:custGeom>
              <a:avLst/>
              <a:gdLst/>
              <a:ahLst/>
              <a:cxnLst/>
              <a:rect l="l" t="t" r="r" b="b"/>
              <a:pathLst>
                <a:path w="2282" h="896" extrusionOk="0">
                  <a:moveTo>
                    <a:pt x="1316" y="1"/>
                  </a:moveTo>
                  <a:cubicBezTo>
                    <a:pt x="1247" y="1"/>
                    <a:pt x="1176" y="4"/>
                    <a:pt x="1104" y="9"/>
                  </a:cubicBezTo>
                  <a:cubicBezTo>
                    <a:pt x="477" y="35"/>
                    <a:pt x="1" y="260"/>
                    <a:pt x="1" y="511"/>
                  </a:cubicBezTo>
                  <a:cubicBezTo>
                    <a:pt x="23" y="732"/>
                    <a:pt x="418" y="895"/>
                    <a:pt x="942" y="895"/>
                  </a:cubicBezTo>
                  <a:cubicBezTo>
                    <a:pt x="1011" y="895"/>
                    <a:pt x="1081" y="892"/>
                    <a:pt x="1154" y="887"/>
                  </a:cubicBezTo>
                  <a:cubicBezTo>
                    <a:pt x="1780" y="862"/>
                    <a:pt x="2281" y="636"/>
                    <a:pt x="2281" y="385"/>
                  </a:cubicBezTo>
                  <a:cubicBezTo>
                    <a:pt x="2259" y="164"/>
                    <a:pt x="1845" y="1"/>
                    <a:pt x="1316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204;p56">
              <a:extLst>
                <a:ext uri="{FF2B5EF4-FFF2-40B4-BE49-F238E27FC236}">
                  <a16:creationId xmlns:a16="http://schemas.microsoft.com/office/drawing/2014/main" id="{5F503141-B986-4F07-8D1D-A0140A4CF188}"/>
                </a:ext>
              </a:extLst>
            </p:cNvPr>
            <p:cNvSpPr/>
            <p:nvPr/>
          </p:nvSpPr>
          <p:spPr>
            <a:xfrm>
              <a:off x="7644863" y="3008983"/>
              <a:ext cx="185967" cy="73194"/>
            </a:xfrm>
            <a:custGeom>
              <a:avLst/>
              <a:gdLst/>
              <a:ahLst/>
              <a:cxnLst/>
              <a:rect l="l" t="t" r="r" b="b"/>
              <a:pathLst>
                <a:path w="2307" h="908" extrusionOk="0">
                  <a:moveTo>
                    <a:pt x="1248" y="1"/>
                  </a:moveTo>
                  <a:cubicBezTo>
                    <a:pt x="1208" y="1"/>
                    <a:pt x="1169" y="2"/>
                    <a:pt x="1128" y="3"/>
                  </a:cubicBezTo>
                  <a:cubicBezTo>
                    <a:pt x="502" y="28"/>
                    <a:pt x="1" y="254"/>
                    <a:pt x="26" y="504"/>
                  </a:cubicBezTo>
                  <a:cubicBezTo>
                    <a:pt x="26" y="739"/>
                    <a:pt x="487" y="908"/>
                    <a:pt x="1060" y="908"/>
                  </a:cubicBezTo>
                  <a:cubicBezTo>
                    <a:pt x="1099" y="908"/>
                    <a:pt x="1139" y="907"/>
                    <a:pt x="1179" y="905"/>
                  </a:cubicBezTo>
                  <a:cubicBezTo>
                    <a:pt x="1805" y="855"/>
                    <a:pt x="2306" y="630"/>
                    <a:pt x="2281" y="379"/>
                  </a:cubicBezTo>
                  <a:cubicBezTo>
                    <a:pt x="2281" y="168"/>
                    <a:pt x="1820" y="1"/>
                    <a:pt x="1248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205;p56">
              <a:extLst>
                <a:ext uri="{FF2B5EF4-FFF2-40B4-BE49-F238E27FC236}">
                  <a16:creationId xmlns:a16="http://schemas.microsoft.com/office/drawing/2014/main" id="{201C3215-9880-4C11-91C5-33B49CF949E4}"/>
                </a:ext>
              </a:extLst>
            </p:cNvPr>
            <p:cNvSpPr/>
            <p:nvPr/>
          </p:nvSpPr>
          <p:spPr>
            <a:xfrm>
              <a:off x="7359984" y="2968597"/>
              <a:ext cx="183952" cy="73194"/>
            </a:xfrm>
            <a:custGeom>
              <a:avLst/>
              <a:gdLst/>
              <a:ahLst/>
              <a:cxnLst/>
              <a:rect l="l" t="t" r="r" b="b"/>
              <a:pathLst>
                <a:path w="2282" h="908" extrusionOk="0">
                  <a:moveTo>
                    <a:pt x="1247" y="1"/>
                  </a:moveTo>
                  <a:cubicBezTo>
                    <a:pt x="1208" y="1"/>
                    <a:pt x="1169" y="1"/>
                    <a:pt x="1129" y="3"/>
                  </a:cubicBezTo>
                  <a:cubicBezTo>
                    <a:pt x="502" y="28"/>
                    <a:pt x="1" y="254"/>
                    <a:pt x="1" y="504"/>
                  </a:cubicBezTo>
                  <a:cubicBezTo>
                    <a:pt x="24" y="739"/>
                    <a:pt x="487" y="908"/>
                    <a:pt x="1040" y="908"/>
                  </a:cubicBezTo>
                  <a:cubicBezTo>
                    <a:pt x="1077" y="908"/>
                    <a:pt x="1115" y="907"/>
                    <a:pt x="1154" y="905"/>
                  </a:cubicBezTo>
                  <a:cubicBezTo>
                    <a:pt x="1780" y="855"/>
                    <a:pt x="2282" y="629"/>
                    <a:pt x="2282" y="379"/>
                  </a:cubicBezTo>
                  <a:cubicBezTo>
                    <a:pt x="2258" y="168"/>
                    <a:pt x="1817" y="1"/>
                    <a:pt x="1247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206;p56">
              <a:extLst>
                <a:ext uri="{FF2B5EF4-FFF2-40B4-BE49-F238E27FC236}">
                  <a16:creationId xmlns:a16="http://schemas.microsoft.com/office/drawing/2014/main" id="{DB1057DD-3954-4042-95BE-D798AC923D76}"/>
                </a:ext>
              </a:extLst>
            </p:cNvPr>
            <p:cNvSpPr/>
            <p:nvPr/>
          </p:nvSpPr>
          <p:spPr>
            <a:xfrm>
              <a:off x="6353878" y="2797059"/>
              <a:ext cx="1901187" cy="42481"/>
            </a:xfrm>
            <a:custGeom>
              <a:avLst/>
              <a:gdLst/>
              <a:ahLst/>
              <a:cxnLst/>
              <a:rect l="l" t="t" r="r" b="b"/>
              <a:pathLst>
                <a:path w="23585" h="527" extrusionOk="0">
                  <a:moveTo>
                    <a:pt x="1" y="1"/>
                  </a:moveTo>
                  <a:lnTo>
                    <a:pt x="1" y="176"/>
                  </a:lnTo>
                  <a:lnTo>
                    <a:pt x="23585" y="527"/>
                  </a:lnTo>
                  <a:lnTo>
                    <a:pt x="23585" y="3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207;p56">
              <a:extLst>
                <a:ext uri="{FF2B5EF4-FFF2-40B4-BE49-F238E27FC236}">
                  <a16:creationId xmlns:a16="http://schemas.microsoft.com/office/drawing/2014/main" id="{A1E6E988-EE05-4877-BD82-3E927134FB8C}"/>
                </a:ext>
              </a:extLst>
            </p:cNvPr>
            <p:cNvSpPr/>
            <p:nvPr/>
          </p:nvSpPr>
          <p:spPr>
            <a:xfrm>
              <a:off x="7616569" y="2875654"/>
              <a:ext cx="183952" cy="73194"/>
            </a:xfrm>
            <a:custGeom>
              <a:avLst/>
              <a:gdLst/>
              <a:ahLst/>
              <a:cxnLst/>
              <a:rect l="l" t="t" r="r" b="b"/>
              <a:pathLst>
                <a:path w="2282" h="908" extrusionOk="0">
                  <a:moveTo>
                    <a:pt x="1222" y="1"/>
                  </a:moveTo>
                  <a:cubicBezTo>
                    <a:pt x="1183" y="1"/>
                    <a:pt x="1144" y="1"/>
                    <a:pt x="1104" y="3"/>
                  </a:cubicBezTo>
                  <a:cubicBezTo>
                    <a:pt x="477" y="53"/>
                    <a:pt x="1" y="279"/>
                    <a:pt x="1" y="529"/>
                  </a:cubicBezTo>
                  <a:cubicBezTo>
                    <a:pt x="24" y="740"/>
                    <a:pt x="465" y="908"/>
                    <a:pt x="1035" y="908"/>
                  </a:cubicBezTo>
                  <a:cubicBezTo>
                    <a:pt x="1074" y="908"/>
                    <a:pt x="1114" y="907"/>
                    <a:pt x="1154" y="905"/>
                  </a:cubicBezTo>
                  <a:cubicBezTo>
                    <a:pt x="1780" y="880"/>
                    <a:pt x="2281" y="655"/>
                    <a:pt x="2281" y="404"/>
                  </a:cubicBezTo>
                  <a:cubicBezTo>
                    <a:pt x="2258" y="169"/>
                    <a:pt x="1795" y="1"/>
                    <a:pt x="12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208;p56">
              <a:extLst>
                <a:ext uri="{FF2B5EF4-FFF2-40B4-BE49-F238E27FC236}">
                  <a16:creationId xmlns:a16="http://schemas.microsoft.com/office/drawing/2014/main" id="{D216E231-FE96-40C3-A002-D881697C2A02}"/>
                </a:ext>
              </a:extLst>
            </p:cNvPr>
            <p:cNvSpPr/>
            <p:nvPr/>
          </p:nvSpPr>
          <p:spPr>
            <a:xfrm>
              <a:off x="7644863" y="2996408"/>
              <a:ext cx="185967" cy="72146"/>
            </a:xfrm>
            <a:custGeom>
              <a:avLst/>
              <a:gdLst/>
              <a:ahLst/>
              <a:cxnLst/>
              <a:rect l="l" t="t" r="r" b="b"/>
              <a:pathLst>
                <a:path w="2307" h="895" extrusionOk="0">
                  <a:moveTo>
                    <a:pt x="1341" y="0"/>
                  </a:moveTo>
                  <a:cubicBezTo>
                    <a:pt x="1272" y="0"/>
                    <a:pt x="1201" y="3"/>
                    <a:pt x="1128" y="9"/>
                  </a:cubicBezTo>
                  <a:cubicBezTo>
                    <a:pt x="502" y="34"/>
                    <a:pt x="1" y="259"/>
                    <a:pt x="26" y="510"/>
                  </a:cubicBezTo>
                  <a:cubicBezTo>
                    <a:pt x="26" y="732"/>
                    <a:pt x="437" y="895"/>
                    <a:pt x="966" y="895"/>
                  </a:cubicBezTo>
                  <a:cubicBezTo>
                    <a:pt x="1035" y="895"/>
                    <a:pt x="1106" y="892"/>
                    <a:pt x="1179" y="886"/>
                  </a:cubicBezTo>
                  <a:cubicBezTo>
                    <a:pt x="1805" y="861"/>
                    <a:pt x="2306" y="635"/>
                    <a:pt x="2281" y="385"/>
                  </a:cubicBezTo>
                  <a:cubicBezTo>
                    <a:pt x="2281" y="163"/>
                    <a:pt x="1870" y="0"/>
                    <a:pt x="13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209;p56">
              <a:extLst>
                <a:ext uri="{FF2B5EF4-FFF2-40B4-BE49-F238E27FC236}">
                  <a16:creationId xmlns:a16="http://schemas.microsoft.com/office/drawing/2014/main" id="{F9ADD897-E2EC-49C0-AB08-00AB097F9ED2}"/>
                </a:ext>
              </a:extLst>
            </p:cNvPr>
            <p:cNvSpPr/>
            <p:nvPr/>
          </p:nvSpPr>
          <p:spPr>
            <a:xfrm>
              <a:off x="7359984" y="2955942"/>
              <a:ext cx="183952" cy="72227"/>
            </a:xfrm>
            <a:custGeom>
              <a:avLst/>
              <a:gdLst/>
              <a:ahLst/>
              <a:cxnLst/>
              <a:rect l="l" t="t" r="r" b="b"/>
              <a:pathLst>
                <a:path w="2282" h="896" extrusionOk="0">
                  <a:moveTo>
                    <a:pt x="1340" y="1"/>
                  </a:moveTo>
                  <a:cubicBezTo>
                    <a:pt x="1272" y="1"/>
                    <a:pt x="1201" y="4"/>
                    <a:pt x="1129" y="10"/>
                  </a:cubicBezTo>
                  <a:cubicBezTo>
                    <a:pt x="502" y="35"/>
                    <a:pt x="1" y="260"/>
                    <a:pt x="1" y="511"/>
                  </a:cubicBezTo>
                  <a:cubicBezTo>
                    <a:pt x="23" y="732"/>
                    <a:pt x="437" y="895"/>
                    <a:pt x="949" y="895"/>
                  </a:cubicBezTo>
                  <a:cubicBezTo>
                    <a:pt x="1016" y="895"/>
                    <a:pt x="1084" y="893"/>
                    <a:pt x="1154" y="887"/>
                  </a:cubicBezTo>
                  <a:cubicBezTo>
                    <a:pt x="1780" y="862"/>
                    <a:pt x="2282" y="636"/>
                    <a:pt x="2282" y="385"/>
                  </a:cubicBezTo>
                  <a:cubicBezTo>
                    <a:pt x="2259" y="164"/>
                    <a:pt x="1865" y="1"/>
                    <a:pt x="13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210;p56">
              <a:extLst>
                <a:ext uri="{FF2B5EF4-FFF2-40B4-BE49-F238E27FC236}">
                  <a16:creationId xmlns:a16="http://schemas.microsoft.com/office/drawing/2014/main" id="{4F58C6F3-8B28-491B-8591-67954ED439E4}"/>
                </a:ext>
              </a:extLst>
            </p:cNvPr>
            <p:cNvSpPr/>
            <p:nvPr/>
          </p:nvSpPr>
          <p:spPr>
            <a:xfrm>
              <a:off x="6772088" y="2949331"/>
              <a:ext cx="121318" cy="92540"/>
            </a:xfrm>
            <a:custGeom>
              <a:avLst/>
              <a:gdLst/>
              <a:ahLst/>
              <a:cxnLst/>
              <a:rect l="l" t="t" r="r" b="b"/>
              <a:pathLst>
                <a:path w="1505" h="1148" extrusionOk="0">
                  <a:moveTo>
                    <a:pt x="1337" y="0"/>
                  </a:moveTo>
                  <a:cubicBezTo>
                    <a:pt x="1186" y="0"/>
                    <a:pt x="894" y="159"/>
                    <a:pt x="602" y="392"/>
                  </a:cubicBezTo>
                  <a:cubicBezTo>
                    <a:pt x="251" y="693"/>
                    <a:pt x="1" y="994"/>
                    <a:pt x="76" y="1119"/>
                  </a:cubicBezTo>
                  <a:cubicBezTo>
                    <a:pt x="95" y="1138"/>
                    <a:pt x="123" y="1147"/>
                    <a:pt x="160" y="1147"/>
                  </a:cubicBezTo>
                  <a:cubicBezTo>
                    <a:pt x="312" y="1147"/>
                    <a:pt x="599" y="986"/>
                    <a:pt x="903" y="743"/>
                  </a:cubicBezTo>
                  <a:cubicBezTo>
                    <a:pt x="1279" y="467"/>
                    <a:pt x="1504" y="142"/>
                    <a:pt x="1429" y="41"/>
                  </a:cubicBezTo>
                  <a:cubicBezTo>
                    <a:pt x="1412" y="13"/>
                    <a:pt x="1381" y="0"/>
                    <a:pt x="1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211;p56">
              <a:extLst>
                <a:ext uri="{FF2B5EF4-FFF2-40B4-BE49-F238E27FC236}">
                  <a16:creationId xmlns:a16="http://schemas.microsoft.com/office/drawing/2014/main" id="{7E09D110-DA62-4501-91E0-E9A467B01788}"/>
                </a:ext>
              </a:extLst>
            </p:cNvPr>
            <p:cNvSpPr/>
            <p:nvPr/>
          </p:nvSpPr>
          <p:spPr>
            <a:xfrm>
              <a:off x="6877124" y="2949331"/>
              <a:ext cx="121318" cy="92540"/>
            </a:xfrm>
            <a:custGeom>
              <a:avLst/>
              <a:gdLst/>
              <a:ahLst/>
              <a:cxnLst/>
              <a:rect l="l" t="t" r="r" b="b"/>
              <a:pathLst>
                <a:path w="1505" h="1148" extrusionOk="0">
                  <a:moveTo>
                    <a:pt x="1338" y="0"/>
                  </a:moveTo>
                  <a:cubicBezTo>
                    <a:pt x="1187" y="0"/>
                    <a:pt x="894" y="159"/>
                    <a:pt x="602" y="392"/>
                  </a:cubicBezTo>
                  <a:cubicBezTo>
                    <a:pt x="251" y="693"/>
                    <a:pt x="1" y="994"/>
                    <a:pt x="101" y="1119"/>
                  </a:cubicBezTo>
                  <a:cubicBezTo>
                    <a:pt x="115" y="1138"/>
                    <a:pt x="140" y="1147"/>
                    <a:pt x="173" y="1147"/>
                  </a:cubicBezTo>
                  <a:cubicBezTo>
                    <a:pt x="312" y="1147"/>
                    <a:pt x="599" y="986"/>
                    <a:pt x="903" y="743"/>
                  </a:cubicBezTo>
                  <a:cubicBezTo>
                    <a:pt x="1279" y="467"/>
                    <a:pt x="1505" y="142"/>
                    <a:pt x="1429" y="41"/>
                  </a:cubicBezTo>
                  <a:cubicBezTo>
                    <a:pt x="1413" y="13"/>
                    <a:pt x="1381" y="0"/>
                    <a:pt x="1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212;p56">
              <a:extLst>
                <a:ext uri="{FF2B5EF4-FFF2-40B4-BE49-F238E27FC236}">
                  <a16:creationId xmlns:a16="http://schemas.microsoft.com/office/drawing/2014/main" id="{5B51352C-FD77-4876-AF51-5826787AC865}"/>
                </a:ext>
              </a:extLst>
            </p:cNvPr>
            <p:cNvSpPr/>
            <p:nvPr/>
          </p:nvSpPr>
          <p:spPr>
            <a:xfrm>
              <a:off x="7000378" y="2949331"/>
              <a:ext cx="121318" cy="92540"/>
            </a:xfrm>
            <a:custGeom>
              <a:avLst/>
              <a:gdLst/>
              <a:ahLst/>
              <a:cxnLst/>
              <a:rect l="l" t="t" r="r" b="b"/>
              <a:pathLst>
                <a:path w="1505" h="1148" extrusionOk="0">
                  <a:moveTo>
                    <a:pt x="1337" y="0"/>
                  </a:moveTo>
                  <a:cubicBezTo>
                    <a:pt x="1186" y="0"/>
                    <a:pt x="894" y="159"/>
                    <a:pt x="602" y="392"/>
                  </a:cubicBezTo>
                  <a:cubicBezTo>
                    <a:pt x="251" y="693"/>
                    <a:pt x="1" y="994"/>
                    <a:pt x="101" y="1119"/>
                  </a:cubicBezTo>
                  <a:cubicBezTo>
                    <a:pt x="115" y="1138"/>
                    <a:pt x="140" y="1147"/>
                    <a:pt x="173" y="1147"/>
                  </a:cubicBezTo>
                  <a:cubicBezTo>
                    <a:pt x="312" y="1147"/>
                    <a:pt x="599" y="986"/>
                    <a:pt x="903" y="743"/>
                  </a:cubicBezTo>
                  <a:cubicBezTo>
                    <a:pt x="1279" y="467"/>
                    <a:pt x="1504" y="142"/>
                    <a:pt x="1429" y="41"/>
                  </a:cubicBezTo>
                  <a:cubicBezTo>
                    <a:pt x="1412" y="13"/>
                    <a:pt x="1381" y="0"/>
                    <a:pt x="1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213;p56">
              <a:extLst>
                <a:ext uri="{FF2B5EF4-FFF2-40B4-BE49-F238E27FC236}">
                  <a16:creationId xmlns:a16="http://schemas.microsoft.com/office/drawing/2014/main" id="{C831784D-0B1F-4E0B-A692-1289A9A30528}"/>
                </a:ext>
              </a:extLst>
            </p:cNvPr>
            <p:cNvSpPr/>
            <p:nvPr/>
          </p:nvSpPr>
          <p:spPr>
            <a:xfrm>
              <a:off x="7091307" y="2949331"/>
              <a:ext cx="121318" cy="92540"/>
            </a:xfrm>
            <a:custGeom>
              <a:avLst/>
              <a:gdLst/>
              <a:ahLst/>
              <a:cxnLst/>
              <a:rect l="l" t="t" r="r" b="b"/>
              <a:pathLst>
                <a:path w="1505" h="1148" extrusionOk="0">
                  <a:moveTo>
                    <a:pt x="1315" y="0"/>
                  </a:moveTo>
                  <a:cubicBezTo>
                    <a:pt x="1171" y="0"/>
                    <a:pt x="894" y="159"/>
                    <a:pt x="602" y="392"/>
                  </a:cubicBezTo>
                  <a:cubicBezTo>
                    <a:pt x="226" y="693"/>
                    <a:pt x="0" y="994"/>
                    <a:pt x="76" y="1119"/>
                  </a:cubicBezTo>
                  <a:cubicBezTo>
                    <a:pt x="90" y="1138"/>
                    <a:pt x="116" y="1147"/>
                    <a:pt x="150" y="1147"/>
                  </a:cubicBezTo>
                  <a:cubicBezTo>
                    <a:pt x="295" y="1147"/>
                    <a:pt x="599" y="986"/>
                    <a:pt x="903" y="743"/>
                  </a:cubicBezTo>
                  <a:cubicBezTo>
                    <a:pt x="1254" y="467"/>
                    <a:pt x="1504" y="142"/>
                    <a:pt x="1404" y="41"/>
                  </a:cubicBezTo>
                  <a:cubicBezTo>
                    <a:pt x="1387" y="13"/>
                    <a:pt x="1357" y="0"/>
                    <a:pt x="1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214;p56">
              <a:extLst>
                <a:ext uri="{FF2B5EF4-FFF2-40B4-BE49-F238E27FC236}">
                  <a16:creationId xmlns:a16="http://schemas.microsoft.com/office/drawing/2014/main" id="{9925D6EC-1DCB-4252-821C-85E50B1E1B3F}"/>
                </a:ext>
              </a:extLst>
            </p:cNvPr>
            <p:cNvSpPr/>
            <p:nvPr/>
          </p:nvSpPr>
          <p:spPr>
            <a:xfrm>
              <a:off x="6343801" y="2902094"/>
              <a:ext cx="293017" cy="103181"/>
            </a:xfrm>
            <a:custGeom>
              <a:avLst/>
              <a:gdLst/>
              <a:ahLst/>
              <a:cxnLst/>
              <a:rect l="l" t="t" r="r" b="b"/>
              <a:pathLst>
                <a:path w="3635" h="1280" extrusionOk="0">
                  <a:moveTo>
                    <a:pt x="1930" y="1"/>
                  </a:moveTo>
                  <a:lnTo>
                    <a:pt x="50" y="853"/>
                  </a:lnTo>
                  <a:cubicBezTo>
                    <a:pt x="0" y="878"/>
                    <a:pt x="0" y="953"/>
                    <a:pt x="50" y="978"/>
                  </a:cubicBezTo>
                  <a:cubicBezTo>
                    <a:pt x="726" y="1204"/>
                    <a:pt x="1348" y="1280"/>
                    <a:pt x="1881" y="1280"/>
                  </a:cubicBezTo>
                  <a:cubicBezTo>
                    <a:pt x="2712" y="1280"/>
                    <a:pt x="3325" y="1095"/>
                    <a:pt x="3584" y="1003"/>
                  </a:cubicBezTo>
                  <a:cubicBezTo>
                    <a:pt x="3634" y="978"/>
                    <a:pt x="3634" y="903"/>
                    <a:pt x="3584" y="878"/>
                  </a:cubicBezTo>
                  <a:lnTo>
                    <a:pt x="19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215;p56">
              <a:extLst>
                <a:ext uri="{FF2B5EF4-FFF2-40B4-BE49-F238E27FC236}">
                  <a16:creationId xmlns:a16="http://schemas.microsoft.com/office/drawing/2014/main" id="{57A864FC-C8D3-4D48-A0C4-7759023CA583}"/>
                </a:ext>
              </a:extLst>
            </p:cNvPr>
            <p:cNvSpPr/>
            <p:nvPr/>
          </p:nvSpPr>
          <p:spPr>
            <a:xfrm>
              <a:off x="6489224" y="2661715"/>
              <a:ext cx="12253" cy="288987"/>
            </a:xfrm>
            <a:custGeom>
              <a:avLst/>
              <a:gdLst/>
              <a:ahLst/>
              <a:cxnLst/>
              <a:rect l="l" t="t" r="r" b="b"/>
              <a:pathLst>
                <a:path w="152" h="3585" extrusionOk="0">
                  <a:moveTo>
                    <a:pt x="76" y="0"/>
                  </a:moveTo>
                  <a:cubicBezTo>
                    <a:pt x="26" y="0"/>
                    <a:pt x="1" y="25"/>
                    <a:pt x="1" y="76"/>
                  </a:cubicBezTo>
                  <a:lnTo>
                    <a:pt x="1" y="3509"/>
                  </a:lnTo>
                  <a:cubicBezTo>
                    <a:pt x="1" y="3559"/>
                    <a:pt x="26" y="3584"/>
                    <a:pt x="76" y="3584"/>
                  </a:cubicBezTo>
                  <a:cubicBezTo>
                    <a:pt x="126" y="3584"/>
                    <a:pt x="151" y="3559"/>
                    <a:pt x="151" y="3509"/>
                  </a:cubicBezTo>
                  <a:lnTo>
                    <a:pt x="151" y="76"/>
                  </a:lnTo>
                  <a:cubicBezTo>
                    <a:pt x="151" y="25"/>
                    <a:pt x="126" y="0"/>
                    <a:pt x="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216;p56">
              <a:extLst>
                <a:ext uri="{FF2B5EF4-FFF2-40B4-BE49-F238E27FC236}">
                  <a16:creationId xmlns:a16="http://schemas.microsoft.com/office/drawing/2014/main" id="{62C4D4AB-9C41-43D8-B0FC-2911EDE13A60}"/>
                </a:ext>
              </a:extLst>
            </p:cNvPr>
            <p:cNvSpPr/>
            <p:nvPr/>
          </p:nvSpPr>
          <p:spPr>
            <a:xfrm>
              <a:off x="6420543" y="2593035"/>
              <a:ext cx="157673" cy="159688"/>
            </a:xfrm>
            <a:custGeom>
              <a:avLst/>
              <a:gdLst/>
              <a:ahLst/>
              <a:cxnLst/>
              <a:rect l="l" t="t" r="r" b="b"/>
              <a:pathLst>
                <a:path w="1956" h="1981" extrusionOk="0">
                  <a:moveTo>
                    <a:pt x="978" y="0"/>
                  </a:moveTo>
                  <a:cubicBezTo>
                    <a:pt x="427" y="0"/>
                    <a:pt x="1" y="451"/>
                    <a:pt x="1" y="1003"/>
                  </a:cubicBezTo>
                  <a:cubicBezTo>
                    <a:pt x="1" y="1554"/>
                    <a:pt x="427" y="1980"/>
                    <a:pt x="978" y="1980"/>
                  </a:cubicBezTo>
                  <a:cubicBezTo>
                    <a:pt x="1529" y="1980"/>
                    <a:pt x="1956" y="1554"/>
                    <a:pt x="1956" y="1003"/>
                  </a:cubicBezTo>
                  <a:cubicBezTo>
                    <a:pt x="1956" y="451"/>
                    <a:pt x="1529" y="0"/>
                    <a:pt x="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217;p56">
              <a:extLst>
                <a:ext uri="{FF2B5EF4-FFF2-40B4-BE49-F238E27FC236}">
                  <a16:creationId xmlns:a16="http://schemas.microsoft.com/office/drawing/2014/main" id="{48FC4C78-4A3D-483D-878C-A3E2B0616C1B}"/>
                </a:ext>
              </a:extLst>
            </p:cNvPr>
            <p:cNvSpPr/>
            <p:nvPr/>
          </p:nvSpPr>
          <p:spPr>
            <a:xfrm>
              <a:off x="7390294" y="3289989"/>
              <a:ext cx="379915" cy="14268"/>
            </a:xfrm>
            <a:custGeom>
              <a:avLst/>
              <a:gdLst/>
              <a:ahLst/>
              <a:cxnLst/>
              <a:rect l="l" t="t" r="r" b="b"/>
              <a:pathLst>
                <a:path w="4713" h="177" extrusionOk="0">
                  <a:moveTo>
                    <a:pt x="101" y="1"/>
                  </a:moveTo>
                  <a:cubicBezTo>
                    <a:pt x="51" y="1"/>
                    <a:pt x="1" y="26"/>
                    <a:pt x="1" y="76"/>
                  </a:cubicBezTo>
                  <a:cubicBezTo>
                    <a:pt x="1" y="126"/>
                    <a:pt x="51" y="176"/>
                    <a:pt x="101" y="176"/>
                  </a:cubicBezTo>
                  <a:lnTo>
                    <a:pt x="4637" y="176"/>
                  </a:lnTo>
                  <a:cubicBezTo>
                    <a:pt x="4687" y="176"/>
                    <a:pt x="4713" y="126"/>
                    <a:pt x="4713" y="76"/>
                  </a:cubicBezTo>
                  <a:cubicBezTo>
                    <a:pt x="4713" y="26"/>
                    <a:pt x="4687" y="1"/>
                    <a:pt x="4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218;p56">
              <a:extLst>
                <a:ext uri="{FF2B5EF4-FFF2-40B4-BE49-F238E27FC236}">
                  <a16:creationId xmlns:a16="http://schemas.microsoft.com/office/drawing/2014/main" id="{CB1A7AA9-3955-417B-AC54-08D5FD05C90B}"/>
                </a:ext>
              </a:extLst>
            </p:cNvPr>
            <p:cNvSpPr/>
            <p:nvPr/>
          </p:nvSpPr>
          <p:spPr>
            <a:xfrm>
              <a:off x="7390294" y="3352623"/>
              <a:ext cx="379915" cy="14268"/>
            </a:xfrm>
            <a:custGeom>
              <a:avLst/>
              <a:gdLst/>
              <a:ahLst/>
              <a:cxnLst/>
              <a:rect l="l" t="t" r="r" b="b"/>
              <a:pathLst>
                <a:path w="4713" h="177" extrusionOk="0">
                  <a:moveTo>
                    <a:pt x="101" y="1"/>
                  </a:moveTo>
                  <a:cubicBezTo>
                    <a:pt x="51" y="1"/>
                    <a:pt x="1" y="26"/>
                    <a:pt x="1" y="76"/>
                  </a:cubicBezTo>
                  <a:cubicBezTo>
                    <a:pt x="1" y="126"/>
                    <a:pt x="51" y="176"/>
                    <a:pt x="101" y="176"/>
                  </a:cubicBezTo>
                  <a:lnTo>
                    <a:pt x="4637" y="176"/>
                  </a:lnTo>
                  <a:cubicBezTo>
                    <a:pt x="4687" y="176"/>
                    <a:pt x="4713" y="126"/>
                    <a:pt x="4713" y="76"/>
                  </a:cubicBezTo>
                  <a:cubicBezTo>
                    <a:pt x="4713" y="26"/>
                    <a:pt x="4687" y="1"/>
                    <a:pt x="4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219;p56">
              <a:extLst>
                <a:ext uri="{FF2B5EF4-FFF2-40B4-BE49-F238E27FC236}">
                  <a16:creationId xmlns:a16="http://schemas.microsoft.com/office/drawing/2014/main" id="{6E0FE5E6-F285-492A-AB01-96AB87A7247B}"/>
                </a:ext>
              </a:extLst>
            </p:cNvPr>
            <p:cNvSpPr/>
            <p:nvPr/>
          </p:nvSpPr>
          <p:spPr>
            <a:xfrm>
              <a:off x="7390294" y="3413242"/>
              <a:ext cx="379915" cy="14268"/>
            </a:xfrm>
            <a:custGeom>
              <a:avLst/>
              <a:gdLst/>
              <a:ahLst/>
              <a:cxnLst/>
              <a:rect l="l" t="t" r="r" b="b"/>
              <a:pathLst>
                <a:path w="4713" h="177" extrusionOk="0">
                  <a:moveTo>
                    <a:pt x="101" y="1"/>
                  </a:moveTo>
                  <a:cubicBezTo>
                    <a:pt x="51" y="1"/>
                    <a:pt x="1" y="51"/>
                    <a:pt x="1" y="101"/>
                  </a:cubicBezTo>
                  <a:cubicBezTo>
                    <a:pt x="1" y="151"/>
                    <a:pt x="51" y="176"/>
                    <a:pt x="101" y="176"/>
                  </a:cubicBezTo>
                  <a:lnTo>
                    <a:pt x="4637" y="176"/>
                  </a:lnTo>
                  <a:cubicBezTo>
                    <a:pt x="4687" y="176"/>
                    <a:pt x="4713" y="151"/>
                    <a:pt x="4713" y="101"/>
                  </a:cubicBezTo>
                  <a:cubicBezTo>
                    <a:pt x="4713" y="51"/>
                    <a:pt x="4687" y="1"/>
                    <a:pt x="4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220;p56">
              <a:extLst>
                <a:ext uri="{FF2B5EF4-FFF2-40B4-BE49-F238E27FC236}">
                  <a16:creationId xmlns:a16="http://schemas.microsoft.com/office/drawing/2014/main" id="{7A476DBD-903B-4357-ADAE-E756EA95D076}"/>
                </a:ext>
              </a:extLst>
            </p:cNvPr>
            <p:cNvSpPr/>
            <p:nvPr/>
          </p:nvSpPr>
          <p:spPr>
            <a:xfrm>
              <a:off x="7390294" y="3475876"/>
              <a:ext cx="379915" cy="14268"/>
            </a:xfrm>
            <a:custGeom>
              <a:avLst/>
              <a:gdLst/>
              <a:ahLst/>
              <a:cxnLst/>
              <a:rect l="l" t="t" r="r" b="b"/>
              <a:pathLst>
                <a:path w="4713" h="177" extrusionOk="0">
                  <a:moveTo>
                    <a:pt x="101" y="1"/>
                  </a:moveTo>
                  <a:cubicBezTo>
                    <a:pt x="51" y="1"/>
                    <a:pt x="1" y="51"/>
                    <a:pt x="1" y="101"/>
                  </a:cubicBezTo>
                  <a:cubicBezTo>
                    <a:pt x="1" y="151"/>
                    <a:pt x="51" y="176"/>
                    <a:pt x="101" y="176"/>
                  </a:cubicBezTo>
                  <a:lnTo>
                    <a:pt x="4637" y="176"/>
                  </a:lnTo>
                  <a:cubicBezTo>
                    <a:pt x="4687" y="176"/>
                    <a:pt x="4713" y="151"/>
                    <a:pt x="4713" y="101"/>
                  </a:cubicBezTo>
                  <a:cubicBezTo>
                    <a:pt x="4713" y="51"/>
                    <a:pt x="4687" y="1"/>
                    <a:pt x="4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221;p56">
              <a:extLst>
                <a:ext uri="{FF2B5EF4-FFF2-40B4-BE49-F238E27FC236}">
                  <a16:creationId xmlns:a16="http://schemas.microsoft.com/office/drawing/2014/main" id="{6BA01892-055D-48AE-BDB9-5D5B3FE5E8D4}"/>
                </a:ext>
              </a:extLst>
            </p:cNvPr>
            <p:cNvSpPr/>
            <p:nvPr/>
          </p:nvSpPr>
          <p:spPr>
            <a:xfrm>
              <a:off x="7103399" y="1424593"/>
              <a:ext cx="337514" cy="226030"/>
            </a:xfrm>
            <a:custGeom>
              <a:avLst/>
              <a:gdLst/>
              <a:ahLst/>
              <a:cxnLst/>
              <a:rect l="l" t="t" r="r" b="b"/>
              <a:pathLst>
                <a:path w="4187" h="2804" extrusionOk="0">
                  <a:moveTo>
                    <a:pt x="2939" y="1"/>
                  </a:moveTo>
                  <a:cubicBezTo>
                    <a:pt x="2613" y="1"/>
                    <a:pt x="2248" y="59"/>
                    <a:pt x="1881" y="134"/>
                  </a:cubicBezTo>
                  <a:cubicBezTo>
                    <a:pt x="778" y="360"/>
                    <a:pt x="1" y="1137"/>
                    <a:pt x="151" y="1839"/>
                  </a:cubicBezTo>
                  <a:cubicBezTo>
                    <a:pt x="273" y="2428"/>
                    <a:pt x="956" y="2804"/>
                    <a:pt x="1799" y="2804"/>
                  </a:cubicBezTo>
                  <a:cubicBezTo>
                    <a:pt x="1995" y="2804"/>
                    <a:pt x="2199" y="2783"/>
                    <a:pt x="2407" y="2741"/>
                  </a:cubicBezTo>
                  <a:cubicBezTo>
                    <a:pt x="3510" y="2515"/>
                    <a:pt x="4186" y="1763"/>
                    <a:pt x="4136" y="1037"/>
                  </a:cubicBezTo>
                  <a:cubicBezTo>
                    <a:pt x="4086" y="234"/>
                    <a:pt x="3590" y="1"/>
                    <a:pt x="2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222;p56">
              <a:extLst>
                <a:ext uri="{FF2B5EF4-FFF2-40B4-BE49-F238E27FC236}">
                  <a16:creationId xmlns:a16="http://schemas.microsoft.com/office/drawing/2014/main" id="{996AA43F-196C-49D1-908F-335D3101CA07}"/>
                </a:ext>
              </a:extLst>
            </p:cNvPr>
            <p:cNvSpPr/>
            <p:nvPr/>
          </p:nvSpPr>
          <p:spPr>
            <a:xfrm>
              <a:off x="7097353" y="1402022"/>
              <a:ext cx="345575" cy="220307"/>
            </a:xfrm>
            <a:custGeom>
              <a:avLst/>
              <a:gdLst/>
              <a:ahLst/>
              <a:cxnLst/>
              <a:rect l="l" t="t" r="r" b="b"/>
              <a:pathLst>
                <a:path w="4287" h="2733" extrusionOk="0">
                  <a:moveTo>
                    <a:pt x="2488" y="1"/>
                  </a:moveTo>
                  <a:cubicBezTo>
                    <a:pt x="2293" y="1"/>
                    <a:pt x="2088" y="21"/>
                    <a:pt x="1880" y="63"/>
                  </a:cubicBezTo>
                  <a:cubicBezTo>
                    <a:pt x="778" y="289"/>
                    <a:pt x="1" y="1066"/>
                    <a:pt x="151" y="1768"/>
                  </a:cubicBezTo>
                  <a:cubicBezTo>
                    <a:pt x="273" y="2357"/>
                    <a:pt x="956" y="2733"/>
                    <a:pt x="1799" y="2733"/>
                  </a:cubicBezTo>
                  <a:cubicBezTo>
                    <a:pt x="1994" y="2733"/>
                    <a:pt x="2199" y="2712"/>
                    <a:pt x="2407" y="2670"/>
                  </a:cubicBezTo>
                  <a:cubicBezTo>
                    <a:pt x="3509" y="2444"/>
                    <a:pt x="4286" y="1667"/>
                    <a:pt x="4136" y="966"/>
                  </a:cubicBezTo>
                  <a:cubicBezTo>
                    <a:pt x="4014" y="376"/>
                    <a:pt x="3331" y="1"/>
                    <a:pt x="24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223;p56">
              <a:extLst>
                <a:ext uri="{FF2B5EF4-FFF2-40B4-BE49-F238E27FC236}">
                  <a16:creationId xmlns:a16="http://schemas.microsoft.com/office/drawing/2014/main" id="{53AFA0C7-E5B9-4DC1-9F51-1F67A28C6F0C}"/>
                </a:ext>
              </a:extLst>
            </p:cNvPr>
            <p:cNvSpPr/>
            <p:nvPr/>
          </p:nvSpPr>
          <p:spPr>
            <a:xfrm>
              <a:off x="7111541" y="1410325"/>
              <a:ext cx="311155" cy="198865"/>
            </a:xfrm>
            <a:custGeom>
              <a:avLst/>
              <a:gdLst/>
              <a:ahLst/>
              <a:cxnLst/>
              <a:rect l="l" t="t" r="r" b="b"/>
              <a:pathLst>
                <a:path w="3860" h="2467" extrusionOk="0">
                  <a:moveTo>
                    <a:pt x="2306" y="61"/>
                  </a:moveTo>
                  <a:cubicBezTo>
                    <a:pt x="2582" y="61"/>
                    <a:pt x="2832" y="111"/>
                    <a:pt x="3058" y="186"/>
                  </a:cubicBezTo>
                  <a:cubicBezTo>
                    <a:pt x="3434" y="336"/>
                    <a:pt x="3684" y="587"/>
                    <a:pt x="3734" y="863"/>
                  </a:cubicBezTo>
                  <a:cubicBezTo>
                    <a:pt x="3785" y="1163"/>
                    <a:pt x="3659" y="1489"/>
                    <a:pt x="3384" y="1765"/>
                  </a:cubicBezTo>
                  <a:cubicBezTo>
                    <a:pt x="3083" y="2041"/>
                    <a:pt x="2657" y="2241"/>
                    <a:pt x="2181" y="2341"/>
                  </a:cubicBezTo>
                  <a:cubicBezTo>
                    <a:pt x="1990" y="2381"/>
                    <a:pt x="1804" y="2401"/>
                    <a:pt x="1624" y="2401"/>
                  </a:cubicBezTo>
                  <a:cubicBezTo>
                    <a:pt x="1355" y="2401"/>
                    <a:pt x="1103" y="2356"/>
                    <a:pt x="877" y="2266"/>
                  </a:cubicBezTo>
                  <a:cubicBezTo>
                    <a:pt x="501" y="2141"/>
                    <a:pt x="251" y="1890"/>
                    <a:pt x="201" y="1589"/>
                  </a:cubicBezTo>
                  <a:cubicBezTo>
                    <a:pt x="75" y="988"/>
                    <a:pt x="752" y="311"/>
                    <a:pt x="1729" y="136"/>
                  </a:cubicBezTo>
                  <a:cubicBezTo>
                    <a:pt x="1930" y="86"/>
                    <a:pt x="2105" y="61"/>
                    <a:pt x="2306" y="61"/>
                  </a:cubicBezTo>
                  <a:close/>
                  <a:moveTo>
                    <a:pt x="2303" y="0"/>
                  </a:moveTo>
                  <a:cubicBezTo>
                    <a:pt x="2114" y="0"/>
                    <a:pt x="1920" y="21"/>
                    <a:pt x="1729" y="61"/>
                  </a:cubicBezTo>
                  <a:cubicBezTo>
                    <a:pt x="702" y="261"/>
                    <a:pt x="0" y="963"/>
                    <a:pt x="125" y="1615"/>
                  </a:cubicBezTo>
                  <a:cubicBezTo>
                    <a:pt x="201" y="1915"/>
                    <a:pt x="451" y="2191"/>
                    <a:pt x="852" y="2341"/>
                  </a:cubicBezTo>
                  <a:cubicBezTo>
                    <a:pt x="1078" y="2417"/>
                    <a:pt x="1353" y="2467"/>
                    <a:pt x="1629" y="2467"/>
                  </a:cubicBezTo>
                  <a:cubicBezTo>
                    <a:pt x="1830" y="2467"/>
                    <a:pt x="2005" y="2442"/>
                    <a:pt x="2206" y="2417"/>
                  </a:cubicBezTo>
                  <a:cubicBezTo>
                    <a:pt x="2682" y="2316"/>
                    <a:pt x="3133" y="2091"/>
                    <a:pt x="3434" y="1815"/>
                  </a:cubicBezTo>
                  <a:cubicBezTo>
                    <a:pt x="3734" y="1514"/>
                    <a:pt x="3860" y="1188"/>
                    <a:pt x="3810" y="863"/>
                  </a:cubicBezTo>
                  <a:cubicBezTo>
                    <a:pt x="3734" y="537"/>
                    <a:pt x="3484" y="286"/>
                    <a:pt x="3083" y="136"/>
                  </a:cubicBezTo>
                  <a:cubicBezTo>
                    <a:pt x="2857" y="46"/>
                    <a:pt x="2587" y="0"/>
                    <a:pt x="2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224;p56">
              <a:extLst>
                <a:ext uri="{FF2B5EF4-FFF2-40B4-BE49-F238E27FC236}">
                  <a16:creationId xmlns:a16="http://schemas.microsoft.com/office/drawing/2014/main" id="{A686288C-CD3E-4484-90A1-857146FD95DA}"/>
                </a:ext>
              </a:extLst>
            </p:cNvPr>
            <p:cNvSpPr/>
            <p:nvPr/>
          </p:nvSpPr>
          <p:spPr>
            <a:xfrm>
              <a:off x="7998423" y="3381562"/>
              <a:ext cx="286972" cy="305754"/>
            </a:xfrm>
            <a:custGeom>
              <a:avLst/>
              <a:gdLst/>
              <a:ahLst/>
              <a:cxnLst/>
              <a:rect l="l" t="t" r="r" b="b"/>
              <a:pathLst>
                <a:path w="3560" h="3793" extrusionOk="0">
                  <a:moveTo>
                    <a:pt x="2291" y="1"/>
                  </a:moveTo>
                  <a:cubicBezTo>
                    <a:pt x="1731" y="1"/>
                    <a:pt x="1223" y="568"/>
                    <a:pt x="753" y="1196"/>
                  </a:cubicBezTo>
                  <a:cubicBezTo>
                    <a:pt x="76" y="2073"/>
                    <a:pt x="1" y="3176"/>
                    <a:pt x="577" y="3602"/>
                  </a:cubicBezTo>
                  <a:cubicBezTo>
                    <a:pt x="750" y="3732"/>
                    <a:pt x="957" y="3793"/>
                    <a:pt x="1179" y="3793"/>
                  </a:cubicBezTo>
                  <a:cubicBezTo>
                    <a:pt x="1729" y="3793"/>
                    <a:pt x="2376" y="3417"/>
                    <a:pt x="2858" y="2775"/>
                  </a:cubicBezTo>
                  <a:cubicBezTo>
                    <a:pt x="3560" y="1872"/>
                    <a:pt x="3560" y="870"/>
                    <a:pt x="3058" y="369"/>
                  </a:cubicBezTo>
                  <a:cubicBezTo>
                    <a:pt x="2791" y="109"/>
                    <a:pt x="2536" y="1"/>
                    <a:pt x="22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225;p56">
              <a:extLst>
                <a:ext uri="{FF2B5EF4-FFF2-40B4-BE49-F238E27FC236}">
                  <a16:creationId xmlns:a16="http://schemas.microsoft.com/office/drawing/2014/main" id="{A6C29091-3479-4C21-A41E-B4CA07E2DFF1}"/>
                </a:ext>
              </a:extLst>
            </p:cNvPr>
            <p:cNvSpPr/>
            <p:nvPr/>
          </p:nvSpPr>
          <p:spPr>
            <a:xfrm>
              <a:off x="7976174" y="3377612"/>
              <a:ext cx="291002" cy="292372"/>
            </a:xfrm>
            <a:custGeom>
              <a:avLst/>
              <a:gdLst/>
              <a:ahLst/>
              <a:cxnLst/>
              <a:rect l="l" t="t" r="r" b="b"/>
              <a:pathLst>
                <a:path w="3610" h="3627" extrusionOk="0">
                  <a:moveTo>
                    <a:pt x="2443" y="1"/>
                  </a:moveTo>
                  <a:cubicBezTo>
                    <a:pt x="1895" y="1"/>
                    <a:pt x="1235" y="377"/>
                    <a:pt x="753" y="1019"/>
                  </a:cubicBezTo>
                  <a:cubicBezTo>
                    <a:pt x="76" y="1921"/>
                    <a:pt x="1" y="2999"/>
                    <a:pt x="577" y="3450"/>
                  </a:cubicBezTo>
                  <a:cubicBezTo>
                    <a:pt x="739" y="3570"/>
                    <a:pt x="936" y="3626"/>
                    <a:pt x="1151" y="3626"/>
                  </a:cubicBezTo>
                  <a:cubicBezTo>
                    <a:pt x="1702" y="3626"/>
                    <a:pt x="2371" y="3254"/>
                    <a:pt x="2858" y="2623"/>
                  </a:cubicBezTo>
                  <a:cubicBezTo>
                    <a:pt x="3535" y="1721"/>
                    <a:pt x="3610" y="643"/>
                    <a:pt x="3034" y="192"/>
                  </a:cubicBezTo>
                  <a:cubicBezTo>
                    <a:pt x="2868" y="62"/>
                    <a:pt x="2664" y="1"/>
                    <a:pt x="2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226;p56">
              <a:extLst>
                <a:ext uri="{FF2B5EF4-FFF2-40B4-BE49-F238E27FC236}">
                  <a16:creationId xmlns:a16="http://schemas.microsoft.com/office/drawing/2014/main" id="{2C0DD2C0-145C-410A-8ACF-0C950EAD9936}"/>
                </a:ext>
              </a:extLst>
            </p:cNvPr>
            <p:cNvSpPr/>
            <p:nvPr/>
          </p:nvSpPr>
          <p:spPr>
            <a:xfrm>
              <a:off x="7986331" y="3389382"/>
              <a:ext cx="256662" cy="266416"/>
            </a:xfrm>
            <a:custGeom>
              <a:avLst/>
              <a:gdLst/>
              <a:ahLst/>
              <a:cxnLst/>
              <a:rect l="l" t="t" r="r" b="b"/>
              <a:pathLst>
                <a:path w="3184" h="3305" extrusionOk="0">
                  <a:moveTo>
                    <a:pt x="2256" y="66"/>
                  </a:moveTo>
                  <a:cubicBezTo>
                    <a:pt x="2444" y="66"/>
                    <a:pt x="2617" y="116"/>
                    <a:pt x="2757" y="222"/>
                  </a:cubicBezTo>
                  <a:cubicBezTo>
                    <a:pt x="2983" y="397"/>
                    <a:pt x="3108" y="723"/>
                    <a:pt x="3083" y="1124"/>
                  </a:cubicBezTo>
                  <a:cubicBezTo>
                    <a:pt x="3033" y="1525"/>
                    <a:pt x="2857" y="1951"/>
                    <a:pt x="2557" y="2352"/>
                  </a:cubicBezTo>
                  <a:cubicBezTo>
                    <a:pt x="2120" y="2916"/>
                    <a:pt x="1538" y="3255"/>
                    <a:pt x="1060" y="3255"/>
                  </a:cubicBezTo>
                  <a:cubicBezTo>
                    <a:pt x="880" y="3255"/>
                    <a:pt x="714" y="3207"/>
                    <a:pt x="577" y="3104"/>
                  </a:cubicBezTo>
                  <a:cubicBezTo>
                    <a:pt x="75" y="2728"/>
                    <a:pt x="151" y="1775"/>
                    <a:pt x="752" y="973"/>
                  </a:cubicBezTo>
                  <a:cubicBezTo>
                    <a:pt x="1185" y="396"/>
                    <a:pt x="1773" y="66"/>
                    <a:pt x="2256" y="66"/>
                  </a:cubicBezTo>
                  <a:close/>
                  <a:moveTo>
                    <a:pt x="2243" y="0"/>
                  </a:moveTo>
                  <a:cubicBezTo>
                    <a:pt x="1745" y="0"/>
                    <a:pt x="1148" y="335"/>
                    <a:pt x="702" y="923"/>
                  </a:cubicBezTo>
                  <a:cubicBezTo>
                    <a:pt x="75" y="1750"/>
                    <a:pt x="0" y="2753"/>
                    <a:pt x="527" y="3154"/>
                  </a:cubicBezTo>
                  <a:cubicBezTo>
                    <a:pt x="677" y="3254"/>
                    <a:pt x="852" y="3304"/>
                    <a:pt x="1053" y="3304"/>
                  </a:cubicBezTo>
                  <a:cubicBezTo>
                    <a:pt x="1554" y="3304"/>
                    <a:pt x="2181" y="2978"/>
                    <a:pt x="2607" y="2377"/>
                  </a:cubicBezTo>
                  <a:cubicBezTo>
                    <a:pt x="2908" y="1976"/>
                    <a:pt x="3108" y="1525"/>
                    <a:pt x="3133" y="1124"/>
                  </a:cubicBezTo>
                  <a:cubicBezTo>
                    <a:pt x="3183" y="698"/>
                    <a:pt x="3058" y="347"/>
                    <a:pt x="2782" y="171"/>
                  </a:cubicBezTo>
                  <a:cubicBezTo>
                    <a:pt x="2630" y="56"/>
                    <a:pt x="2445" y="0"/>
                    <a:pt x="2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227;p56">
              <a:extLst>
                <a:ext uri="{FF2B5EF4-FFF2-40B4-BE49-F238E27FC236}">
                  <a16:creationId xmlns:a16="http://schemas.microsoft.com/office/drawing/2014/main" id="{DE4ECFD4-CDC6-4BDB-AB0C-07968C583281}"/>
                </a:ext>
              </a:extLst>
            </p:cNvPr>
            <p:cNvSpPr/>
            <p:nvPr/>
          </p:nvSpPr>
          <p:spPr>
            <a:xfrm>
              <a:off x="7491299" y="1590972"/>
              <a:ext cx="175891" cy="175810"/>
            </a:xfrm>
            <a:custGeom>
              <a:avLst/>
              <a:gdLst/>
              <a:ahLst/>
              <a:cxnLst/>
              <a:rect l="l" t="t" r="r" b="b"/>
              <a:pathLst>
                <a:path w="2182" h="2181" extrusionOk="0">
                  <a:moveTo>
                    <a:pt x="1079" y="0"/>
                  </a:moveTo>
                  <a:lnTo>
                    <a:pt x="803" y="827"/>
                  </a:lnTo>
                  <a:lnTo>
                    <a:pt x="1" y="1128"/>
                  </a:lnTo>
                  <a:lnTo>
                    <a:pt x="828" y="1379"/>
                  </a:lnTo>
                  <a:lnTo>
                    <a:pt x="1129" y="2181"/>
                  </a:lnTo>
                  <a:lnTo>
                    <a:pt x="1379" y="1379"/>
                  </a:lnTo>
                  <a:lnTo>
                    <a:pt x="2181" y="1078"/>
                  </a:lnTo>
                  <a:lnTo>
                    <a:pt x="1379" y="802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228;p56">
              <a:extLst>
                <a:ext uri="{FF2B5EF4-FFF2-40B4-BE49-F238E27FC236}">
                  <a16:creationId xmlns:a16="http://schemas.microsoft.com/office/drawing/2014/main" id="{B55EFA94-25C5-4D29-AA07-A4D18C8F65FC}"/>
                </a:ext>
              </a:extLst>
            </p:cNvPr>
            <p:cNvSpPr/>
            <p:nvPr/>
          </p:nvSpPr>
          <p:spPr>
            <a:xfrm>
              <a:off x="7650909" y="3615251"/>
              <a:ext cx="177906" cy="175891"/>
            </a:xfrm>
            <a:custGeom>
              <a:avLst/>
              <a:gdLst/>
              <a:ahLst/>
              <a:cxnLst/>
              <a:rect l="l" t="t" r="r" b="b"/>
              <a:pathLst>
                <a:path w="2207" h="2182" extrusionOk="0">
                  <a:moveTo>
                    <a:pt x="1079" y="1"/>
                  </a:moveTo>
                  <a:lnTo>
                    <a:pt x="828" y="803"/>
                  </a:lnTo>
                  <a:lnTo>
                    <a:pt x="1" y="1104"/>
                  </a:lnTo>
                  <a:lnTo>
                    <a:pt x="828" y="1379"/>
                  </a:lnTo>
                  <a:lnTo>
                    <a:pt x="1129" y="2181"/>
                  </a:lnTo>
                  <a:lnTo>
                    <a:pt x="1379" y="1354"/>
                  </a:lnTo>
                  <a:lnTo>
                    <a:pt x="2206" y="1054"/>
                  </a:lnTo>
                  <a:lnTo>
                    <a:pt x="1379" y="803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229;p56">
              <a:extLst>
                <a:ext uri="{FF2B5EF4-FFF2-40B4-BE49-F238E27FC236}">
                  <a16:creationId xmlns:a16="http://schemas.microsoft.com/office/drawing/2014/main" id="{9DEAE991-962F-4242-9B5B-3F6F37A2F46C}"/>
                </a:ext>
              </a:extLst>
            </p:cNvPr>
            <p:cNvSpPr/>
            <p:nvPr/>
          </p:nvSpPr>
          <p:spPr>
            <a:xfrm>
              <a:off x="6618524" y="3322314"/>
              <a:ext cx="175891" cy="177906"/>
            </a:xfrm>
            <a:custGeom>
              <a:avLst/>
              <a:gdLst/>
              <a:ahLst/>
              <a:cxnLst/>
              <a:rect l="l" t="t" r="r" b="b"/>
              <a:pathLst>
                <a:path w="2182" h="2207" extrusionOk="0">
                  <a:moveTo>
                    <a:pt x="1078" y="1"/>
                  </a:moveTo>
                  <a:lnTo>
                    <a:pt x="803" y="828"/>
                  </a:lnTo>
                  <a:lnTo>
                    <a:pt x="1" y="1129"/>
                  </a:lnTo>
                  <a:lnTo>
                    <a:pt x="828" y="1379"/>
                  </a:lnTo>
                  <a:lnTo>
                    <a:pt x="1129" y="2206"/>
                  </a:lnTo>
                  <a:lnTo>
                    <a:pt x="1379" y="1379"/>
                  </a:lnTo>
                  <a:lnTo>
                    <a:pt x="2181" y="1079"/>
                  </a:lnTo>
                  <a:lnTo>
                    <a:pt x="1354" y="828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230;p56">
              <a:extLst>
                <a:ext uri="{FF2B5EF4-FFF2-40B4-BE49-F238E27FC236}">
                  <a16:creationId xmlns:a16="http://schemas.microsoft.com/office/drawing/2014/main" id="{3E0448BF-589A-4963-B07E-DB16032B654F}"/>
                </a:ext>
              </a:extLst>
            </p:cNvPr>
            <p:cNvSpPr/>
            <p:nvPr/>
          </p:nvSpPr>
          <p:spPr>
            <a:xfrm>
              <a:off x="6588214" y="1639419"/>
              <a:ext cx="175891" cy="175891"/>
            </a:xfrm>
            <a:custGeom>
              <a:avLst/>
              <a:gdLst/>
              <a:ahLst/>
              <a:cxnLst/>
              <a:rect l="l" t="t" r="r" b="b"/>
              <a:pathLst>
                <a:path w="2182" h="2182" extrusionOk="0">
                  <a:moveTo>
                    <a:pt x="1079" y="1"/>
                  </a:moveTo>
                  <a:lnTo>
                    <a:pt x="803" y="828"/>
                  </a:lnTo>
                  <a:lnTo>
                    <a:pt x="1" y="1103"/>
                  </a:lnTo>
                  <a:lnTo>
                    <a:pt x="828" y="1379"/>
                  </a:lnTo>
                  <a:lnTo>
                    <a:pt x="1129" y="2181"/>
                  </a:lnTo>
                  <a:lnTo>
                    <a:pt x="1379" y="1354"/>
                  </a:lnTo>
                  <a:lnTo>
                    <a:pt x="2181" y="1078"/>
                  </a:lnTo>
                  <a:lnTo>
                    <a:pt x="1354" y="803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231;p56">
              <a:extLst>
                <a:ext uri="{FF2B5EF4-FFF2-40B4-BE49-F238E27FC236}">
                  <a16:creationId xmlns:a16="http://schemas.microsoft.com/office/drawing/2014/main" id="{A42B2E1B-C2E5-43E2-A879-6D1666D6F926}"/>
                </a:ext>
              </a:extLst>
            </p:cNvPr>
            <p:cNvSpPr/>
            <p:nvPr/>
          </p:nvSpPr>
          <p:spPr>
            <a:xfrm>
              <a:off x="6968053" y="2104136"/>
              <a:ext cx="145582" cy="145501"/>
            </a:xfrm>
            <a:custGeom>
              <a:avLst/>
              <a:gdLst/>
              <a:ahLst/>
              <a:cxnLst/>
              <a:rect l="l" t="t" r="r" b="b"/>
              <a:pathLst>
                <a:path w="1806" h="1805" extrusionOk="0">
                  <a:moveTo>
                    <a:pt x="527" y="0"/>
                  </a:moveTo>
                  <a:lnTo>
                    <a:pt x="527" y="251"/>
                  </a:lnTo>
                  <a:lnTo>
                    <a:pt x="276" y="251"/>
                  </a:lnTo>
                  <a:lnTo>
                    <a:pt x="276" y="501"/>
                  </a:lnTo>
                  <a:lnTo>
                    <a:pt x="26" y="501"/>
                  </a:lnTo>
                  <a:lnTo>
                    <a:pt x="1" y="1278"/>
                  </a:lnTo>
                  <a:lnTo>
                    <a:pt x="276" y="1278"/>
                  </a:lnTo>
                  <a:lnTo>
                    <a:pt x="251" y="1529"/>
                  </a:lnTo>
                  <a:lnTo>
                    <a:pt x="527" y="1529"/>
                  </a:lnTo>
                  <a:lnTo>
                    <a:pt x="527" y="1805"/>
                  </a:lnTo>
                  <a:lnTo>
                    <a:pt x="1805" y="1805"/>
                  </a:lnTo>
                  <a:lnTo>
                    <a:pt x="1805" y="777"/>
                  </a:lnTo>
                  <a:lnTo>
                    <a:pt x="1028" y="777"/>
                  </a:lnTo>
                  <a:lnTo>
                    <a:pt x="1028" y="1028"/>
                  </a:lnTo>
                  <a:lnTo>
                    <a:pt x="1304" y="1028"/>
                  </a:lnTo>
                  <a:lnTo>
                    <a:pt x="1279" y="1554"/>
                  </a:lnTo>
                  <a:lnTo>
                    <a:pt x="778" y="1554"/>
                  </a:lnTo>
                  <a:lnTo>
                    <a:pt x="778" y="1278"/>
                  </a:lnTo>
                  <a:lnTo>
                    <a:pt x="527" y="1278"/>
                  </a:lnTo>
                  <a:lnTo>
                    <a:pt x="527" y="526"/>
                  </a:lnTo>
                  <a:lnTo>
                    <a:pt x="778" y="526"/>
                  </a:lnTo>
                  <a:lnTo>
                    <a:pt x="778" y="251"/>
                  </a:lnTo>
                  <a:lnTo>
                    <a:pt x="1805" y="276"/>
                  </a:lnTo>
                  <a:lnTo>
                    <a:pt x="1805" y="25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232;p56">
              <a:extLst>
                <a:ext uri="{FF2B5EF4-FFF2-40B4-BE49-F238E27FC236}">
                  <a16:creationId xmlns:a16="http://schemas.microsoft.com/office/drawing/2014/main" id="{6945A760-E602-4BA7-BAE4-28BADD7B466A}"/>
                </a:ext>
              </a:extLst>
            </p:cNvPr>
            <p:cNvSpPr/>
            <p:nvPr/>
          </p:nvSpPr>
          <p:spPr>
            <a:xfrm>
              <a:off x="7133709" y="2106151"/>
              <a:ext cx="145582" cy="145501"/>
            </a:xfrm>
            <a:custGeom>
              <a:avLst/>
              <a:gdLst/>
              <a:ahLst/>
              <a:cxnLst/>
              <a:rect l="l" t="t" r="r" b="b"/>
              <a:pathLst>
                <a:path w="1806" h="1805" extrusionOk="0">
                  <a:moveTo>
                    <a:pt x="1028" y="251"/>
                  </a:moveTo>
                  <a:lnTo>
                    <a:pt x="1028" y="501"/>
                  </a:lnTo>
                  <a:lnTo>
                    <a:pt x="1304" y="526"/>
                  </a:lnTo>
                  <a:lnTo>
                    <a:pt x="1279" y="1028"/>
                  </a:lnTo>
                  <a:lnTo>
                    <a:pt x="527" y="1028"/>
                  </a:lnTo>
                  <a:lnTo>
                    <a:pt x="527" y="501"/>
                  </a:lnTo>
                  <a:lnTo>
                    <a:pt x="778" y="501"/>
                  </a:lnTo>
                  <a:lnTo>
                    <a:pt x="778" y="251"/>
                  </a:lnTo>
                  <a:close/>
                  <a:moveTo>
                    <a:pt x="527" y="0"/>
                  </a:moveTo>
                  <a:lnTo>
                    <a:pt x="527" y="251"/>
                  </a:lnTo>
                  <a:lnTo>
                    <a:pt x="276" y="251"/>
                  </a:lnTo>
                  <a:lnTo>
                    <a:pt x="276" y="501"/>
                  </a:lnTo>
                  <a:lnTo>
                    <a:pt x="1" y="501"/>
                  </a:lnTo>
                  <a:lnTo>
                    <a:pt x="1" y="1780"/>
                  </a:lnTo>
                  <a:lnTo>
                    <a:pt x="502" y="1780"/>
                  </a:lnTo>
                  <a:lnTo>
                    <a:pt x="527" y="1278"/>
                  </a:lnTo>
                  <a:lnTo>
                    <a:pt x="1279" y="1278"/>
                  </a:lnTo>
                  <a:lnTo>
                    <a:pt x="1279" y="1805"/>
                  </a:lnTo>
                  <a:lnTo>
                    <a:pt x="1805" y="1805"/>
                  </a:lnTo>
                  <a:lnTo>
                    <a:pt x="1805" y="526"/>
                  </a:lnTo>
                  <a:lnTo>
                    <a:pt x="1555" y="526"/>
                  </a:lnTo>
                  <a:lnTo>
                    <a:pt x="1555" y="251"/>
                  </a:lnTo>
                  <a:lnTo>
                    <a:pt x="1304" y="251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233;p56">
              <a:extLst>
                <a:ext uri="{FF2B5EF4-FFF2-40B4-BE49-F238E27FC236}">
                  <a16:creationId xmlns:a16="http://schemas.microsoft.com/office/drawing/2014/main" id="{91B80276-328B-41D7-B0E6-BADE5667A5F6}"/>
                </a:ext>
              </a:extLst>
            </p:cNvPr>
            <p:cNvSpPr/>
            <p:nvPr/>
          </p:nvSpPr>
          <p:spPr>
            <a:xfrm>
              <a:off x="7299364" y="2106151"/>
              <a:ext cx="145582" cy="147516"/>
            </a:xfrm>
            <a:custGeom>
              <a:avLst/>
              <a:gdLst/>
              <a:ahLst/>
              <a:cxnLst/>
              <a:rect l="l" t="t" r="r" b="b"/>
              <a:pathLst>
                <a:path w="1806" h="1830" extrusionOk="0">
                  <a:moveTo>
                    <a:pt x="1" y="0"/>
                  </a:moveTo>
                  <a:lnTo>
                    <a:pt x="1" y="1805"/>
                  </a:lnTo>
                  <a:lnTo>
                    <a:pt x="502" y="1805"/>
                  </a:lnTo>
                  <a:lnTo>
                    <a:pt x="527" y="777"/>
                  </a:lnTo>
                  <a:lnTo>
                    <a:pt x="778" y="777"/>
                  </a:lnTo>
                  <a:lnTo>
                    <a:pt x="778" y="1303"/>
                  </a:lnTo>
                  <a:lnTo>
                    <a:pt x="1029" y="1303"/>
                  </a:lnTo>
                  <a:lnTo>
                    <a:pt x="1029" y="777"/>
                  </a:lnTo>
                  <a:lnTo>
                    <a:pt x="1279" y="777"/>
                  </a:lnTo>
                  <a:lnTo>
                    <a:pt x="1279" y="1805"/>
                  </a:lnTo>
                  <a:lnTo>
                    <a:pt x="1780" y="1830"/>
                  </a:lnTo>
                  <a:lnTo>
                    <a:pt x="1805" y="25"/>
                  </a:lnTo>
                  <a:lnTo>
                    <a:pt x="1304" y="25"/>
                  </a:lnTo>
                  <a:lnTo>
                    <a:pt x="1304" y="276"/>
                  </a:lnTo>
                  <a:lnTo>
                    <a:pt x="1029" y="276"/>
                  </a:lnTo>
                  <a:lnTo>
                    <a:pt x="1029" y="526"/>
                  </a:lnTo>
                  <a:lnTo>
                    <a:pt x="778" y="526"/>
                  </a:lnTo>
                  <a:lnTo>
                    <a:pt x="778" y="276"/>
                  </a:lnTo>
                  <a:lnTo>
                    <a:pt x="527" y="276"/>
                  </a:lnTo>
                  <a:lnTo>
                    <a:pt x="527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234;p56">
              <a:extLst>
                <a:ext uri="{FF2B5EF4-FFF2-40B4-BE49-F238E27FC236}">
                  <a16:creationId xmlns:a16="http://schemas.microsoft.com/office/drawing/2014/main" id="{42AC2F15-2FF0-4F25-9E2B-D8688A8F5455}"/>
                </a:ext>
              </a:extLst>
            </p:cNvPr>
            <p:cNvSpPr/>
            <p:nvPr/>
          </p:nvSpPr>
          <p:spPr>
            <a:xfrm>
              <a:off x="7465101" y="2108166"/>
              <a:ext cx="145501" cy="145501"/>
            </a:xfrm>
            <a:custGeom>
              <a:avLst/>
              <a:gdLst/>
              <a:ahLst/>
              <a:cxnLst/>
              <a:rect l="l" t="t" r="r" b="b"/>
              <a:pathLst>
                <a:path w="1805" h="1805" extrusionOk="0">
                  <a:moveTo>
                    <a:pt x="0" y="0"/>
                  </a:moveTo>
                  <a:lnTo>
                    <a:pt x="0" y="1805"/>
                  </a:lnTo>
                  <a:lnTo>
                    <a:pt x="1780" y="1805"/>
                  </a:lnTo>
                  <a:lnTo>
                    <a:pt x="1780" y="1554"/>
                  </a:lnTo>
                  <a:lnTo>
                    <a:pt x="501" y="1554"/>
                  </a:lnTo>
                  <a:lnTo>
                    <a:pt x="501" y="1028"/>
                  </a:lnTo>
                  <a:lnTo>
                    <a:pt x="1529" y="1053"/>
                  </a:lnTo>
                  <a:lnTo>
                    <a:pt x="1529" y="777"/>
                  </a:lnTo>
                  <a:lnTo>
                    <a:pt x="526" y="777"/>
                  </a:lnTo>
                  <a:lnTo>
                    <a:pt x="526" y="251"/>
                  </a:lnTo>
                  <a:lnTo>
                    <a:pt x="1805" y="276"/>
                  </a:lnTo>
                  <a:lnTo>
                    <a:pt x="1805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235;p56">
              <a:extLst>
                <a:ext uri="{FF2B5EF4-FFF2-40B4-BE49-F238E27FC236}">
                  <a16:creationId xmlns:a16="http://schemas.microsoft.com/office/drawing/2014/main" id="{1E3F7155-9F51-483F-8FE2-17C9F3584431}"/>
                </a:ext>
              </a:extLst>
            </p:cNvPr>
            <p:cNvSpPr/>
            <p:nvPr/>
          </p:nvSpPr>
          <p:spPr>
            <a:xfrm>
              <a:off x="6966038" y="2302114"/>
              <a:ext cx="145582" cy="145501"/>
            </a:xfrm>
            <a:custGeom>
              <a:avLst/>
              <a:gdLst/>
              <a:ahLst/>
              <a:cxnLst/>
              <a:rect l="l" t="t" r="r" b="b"/>
              <a:pathLst>
                <a:path w="1806" h="1805" extrusionOk="0">
                  <a:moveTo>
                    <a:pt x="1304" y="276"/>
                  </a:moveTo>
                  <a:lnTo>
                    <a:pt x="1304" y="1554"/>
                  </a:lnTo>
                  <a:lnTo>
                    <a:pt x="527" y="1554"/>
                  </a:lnTo>
                  <a:lnTo>
                    <a:pt x="527" y="276"/>
                  </a:lnTo>
                  <a:close/>
                  <a:moveTo>
                    <a:pt x="276" y="0"/>
                  </a:moveTo>
                  <a:lnTo>
                    <a:pt x="276" y="251"/>
                  </a:lnTo>
                  <a:lnTo>
                    <a:pt x="26" y="251"/>
                  </a:lnTo>
                  <a:lnTo>
                    <a:pt x="1" y="1554"/>
                  </a:lnTo>
                  <a:lnTo>
                    <a:pt x="276" y="1554"/>
                  </a:lnTo>
                  <a:lnTo>
                    <a:pt x="276" y="1805"/>
                  </a:lnTo>
                  <a:lnTo>
                    <a:pt x="1554" y="1805"/>
                  </a:lnTo>
                  <a:lnTo>
                    <a:pt x="1554" y="1554"/>
                  </a:lnTo>
                  <a:lnTo>
                    <a:pt x="1805" y="1554"/>
                  </a:lnTo>
                  <a:lnTo>
                    <a:pt x="1805" y="276"/>
                  </a:lnTo>
                  <a:lnTo>
                    <a:pt x="1554" y="276"/>
                  </a:lnTo>
                  <a:lnTo>
                    <a:pt x="1554" y="25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236;p56">
              <a:extLst>
                <a:ext uri="{FF2B5EF4-FFF2-40B4-BE49-F238E27FC236}">
                  <a16:creationId xmlns:a16="http://schemas.microsoft.com/office/drawing/2014/main" id="{450C8386-BCA7-411E-BD30-060618B8A2F7}"/>
                </a:ext>
              </a:extLst>
            </p:cNvPr>
            <p:cNvSpPr/>
            <p:nvPr/>
          </p:nvSpPr>
          <p:spPr>
            <a:xfrm>
              <a:off x="7131693" y="2304129"/>
              <a:ext cx="145582" cy="145501"/>
            </a:xfrm>
            <a:custGeom>
              <a:avLst/>
              <a:gdLst/>
              <a:ahLst/>
              <a:cxnLst/>
              <a:rect l="l" t="t" r="r" b="b"/>
              <a:pathLst>
                <a:path w="1806" h="1805" extrusionOk="0">
                  <a:moveTo>
                    <a:pt x="26" y="0"/>
                  </a:moveTo>
                  <a:lnTo>
                    <a:pt x="1" y="1028"/>
                  </a:lnTo>
                  <a:lnTo>
                    <a:pt x="276" y="1028"/>
                  </a:lnTo>
                  <a:lnTo>
                    <a:pt x="276" y="1278"/>
                  </a:lnTo>
                  <a:lnTo>
                    <a:pt x="527" y="1278"/>
                  </a:lnTo>
                  <a:lnTo>
                    <a:pt x="527" y="1529"/>
                  </a:lnTo>
                  <a:lnTo>
                    <a:pt x="778" y="1554"/>
                  </a:lnTo>
                  <a:lnTo>
                    <a:pt x="778" y="1805"/>
                  </a:lnTo>
                  <a:lnTo>
                    <a:pt x="1028" y="1805"/>
                  </a:lnTo>
                  <a:lnTo>
                    <a:pt x="1028" y="1554"/>
                  </a:lnTo>
                  <a:lnTo>
                    <a:pt x="1279" y="1554"/>
                  </a:lnTo>
                  <a:lnTo>
                    <a:pt x="1279" y="1278"/>
                  </a:lnTo>
                  <a:lnTo>
                    <a:pt x="1555" y="1304"/>
                  </a:lnTo>
                  <a:lnTo>
                    <a:pt x="1555" y="1028"/>
                  </a:lnTo>
                  <a:lnTo>
                    <a:pt x="1805" y="1028"/>
                  </a:lnTo>
                  <a:lnTo>
                    <a:pt x="1805" y="0"/>
                  </a:lnTo>
                  <a:lnTo>
                    <a:pt x="1304" y="0"/>
                  </a:lnTo>
                  <a:lnTo>
                    <a:pt x="1304" y="777"/>
                  </a:lnTo>
                  <a:lnTo>
                    <a:pt x="1028" y="777"/>
                  </a:lnTo>
                  <a:lnTo>
                    <a:pt x="1028" y="1028"/>
                  </a:lnTo>
                  <a:lnTo>
                    <a:pt x="778" y="1028"/>
                  </a:lnTo>
                  <a:lnTo>
                    <a:pt x="778" y="777"/>
                  </a:lnTo>
                  <a:lnTo>
                    <a:pt x="527" y="777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37;p56">
              <a:extLst>
                <a:ext uri="{FF2B5EF4-FFF2-40B4-BE49-F238E27FC236}">
                  <a16:creationId xmlns:a16="http://schemas.microsoft.com/office/drawing/2014/main" id="{78484947-6049-465C-AF35-DB9936ED04B0}"/>
                </a:ext>
              </a:extLst>
            </p:cNvPr>
            <p:cNvSpPr/>
            <p:nvPr/>
          </p:nvSpPr>
          <p:spPr>
            <a:xfrm>
              <a:off x="7297349" y="2306144"/>
              <a:ext cx="145582" cy="145501"/>
            </a:xfrm>
            <a:custGeom>
              <a:avLst/>
              <a:gdLst/>
              <a:ahLst/>
              <a:cxnLst/>
              <a:rect l="l" t="t" r="r" b="b"/>
              <a:pathLst>
                <a:path w="1806" h="1805" extrusionOk="0">
                  <a:moveTo>
                    <a:pt x="26" y="0"/>
                  </a:moveTo>
                  <a:lnTo>
                    <a:pt x="1" y="1780"/>
                  </a:lnTo>
                  <a:lnTo>
                    <a:pt x="1805" y="1805"/>
                  </a:lnTo>
                  <a:lnTo>
                    <a:pt x="1805" y="1554"/>
                  </a:lnTo>
                  <a:lnTo>
                    <a:pt x="527" y="1529"/>
                  </a:lnTo>
                  <a:lnTo>
                    <a:pt x="527" y="1028"/>
                  </a:lnTo>
                  <a:lnTo>
                    <a:pt x="1555" y="1028"/>
                  </a:lnTo>
                  <a:lnTo>
                    <a:pt x="1555" y="777"/>
                  </a:lnTo>
                  <a:lnTo>
                    <a:pt x="527" y="752"/>
                  </a:lnTo>
                  <a:lnTo>
                    <a:pt x="527" y="251"/>
                  </a:lnTo>
                  <a:lnTo>
                    <a:pt x="1805" y="251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38;p56">
              <a:extLst>
                <a:ext uri="{FF2B5EF4-FFF2-40B4-BE49-F238E27FC236}">
                  <a16:creationId xmlns:a16="http://schemas.microsoft.com/office/drawing/2014/main" id="{2D7CEB3B-E93C-4B10-AAB4-77CFA8C56D16}"/>
                </a:ext>
              </a:extLst>
            </p:cNvPr>
            <p:cNvSpPr/>
            <p:nvPr/>
          </p:nvSpPr>
          <p:spPr>
            <a:xfrm>
              <a:off x="7463085" y="2306144"/>
              <a:ext cx="145501" cy="147516"/>
            </a:xfrm>
            <a:custGeom>
              <a:avLst/>
              <a:gdLst/>
              <a:ahLst/>
              <a:cxnLst/>
              <a:rect l="l" t="t" r="r" b="b"/>
              <a:pathLst>
                <a:path w="1805" h="1830" extrusionOk="0">
                  <a:moveTo>
                    <a:pt x="1278" y="251"/>
                  </a:moveTo>
                  <a:lnTo>
                    <a:pt x="1278" y="702"/>
                  </a:lnTo>
                  <a:lnTo>
                    <a:pt x="1028" y="702"/>
                  </a:lnTo>
                  <a:lnTo>
                    <a:pt x="1003" y="928"/>
                  </a:lnTo>
                  <a:lnTo>
                    <a:pt x="501" y="928"/>
                  </a:lnTo>
                  <a:lnTo>
                    <a:pt x="526" y="276"/>
                  </a:lnTo>
                  <a:lnTo>
                    <a:pt x="1278" y="251"/>
                  </a:lnTo>
                  <a:close/>
                  <a:moveTo>
                    <a:pt x="0" y="0"/>
                  </a:moveTo>
                  <a:lnTo>
                    <a:pt x="0" y="1805"/>
                  </a:lnTo>
                  <a:lnTo>
                    <a:pt x="501" y="1805"/>
                  </a:lnTo>
                  <a:lnTo>
                    <a:pt x="501" y="1304"/>
                  </a:lnTo>
                  <a:lnTo>
                    <a:pt x="777" y="1304"/>
                  </a:lnTo>
                  <a:lnTo>
                    <a:pt x="777" y="1554"/>
                  </a:lnTo>
                  <a:lnTo>
                    <a:pt x="1028" y="1554"/>
                  </a:lnTo>
                  <a:lnTo>
                    <a:pt x="1028" y="1805"/>
                  </a:lnTo>
                  <a:lnTo>
                    <a:pt x="1779" y="1830"/>
                  </a:lnTo>
                  <a:lnTo>
                    <a:pt x="1805" y="1554"/>
                  </a:lnTo>
                  <a:lnTo>
                    <a:pt x="1529" y="1554"/>
                  </a:lnTo>
                  <a:lnTo>
                    <a:pt x="1529" y="1304"/>
                  </a:lnTo>
                  <a:lnTo>
                    <a:pt x="1278" y="1304"/>
                  </a:lnTo>
                  <a:lnTo>
                    <a:pt x="1278" y="1053"/>
                  </a:lnTo>
                  <a:lnTo>
                    <a:pt x="1805" y="1053"/>
                  </a:lnTo>
                  <a:lnTo>
                    <a:pt x="1805" y="276"/>
                  </a:lnTo>
                  <a:lnTo>
                    <a:pt x="1554" y="276"/>
                  </a:lnTo>
                  <a:lnTo>
                    <a:pt x="1554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1" name="Picture 120">
            <a:extLst>
              <a:ext uri="{FF2B5EF4-FFF2-40B4-BE49-F238E27FC236}">
                <a16:creationId xmlns:a16="http://schemas.microsoft.com/office/drawing/2014/main" id="{9E86B293-2EEB-4344-B36E-530596BD50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28"/>
          <a:stretch/>
        </p:blipFill>
        <p:spPr>
          <a:xfrm>
            <a:off x="335868" y="301446"/>
            <a:ext cx="554253" cy="581833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90994F35-598E-4EBD-8F29-137ACE64B2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60"/>
          <a:stretch/>
        </p:blipFill>
        <p:spPr>
          <a:xfrm>
            <a:off x="6988378" y="4446210"/>
            <a:ext cx="1986582" cy="69729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p56"/>
          <p:cNvSpPr txBox="1">
            <a:spLocks noGrp="1"/>
          </p:cNvSpPr>
          <p:nvPr>
            <p:ph type="title"/>
          </p:nvPr>
        </p:nvSpPr>
        <p:spPr>
          <a:xfrm>
            <a:off x="720000" y="980500"/>
            <a:ext cx="4588500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166" name="Google Shape;3166;p56"/>
          <p:cNvSpPr txBox="1">
            <a:spLocks noGrp="1"/>
          </p:cNvSpPr>
          <p:nvPr>
            <p:ph type="body" idx="1"/>
          </p:nvPr>
        </p:nvSpPr>
        <p:spPr>
          <a:xfrm>
            <a:off x="730553" y="1442465"/>
            <a:ext cx="41715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Game Zone offers a comprehensive selection of classic games implemented in Python, providing users with hours of entertainment and fun. From strategic challenges to quick reflex tests, there's something for everyone in Game Zone.</a:t>
            </a:r>
            <a:endParaRPr sz="1600" dirty="0">
              <a:solidFill>
                <a:schemeClr val="tx1"/>
              </a:solidFill>
              <a:latin typeface="Anaheim" panose="020B0604020202020204" charset="0"/>
            </a:endParaRPr>
          </a:p>
        </p:txBody>
      </p:sp>
      <p:grpSp>
        <p:nvGrpSpPr>
          <p:cNvPr id="3167" name="Google Shape;3167;p56"/>
          <p:cNvGrpSpPr/>
          <p:nvPr/>
        </p:nvGrpSpPr>
        <p:grpSpPr>
          <a:xfrm>
            <a:off x="5692791" y="1143089"/>
            <a:ext cx="2737964" cy="2857328"/>
            <a:chOff x="5923576" y="1263454"/>
            <a:chExt cx="2507293" cy="2616601"/>
          </a:xfrm>
        </p:grpSpPr>
        <p:sp>
          <p:nvSpPr>
            <p:cNvPr id="3168" name="Google Shape;3168;p56"/>
            <p:cNvSpPr/>
            <p:nvPr/>
          </p:nvSpPr>
          <p:spPr>
            <a:xfrm>
              <a:off x="5923576" y="1263454"/>
              <a:ext cx="2507293" cy="2616601"/>
            </a:xfrm>
            <a:custGeom>
              <a:avLst/>
              <a:gdLst/>
              <a:ahLst/>
              <a:cxnLst/>
              <a:rect l="l" t="t" r="r" b="b"/>
              <a:pathLst>
                <a:path w="31104" h="32460" extrusionOk="0">
                  <a:moveTo>
                    <a:pt x="16921" y="0"/>
                  </a:moveTo>
                  <a:cubicBezTo>
                    <a:pt x="15135" y="0"/>
                    <a:pt x="13349" y="333"/>
                    <a:pt x="11679" y="1030"/>
                  </a:cubicBezTo>
                  <a:cubicBezTo>
                    <a:pt x="6767" y="3086"/>
                    <a:pt x="3183" y="8173"/>
                    <a:pt x="3158" y="13512"/>
                  </a:cubicBezTo>
                  <a:lnTo>
                    <a:pt x="3158" y="20003"/>
                  </a:lnTo>
                  <a:lnTo>
                    <a:pt x="652" y="22183"/>
                  </a:lnTo>
                  <a:cubicBezTo>
                    <a:pt x="276" y="22334"/>
                    <a:pt x="25" y="22685"/>
                    <a:pt x="25" y="23086"/>
                  </a:cubicBezTo>
                  <a:lnTo>
                    <a:pt x="25" y="23261"/>
                  </a:lnTo>
                  <a:cubicBezTo>
                    <a:pt x="0" y="23437"/>
                    <a:pt x="50" y="23612"/>
                    <a:pt x="151" y="23737"/>
                  </a:cubicBezTo>
                  <a:lnTo>
                    <a:pt x="1830" y="29276"/>
                  </a:lnTo>
                  <a:cubicBezTo>
                    <a:pt x="1955" y="29677"/>
                    <a:pt x="2331" y="29928"/>
                    <a:pt x="2732" y="29928"/>
                  </a:cubicBezTo>
                  <a:lnTo>
                    <a:pt x="3158" y="29928"/>
                  </a:lnTo>
                  <a:lnTo>
                    <a:pt x="3158" y="31532"/>
                  </a:lnTo>
                  <a:cubicBezTo>
                    <a:pt x="3158" y="32058"/>
                    <a:pt x="3584" y="32459"/>
                    <a:pt x="4110" y="32459"/>
                  </a:cubicBezTo>
                  <a:lnTo>
                    <a:pt x="30101" y="32459"/>
                  </a:lnTo>
                  <a:cubicBezTo>
                    <a:pt x="30627" y="32459"/>
                    <a:pt x="31053" y="32058"/>
                    <a:pt x="31053" y="31532"/>
                  </a:cubicBezTo>
                  <a:lnTo>
                    <a:pt x="31053" y="27848"/>
                  </a:lnTo>
                  <a:cubicBezTo>
                    <a:pt x="31078" y="27747"/>
                    <a:pt x="31103" y="27622"/>
                    <a:pt x="31103" y="27497"/>
                  </a:cubicBezTo>
                  <a:cubicBezTo>
                    <a:pt x="31028" y="21006"/>
                    <a:pt x="30953" y="14514"/>
                    <a:pt x="30878" y="8023"/>
                  </a:cubicBezTo>
                  <a:cubicBezTo>
                    <a:pt x="30878" y="7822"/>
                    <a:pt x="30802" y="7597"/>
                    <a:pt x="30652" y="7421"/>
                  </a:cubicBezTo>
                  <a:lnTo>
                    <a:pt x="29775" y="6369"/>
                  </a:lnTo>
                  <a:cubicBezTo>
                    <a:pt x="29574" y="6143"/>
                    <a:pt x="29324" y="6018"/>
                    <a:pt x="29023" y="6018"/>
                  </a:cubicBezTo>
                  <a:lnTo>
                    <a:pt x="28672" y="6018"/>
                  </a:lnTo>
                  <a:cubicBezTo>
                    <a:pt x="26059" y="2180"/>
                    <a:pt x="21490" y="0"/>
                    <a:pt x="16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57150" dir="2280000" algn="bl" rotWithShape="0">
                <a:schemeClr val="accent5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56"/>
            <p:cNvSpPr/>
            <p:nvPr/>
          </p:nvSpPr>
          <p:spPr>
            <a:xfrm>
              <a:off x="6234654" y="1338421"/>
              <a:ext cx="2105291" cy="2466827"/>
            </a:xfrm>
            <a:custGeom>
              <a:avLst/>
              <a:gdLst/>
              <a:ahLst/>
              <a:cxnLst/>
              <a:rect l="l" t="t" r="r" b="b"/>
              <a:pathLst>
                <a:path w="26117" h="30602" extrusionOk="0">
                  <a:moveTo>
                    <a:pt x="13008" y="0"/>
                  </a:moveTo>
                  <a:cubicBezTo>
                    <a:pt x="12181" y="0"/>
                    <a:pt x="11354" y="75"/>
                    <a:pt x="10577" y="226"/>
                  </a:cubicBezTo>
                  <a:cubicBezTo>
                    <a:pt x="9700" y="376"/>
                    <a:pt x="8848" y="627"/>
                    <a:pt x="8046" y="953"/>
                  </a:cubicBezTo>
                  <a:cubicBezTo>
                    <a:pt x="7720" y="1078"/>
                    <a:pt x="7419" y="1228"/>
                    <a:pt x="7119" y="1379"/>
                  </a:cubicBezTo>
                  <a:cubicBezTo>
                    <a:pt x="6342" y="1755"/>
                    <a:pt x="5615" y="2206"/>
                    <a:pt x="4938" y="2732"/>
                  </a:cubicBezTo>
                  <a:cubicBezTo>
                    <a:pt x="4337" y="3183"/>
                    <a:pt x="3760" y="3710"/>
                    <a:pt x="3259" y="4261"/>
                  </a:cubicBezTo>
                  <a:cubicBezTo>
                    <a:pt x="2156" y="5464"/>
                    <a:pt x="1304" y="6892"/>
                    <a:pt x="728" y="8446"/>
                  </a:cubicBezTo>
                  <a:cubicBezTo>
                    <a:pt x="527" y="9023"/>
                    <a:pt x="352" y="9599"/>
                    <a:pt x="251" y="10201"/>
                  </a:cubicBezTo>
                  <a:cubicBezTo>
                    <a:pt x="76" y="10978"/>
                    <a:pt x="1" y="11780"/>
                    <a:pt x="1" y="12582"/>
                  </a:cubicBezTo>
                  <a:lnTo>
                    <a:pt x="1" y="30602"/>
                  </a:lnTo>
                  <a:lnTo>
                    <a:pt x="25991" y="30602"/>
                  </a:lnTo>
                  <a:lnTo>
                    <a:pt x="25991" y="19775"/>
                  </a:lnTo>
                  <a:cubicBezTo>
                    <a:pt x="25991" y="18472"/>
                    <a:pt x="26066" y="17143"/>
                    <a:pt x="26091" y="15790"/>
                  </a:cubicBezTo>
                  <a:cubicBezTo>
                    <a:pt x="26116" y="14963"/>
                    <a:pt x="26116" y="14136"/>
                    <a:pt x="26091" y="13309"/>
                  </a:cubicBezTo>
                  <a:cubicBezTo>
                    <a:pt x="26091" y="13083"/>
                    <a:pt x="26066" y="12883"/>
                    <a:pt x="26066" y="12657"/>
                  </a:cubicBezTo>
                  <a:cubicBezTo>
                    <a:pt x="25991" y="11554"/>
                    <a:pt x="25841" y="10451"/>
                    <a:pt x="25540" y="9399"/>
                  </a:cubicBezTo>
                  <a:cubicBezTo>
                    <a:pt x="25014" y="7469"/>
                    <a:pt x="24011" y="5639"/>
                    <a:pt x="22607" y="4136"/>
                  </a:cubicBezTo>
                  <a:cubicBezTo>
                    <a:pt x="22482" y="3985"/>
                    <a:pt x="22332" y="3835"/>
                    <a:pt x="22181" y="3710"/>
                  </a:cubicBezTo>
                  <a:cubicBezTo>
                    <a:pt x="22106" y="3634"/>
                    <a:pt x="22031" y="3559"/>
                    <a:pt x="21956" y="3484"/>
                  </a:cubicBezTo>
                  <a:cubicBezTo>
                    <a:pt x="21805" y="3334"/>
                    <a:pt x="21630" y="3183"/>
                    <a:pt x="21455" y="3058"/>
                  </a:cubicBezTo>
                  <a:cubicBezTo>
                    <a:pt x="21329" y="2933"/>
                    <a:pt x="21179" y="2832"/>
                    <a:pt x="21054" y="2732"/>
                  </a:cubicBezTo>
                  <a:cubicBezTo>
                    <a:pt x="21003" y="2682"/>
                    <a:pt x="20928" y="2632"/>
                    <a:pt x="20878" y="2582"/>
                  </a:cubicBezTo>
                  <a:cubicBezTo>
                    <a:pt x="20427" y="2256"/>
                    <a:pt x="19976" y="1955"/>
                    <a:pt x="19475" y="1679"/>
                  </a:cubicBezTo>
                  <a:cubicBezTo>
                    <a:pt x="17570" y="602"/>
                    <a:pt x="15364" y="0"/>
                    <a:pt x="130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56"/>
            <p:cNvSpPr/>
            <p:nvPr/>
          </p:nvSpPr>
          <p:spPr>
            <a:xfrm>
              <a:off x="6277136" y="2158628"/>
              <a:ext cx="282860" cy="280926"/>
            </a:xfrm>
            <a:custGeom>
              <a:avLst/>
              <a:gdLst/>
              <a:ahLst/>
              <a:cxnLst/>
              <a:rect l="l" t="t" r="r" b="b"/>
              <a:pathLst>
                <a:path w="3509" h="3485" extrusionOk="0">
                  <a:moveTo>
                    <a:pt x="0" y="1"/>
                  </a:moveTo>
                  <a:lnTo>
                    <a:pt x="0" y="3484"/>
                  </a:lnTo>
                  <a:lnTo>
                    <a:pt x="3509" y="348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56"/>
            <p:cNvSpPr/>
            <p:nvPr/>
          </p:nvSpPr>
          <p:spPr>
            <a:xfrm>
              <a:off x="7077200" y="3441536"/>
              <a:ext cx="282860" cy="282941"/>
            </a:xfrm>
            <a:custGeom>
              <a:avLst/>
              <a:gdLst/>
              <a:ahLst/>
              <a:cxnLst/>
              <a:rect l="l" t="t" r="r" b="b"/>
              <a:pathLst>
                <a:path w="3509" h="3510" extrusionOk="0">
                  <a:moveTo>
                    <a:pt x="0" y="1"/>
                  </a:moveTo>
                  <a:lnTo>
                    <a:pt x="0" y="3509"/>
                  </a:lnTo>
                  <a:lnTo>
                    <a:pt x="3509" y="3509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56"/>
            <p:cNvSpPr/>
            <p:nvPr/>
          </p:nvSpPr>
          <p:spPr>
            <a:xfrm>
              <a:off x="7774163" y="1473765"/>
              <a:ext cx="282941" cy="282941"/>
            </a:xfrm>
            <a:custGeom>
              <a:avLst/>
              <a:gdLst/>
              <a:ahLst/>
              <a:cxnLst/>
              <a:rect l="l" t="t" r="r" b="b"/>
              <a:pathLst>
                <a:path w="3510" h="3510" extrusionOk="0">
                  <a:moveTo>
                    <a:pt x="1" y="0"/>
                  </a:moveTo>
                  <a:lnTo>
                    <a:pt x="1" y="3509"/>
                  </a:lnTo>
                  <a:lnTo>
                    <a:pt x="3509" y="3509"/>
                  </a:lnTo>
                  <a:lnTo>
                    <a:pt x="3509" y="2457"/>
                  </a:lnTo>
                  <a:cubicBezTo>
                    <a:pt x="3384" y="2306"/>
                    <a:pt x="3234" y="2156"/>
                    <a:pt x="3083" y="2031"/>
                  </a:cubicBezTo>
                  <a:cubicBezTo>
                    <a:pt x="3008" y="1955"/>
                    <a:pt x="2933" y="1880"/>
                    <a:pt x="2858" y="1805"/>
                  </a:cubicBezTo>
                  <a:cubicBezTo>
                    <a:pt x="2707" y="1655"/>
                    <a:pt x="2532" y="1504"/>
                    <a:pt x="2357" y="1379"/>
                  </a:cubicBezTo>
                  <a:cubicBezTo>
                    <a:pt x="2231" y="1254"/>
                    <a:pt x="2081" y="1153"/>
                    <a:pt x="1956" y="1053"/>
                  </a:cubicBezTo>
                  <a:cubicBezTo>
                    <a:pt x="1905" y="1003"/>
                    <a:pt x="1830" y="953"/>
                    <a:pt x="1780" y="903"/>
                  </a:cubicBezTo>
                  <a:cubicBezTo>
                    <a:pt x="1329" y="577"/>
                    <a:pt x="878" y="276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56"/>
            <p:cNvSpPr/>
            <p:nvPr/>
          </p:nvSpPr>
          <p:spPr>
            <a:xfrm>
              <a:off x="6806428" y="1447486"/>
              <a:ext cx="291002" cy="565802"/>
            </a:xfrm>
            <a:custGeom>
              <a:avLst/>
              <a:gdLst/>
              <a:ahLst/>
              <a:cxnLst/>
              <a:rect l="l" t="t" r="r" b="b"/>
              <a:pathLst>
                <a:path w="3610" h="7019" extrusionOk="0">
                  <a:moveTo>
                    <a:pt x="1" y="1"/>
                  </a:moveTo>
                  <a:lnTo>
                    <a:pt x="1229" y="7018"/>
                  </a:lnTo>
                  <a:lnTo>
                    <a:pt x="3610" y="42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56"/>
            <p:cNvSpPr/>
            <p:nvPr/>
          </p:nvSpPr>
          <p:spPr>
            <a:xfrm>
              <a:off x="7566106" y="3679981"/>
              <a:ext cx="424331" cy="125268"/>
            </a:xfrm>
            <a:custGeom>
              <a:avLst/>
              <a:gdLst/>
              <a:ahLst/>
              <a:cxnLst/>
              <a:rect l="l" t="t" r="r" b="b"/>
              <a:pathLst>
                <a:path w="5264" h="1554" extrusionOk="0">
                  <a:moveTo>
                    <a:pt x="4436" y="0"/>
                  </a:moveTo>
                  <a:lnTo>
                    <a:pt x="0" y="1554"/>
                  </a:lnTo>
                  <a:lnTo>
                    <a:pt x="5263" y="1554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56"/>
            <p:cNvSpPr/>
            <p:nvPr/>
          </p:nvSpPr>
          <p:spPr>
            <a:xfrm>
              <a:off x="6444807" y="3679497"/>
              <a:ext cx="278911" cy="125752"/>
            </a:xfrm>
            <a:custGeom>
              <a:avLst/>
              <a:gdLst/>
              <a:ahLst/>
              <a:cxnLst/>
              <a:rect l="l" t="t" r="r" b="b"/>
              <a:pathLst>
                <a:path w="3460" h="1560" extrusionOk="0">
                  <a:moveTo>
                    <a:pt x="1128" y="0"/>
                  </a:moveTo>
                  <a:cubicBezTo>
                    <a:pt x="1086" y="0"/>
                    <a:pt x="1044" y="2"/>
                    <a:pt x="1003" y="6"/>
                  </a:cubicBezTo>
                  <a:cubicBezTo>
                    <a:pt x="928" y="6"/>
                    <a:pt x="878" y="6"/>
                    <a:pt x="827" y="31"/>
                  </a:cubicBezTo>
                  <a:cubicBezTo>
                    <a:pt x="677" y="56"/>
                    <a:pt x="552" y="106"/>
                    <a:pt x="451" y="181"/>
                  </a:cubicBezTo>
                  <a:cubicBezTo>
                    <a:pt x="401" y="232"/>
                    <a:pt x="351" y="257"/>
                    <a:pt x="326" y="307"/>
                  </a:cubicBezTo>
                  <a:cubicBezTo>
                    <a:pt x="25" y="608"/>
                    <a:pt x="0" y="1059"/>
                    <a:pt x="151" y="1560"/>
                  </a:cubicBezTo>
                  <a:lnTo>
                    <a:pt x="3459" y="1560"/>
                  </a:lnTo>
                  <a:cubicBezTo>
                    <a:pt x="3259" y="1284"/>
                    <a:pt x="3008" y="1009"/>
                    <a:pt x="2707" y="733"/>
                  </a:cubicBezTo>
                  <a:cubicBezTo>
                    <a:pt x="2222" y="271"/>
                    <a:pt x="1630" y="0"/>
                    <a:pt x="11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56"/>
            <p:cNvSpPr/>
            <p:nvPr/>
          </p:nvSpPr>
          <p:spPr>
            <a:xfrm>
              <a:off x="6462945" y="3658216"/>
              <a:ext cx="278911" cy="147033"/>
            </a:xfrm>
            <a:custGeom>
              <a:avLst/>
              <a:gdLst/>
              <a:ahLst/>
              <a:cxnLst/>
              <a:rect l="l" t="t" r="r" b="b"/>
              <a:pathLst>
                <a:path w="3460" h="1824" extrusionOk="0">
                  <a:moveTo>
                    <a:pt x="1101" y="0"/>
                  </a:moveTo>
                  <a:cubicBezTo>
                    <a:pt x="790" y="0"/>
                    <a:pt x="517" y="95"/>
                    <a:pt x="327" y="295"/>
                  </a:cubicBezTo>
                  <a:cubicBezTo>
                    <a:pt x="302" y="345"/>
                    <a:pt x="252" y="395"/>
                    <a:pt x="226" y="445"/>
                  </a:cubicBezTo>
                  <a:cubicBezTo>
                    <a:pt x="1" y="796"/>
                    <a:pt x="51" y="1323"/>
                    <a:pt x="302" y="1824"/>
                  </a:cubicBezTo>
                  <a:lnTo>
                    <a:pt x="3460" y="1824"/>
                  </a:lnTo>
                  <a:cubicBezTo>
                    <a:pt x="3334" y="1448"/>
                    <a:pt x="3084" y="1047"/>
                    <a:pt x="2733" y="721"/>
                  </a:cubicBezTo>
                  <a:cubicBezTo>
                    <a:pt x="2220" y="255"/>
                    <a:pt x="1610" y="0"/>
                    <a:pt x="1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56"/>
            <p:cNvSpPr/>
            <p:nvPr/>
          </p:nvSpPr>
          <p:spPr>
            <a:xfrm>
              <a:off x="6477132" y="3668212"/>
              <a:ext cx="256662" cy="137037"/>
            </a:xfrm>
            <a:custGeom>
              <a:avLst/>
              <a:gdLst/>
              <a:ahLst/>
              <a:cxnLst/>
              <a:rect l="l" t="t" r="r" b="b"/>
              <a:pathLst>
                <a:path w="3184" h="1700" extrusionOk="0">
                  <a:moveTo>
                    <a:pt x="1009" y="0"/>
                  </a:moveTo>
                  <a:cubicBezTo>
                    <a:pt x="785" y="0"/>
                    <a:pt x="583" y="56"/>
                    <a:pt x="426" y="171"/>
                  </a:cubicBezTo>
                  <a:cubicBezTo>
                    <a:pt x="376" y="196"/>
                    <a:pt x="326" y="246"/>
                    <a:pt x="301" y="271"/>
                  </a:cubicBezTo>
                  <a:cubicBezTo>
                    <a:pt x="0" y="597"/>
                    <a:pt x="0" y="1149"/>
                    <a:pt x="276" y="1700"/>
                  </a:cubicBezTo>
                  <a:lnTo>
                    <a:pt x="351" y="1700"/>
                  </a:lnTo>
                  <a:cubicBezTo>
                    <a:pt x="76" y="1174"/>
                    <a:pt x="50" y="622"/>
                    <a:pt x="351" y="321"/>
                  </a:cubicBezTo>
                  <a:cubicBezTo>
                    <a:pt x="426" y="246"/>
                    <a:pt x="502" y="196"/>
                    <a:pt x="602" y="146"/>
                  </a:cubicBezTo>
                  <a:cubicBezTo>
                    <a:pt x="727" y="96"/>
                    <a:pt x="853" y="71"/>
                    <a:pt x="1003" y="71"/>
                  </a:cubicBezTo>
                  <a:cubicBezTo>
                    <a:pt x="1228" y="71"/>
                    <a:pt x="1479" y="121"/>
                    <a:pt x="1705" y="246"/>
                  </a:cubicBezTo>
                  <a:cubicBezTo>
                    <a:pt x="1955" y="347"/>
                    <a:pt x="2206" y="497"/>
                    <a:pt x="2431" y="722"/>
                  </a:cubicBezTo>
                  <a:cubicBezTo>
                    <a:pt x="2757" y="998"/>
                    <a:pt x="2983" y="1349"/>
                    <a:pt x="3108" y="1700"/>
                  </a:cubicBezTo>
                  <a:lnTo>
                    <a:pt x="3183" y="1700"/>
                  </a:lnTo>
                  <a:cubicBezTo>
                    <a:pt x="3108" y="1524"/>
                    <a:pt x="3033" y="1374"/>
                    <a:pt x="2958" y="1224"/>
                  </a:cubicBezTo>
                  <a:cubicBezTo>
                    <a:pt x="2832" y="1023"/>
                    <a:pt x="2657" y="848"/>
                    <a:pt x="2482" y="672"/>
                  </a:cubicBezTo>
                  <a:cubicBezTo>
                    <a:pt x="2027" y="234"/>
                    <a:pt x="1470" y="0"/>
                    <a:pt x="10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56"/>
            <p:cNvSpPr/>
            <p:nvPr/>
          </p:nvSpPr>
          <p:spPr>
            <a:xfrm>
              <a:off x="5982100" y="1825306"/>
              <a:ext cx="2353812" cy="1775919"/>
            </a:xfrm>
            <a:custGeom>
              <a:avLst/>
              <a:gdLst/>
              <a:ahLst/>
              <a:cxnLst/>
              <a:rect l="l" t="t" r="r" b="b"/>
              <a:pathLst>
                <a:path w="29200" h="22031" extrusionOk="0">
                  <a:moveTo>
                    <a:pt x="5690" y="0"/>
                  </a:moveTo>
                  <a:lnTo>
                    <a:pt x="4613" y="12181"/>
                  </a:lnTo>
                  <a:lnTo>
                    <a:pt x="1" y="16216"/>
                  </a:lnTo>
                  <a:lnTo>
                    <a:pt x="1780" y="22031"/>
                  </a:lnTo>
                  <a:lnTo>
                    <a:pt x="24913" y="22031"/>
                  </a:lnTo>
                  <a:lnTo>
                    <a:pt x="24964" y="22005"/>
                  </a:lnTo>
                  <a:lnTo>
                    <a:pt x="29199" y="20527"/>
                  </a:lnTo>
                  <a:lnTo>
                    <a:pt x="28949" y="1078"/>
                  </a:lnTo>
                  <a:lnTo>
                    <a:pt x="28071" y="0"/>
                  </a:ln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56"/>
            <p:cNvSpPr/>
            <p:nvPr/>
          </p:nvSpPr>
          <p:spPr>
            <a:xfrm>
              <a:off x="6456899" y="1918249"/>
              <a:ext cx="1664838" cy="796024"/>
            </a:xfrm>
            <a:custGeom>
              <a:avLst/>
              <a:gdLst/>
              <a:ahLst/>
              <a:cxnLst/>
              <a:rect l="l" t="t" r="r" b="b"/>
              <a:pathLst>
                <a:path w="20653" h="9875" extrusionOk="0">
                  <a:moveTo>
                    <a:pt x="853" y="0"/>
                  </a:moveTo>
                  <a:lnTo>
                    <a:pt x="226" y="7243"/>
                  </a:lnTo>
                  <a:lnTo>
                    <a:pt x="1" y="9825"/>
                  </a:lnTo>
                  <a:lnTo>
                    <a:pt x="20126" y="9875"/>
                  </a:lnTo>
                  <a:lnTo>
                    <a:pt x="20277" y="7294"/>
                  </a:lnTo>
                  <a:lnTo>
                    <a:pt x="206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56"/>
            <p:cNvSpPr/>
            <p:nvPr/>
          </p:nvSpPr>
          <p:spPr>
            <a:xfrm>
              <a:off x="6456899" y="2502107"/>
              <a:ext cx="1634529" cy="212166"/>
            </a:xfrm>
            <a:custGeom>
              <a:avLst/>
              <a:gdLst/>
              <a:ahLst/>
              <a:cxnLst/>
              <a:rect l="l" t="t" r="r" b="b"/>
              <a:pathLst>
                <a:path w="20277" h="2632" extrusionOk="0">
                  <a:moveTo>
                    <a:pt x="226" y="0"/>
                  </a:moveTo>
                  <a:lnTo>
                    <a:pt x="1" y="2582"/>
                  </a:lnTo>
                  <a:lnTo>
                    <a:pt x="20126" y="2632"/>
                  </a:lnTo>
                  <a:lnTo>
                    <a:pt x="20277" y="5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56"/>
            <p:cNvSpPr/>
            <p:nvPr/>
          </p:nvSpPr>
          <p:spPr>
            <a:xfrm>
              <a:off x="6452868" y="2627375"/>
              <a:ext cx="198059" cy="82867"/>
            </a:xfrm>
            <a:custGeom>
              <a:avLst/>
              <a:gdLst/>
              <a:ahLst/>
              <a:cxnLst/>
              <a:rect l="l" t="t" r="r" b="b"/>
              <a:pathLst>
                <a:path w="2457" h="1028" extrusionOk="0">
                  <a:moveTo>
                    <a:pt x="1103" y="0"/>
                  </a:moveTo>
                  <a:cubicBezTo>
                    <a:pt x="677" y="0"/>
                    <a:pt x="301" y="176"/>
                    <a:pt x="51" y="476"/>
                  </a:cubicBezTo>
                  <a:lnTo>
                    <a:pt x="1" y="1028"/>
                  </a:lnTo>
                  <a:lnTo>
                    <a:pt x="2457" y="1028"/>
                  </a:lnTo>
                  <a:cubicBezTo>
                    <a:pt x="2281" y="426"/>
                    <a:pt x="1755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56"/>
            <p:cNvSpPr/>
            <p:nvPr/>
          </p:nvSpPr>
          <p:spPr>
            <a:xfrm>
              <a:off x="6650849" y="2627375"/>
              <a:ext cx="218292" cy="82867"/>
            </a:xfrm>
            <a:custGeom>
              <a:avLst/>
              <a:gdLst/>
              <a:ahLst/>
              <a:cxnLst/>
              <a:rect l="l" t="t" r="r" b="b"/>
              <a:pathLst>
                <a:path w="2708" h="1028" extrusionOk="0">
                  <a:moveTo>
                    <a:pt x="1354" y="0"/>
                  </a:moveTo>
                  <a:cubicBezTo>
                    <a:pt x="703" y="0"/>
                    <a:pt x="176" y="426"/>
                    <a:pt x="1" y="1028"/>
                  </a:cubicBezTo>
                  <a:lnTo>
                    <a:pt x="2708" y="1028"/>
                  </a:lnTo>
                  <a:cubicBezTo>
                    <a:pt x="2682" y="1003"/>
                    <a:pt x="2682" y="953"/>
                    <a:pt x="2657" y="928"/>
                  </a:cubicBezTo>
                  <a:cubicBezTo>
                    <a:pt x="2482" y="401"/>
                    <a:pt x="1956" y="0"/>
                    <a:pt x="1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56"/>
            <p:cNvSpPr/>
            <p:nvPr/>
          </p:nvSpPr>
          <p:spPr>
            <a:xfrm>
              <a:off x="6863017" y="2627375"/>
              <a:ext cx="218292" cy="82867"/>
            </a:xfrm>
            <a:custGeom>
              <a:avLst/>
              <a:gdLst/>
              <a:ahLst/>
              <a:cxnLst/>
              <a:rect l="l" t="t" r="r" b="b"/>
              <a:pathLst>
                <a:path w="2708" h="1028" extrusionOk="0">
                  <a:moveTo>
                    <a:pt x="1354" y="0"/>
                  </a:moveTo>
                  <a:cubicBezTo>
                    <a:pt x="752" y="0"/>
                    <a:pt x="226" y="401"/>
                    <a:pt x="25" y="928"/>
                  </a:cubicBezTo>
                  <a:cubicBezTo>
                    <a:pt x="25" y="953"/>
                    <a:pt x="25" y="1003"/>
                    <a:pt x="0" y="1028"/>
                  </a:cubicBezTo>
                  <a:lnTo>
                    <a:pt x="2707" y="1028"/>
                  </a:lnTo>
                  <a:cubicBezTo>
                    <a:pt x="2532" y="426"/>
                    <a:pt x="2005" y="0"/>
                    <a:pt x="1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56"/>
            <p:cNvSpPr/>
            <p:nvPr/>
          </p:nvSpPr>
          <p:spPr>
            <a:xfrm>
              <a:off x="7081231" y="2627375"/>
              <a:ext cx="218211" cy="82867"/>
            </a:xfrm>
            <a:custGeom>
              <a:avLst/>
              <a:gdLst/>
              <a:ahLst/>
              <a:cxnLst/>
              <a:rect l="l" t="t" r="r" b="b"/>
              <a:pathLst>
                <a:path w="2707" h="1028" extrusionOk="0">
                  <a:moveTo>
                    <a:pt x="1354" y="0"/>
                  </a:moveTo>
                  <a:cubicBezTo>
                    <a:pt x="702" y="0"/>
                    <a:pt x="176" y="426"/>
                    <a:pt x="0" y="1028"/>
                  </a:cubicBezTo>
                  <a:lnTo>
                    <a:pt x="2707" y="1028"/>
                  </a:lnTo>
                  <a:cubicBezTo>
                    <a:pt x="2707" y="1003"/>
                    <a:pt x="2682" y="953"/>
                    <a:pt x="2682" y="928"/>
                  </a:cubicBezTo>
                  <a:cubicBezTo>
                    <a:pt x="2481" y="401"/>
                    <a:pt x="1955" y="0"/>
                    <a:pt x="1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56"/>
            <p:cNvSpPr/>
            <p:nvPr/>
          </p:nvSpPr>
          <p:spPr>
            <a:xfrm>
              <a:off x="7293319" y="2627375"/>
              <a:ext cx="218292" cy="82867"/>
            </a:xfrm>
            <a:custGeom>
              <a:avLst/>
              <a:gdLst/>
              <a:ahLst/>
              <a:cxnLst/>
              <a:rect l="l" t="t" r="r" b="b"/>
              <a:pathLst>
                <a:path w="2708" h="1028" extrusionOk="0">
                  <a:moveTo>
                    <a:pt x="1354" y="0"/>
                  </a:moveTo>
                  <a:cubicBezTo>
                    <a:pt x="753" y="0"/>
                    <a:pt x="226" y="401"/>
                    <a:pt x="51" y="928"/>
                  </a:cubicBezTo>
                  <a:cubicBezTo>
                    <a:pt x="26" y="953"/>
                    <a:pt x="26" y="1003"/>
                    <a:pt x="1" y="1028"/>
                  </a:cubicBezTo>
                  <a:lnTo>
                    <a:pt x="2708" y="1028"/>
                  </a:lnTo>
                  <a:cubicBezTo>
                    <a:pt x="2557" y="426"/>
                    <a:pt x="2006" y="0"/>
                    <a:pt x="1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56"/>
            <p:cNvSpPr/>
            <p:nvPr/>
          </p:nvSpPr>
          <p:spPr>
            <a:xfrm>
              <a:off x="7511533" y="2627375"/>
              <a:ext cx="218292" cy="82867"/>
            </a:xfrm>
            <a:custGeom>
              <a:avLst/>
              <a:gdLst/>
              <a:ahLst/>
              <a:cxnLst/>
              <a:rect l="l" t="t" r="r" b="b"/>
              <a:pathLst>
                <a:path w="2708" h="1028" extrusionOk="0">
                  <a:moveTo>
                    <a:pt x="1354" y="0"/>
                  </a:moveTo>
                  <a:cubicBezTo>
                    <a:pt x="702" y="0"/>
                    <a:pt x="176" y="426"/>
                    <a:pt x="1" y="1028"/>
                  </a:cubicBezTo>
                  <a:lnTo>
                    <a:pt x="2707" y="1028"/>
                  </a:lnTo>
                  <a:cubicBezTo>
                    <a:pt x="2707" y="1003"/>
                    <a:pt x="2682" y="953"/>
                    <a:pt x="2682" y="928"/>
                  </a:cubicBezTo>
                  <a:cubicBezTo>
                    <a:pt x="2482" y="401"/>
                    <a:pt x="1955" y="0"/>
                    <a:pt x="1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56"/>
            <p:cNvSpPr/>
            <p:nvPr/>
          </p:nvSpPr>
          <p:spPr>
            <a:xfrm>
              <a:off x="7725716" y="2627375"/>
              <a:ext cx="216196" cy="82867"/>
            </a:xfrm>
            <a:custGeom>
              <a:avLst/>
              <a:gdLst/>
              <a:ahLst/>
              <a:cxnLst/>
              <a:rect l="l" t="t" r="r" b="b"/>
              <a:pathLst>
                <a:path w="2682" h="1028" extrusionOk="0">
                  <a:moveTo>
                    <a:pt x="1329" y="0"/>
                  </a:moveTo>
                  <a:cubicBezTo>
                    <a:pt x="727" y="0"/>
                    <a:pt x="201" y="401"/>
                    <a:pt x="25" y="928"/>
                  </a:cubicBezTo>
                  <a:cubicBezTo>
                    <a:pt x="0" y="953"/>
                    <a:pt x="0" y="1003"/>
                    <a:pt x="0" y="1028"/>
                  </a:cubicBezTo>
                  <a:lnTo>
                    <a:pt x="2682" y="1028"/>
                  </a:lnTo>
                  <a:cubicBezTo>
                    <a:pt x="2532" y="426"/>
                    <a:pt x="1980" y="0"/>
                    <a:pt x="13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56"/>
            <p:cNvSpPr/>
            <p:nvPr/>
          </p:nvSpPr>
          <p:spPr>
            <a:xfrm>
              <a:off x="7941834" y="2627375"/>
              <a:ext cx="145582" cy="82867"/>
            </a:xfrm>
            <a:custGeom>
              <a:avLst/>
              <a:gdLst/>
              <a:ahLst/>
              <a:cxnLst/>
              <a:rect l="l" t="t" r="r" b="b"/>
              <a:pathLst>
                <a:path w="1806" h="1028" extrusionOk="0">
                  <a:moveTo>
                    <a:pt x="1354" y="0"/>
                  </a:moveTo>
                  <a:cubicBezTo>
                    <a:pt x="728" y="0"/>
                    <a:pt x="176" y="426"/>
                    <a:pt x="1" y="1028"/>
                  </a:cubicBezTo>
                  <a:lnTo>
                    <a:pt x="1805" y="1028"/>
                  </a:lnTo>
                  <a:lnTo>
                    <a:pt x="1730" y="50"/>
                  </a:lnTo>
                  <a:cubicBezTo>
                    <a:pt x="1605" y="25"/>
                    <a:pt x="1480" y="0"/>
                    <a:pt x="1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56"/>
            <p:cNvSpPr/>
            <p:nvPr/>
          </p:nvSpPr>
          <p:spPr>
            <a:xfrm>
              <a:off x="7703467" y="1976852"/>
              <a:ext cx="91009" cy="90928"/>
            </a:xfrm>
            <a:custGeom>
              <a:avLst/>
              <a:gdLst/>
              <a:ahLst/>
              <a:cxnLst/>
              <a:rect l="l" t="t" r="r" b="b"/>
              <a:pathLst>
                <a:path w="1129" h="1128" extrusionOk="0">
                  <a:moveTo>
                    <a:pt x="577" y="0"/>
                  </a:moveTo>
                  <a:cubicBezTo>
                    <a:pt x="251" y="0"/>
                    <a:pt x="0" y="251"/>
                    <a:pt x="0" y="551"/>
                  </a:cubicBezTo>
                  <a:cubicBezTo>
                    <a:pt x="0" y="877"/>
                    <a:pt x="251" y="1128"/>
                    <a:pt x="577" y="1128"/>
                  </a:cubicBezTo>
                  <a:cubicBezTo>
                    <a:pt x="878" y="1128"/>
                    <a:pt x="1128" y="877"/>
                    <a:pt x="1128" y="551"/>
                  </a:cubicBezTo>
                  <a:cubicBezTo>
                    <a:pt x="1128" y="251"/>
                    <a:pt x="878" y="0"/>
                    <a:pt x="5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56"/>
            <p:cNvSpPr/>
            <p:nvPr/>
          </p:nvSpPr>
          <p:spPr>
            <a:xfrm>
              <a:off x="7826722" y="1976852"/>
              <a:ext cx="88993" cy="90928"/>
            </a:xfrm>
            <a:custGeom>
              <a:avLst/>
              <a:gdLst/>
              <a:ahLst/>
              <a:cxnLst/>
              <a:rect l="l" t="t" r="r" b="b"/>
              <a:pathLst>
                <a:path w="1104" h="1128" extrusionOk="0">
                  <a:moveTo>
                    <a:pt x="552" y="0"/>
                  </a:moveTo>
                  <a:cubicBezTo>
                    <a:pt x="251" y="0"/>
                    <a:pt x="0" y="251"/>
                    <a:pt x="0" y="551"/>
                  </a:cubicBezTo>
                  <a:cubicBezTo>
                    <a:pt x="0" y="877"/>
                    <a:pt x="251" y="1128"/>
                    <a:pt x="552" y="1128"/>
                  </a:cubicBezTo>
                  <a:cubicBezTo>
                    <a:pt x="852" y="1128"/>
                    <a:pt x="1103" y="877"/>
                    <a:pt x="1103" y="551"/>
                  </a:cubicBezTo>
                  <a:cubicBezTo>
                    <a:pt x="1103" y="251"/>
                    <a:pt x="852" y="0"/>
                    <a:pt x="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56"/>
            <p:cNvSpPr/>
            <p:nvPr/>
          </p:nvSpPr>
          <p:spPr>
            <a:xfrm>
              <a:off x="7947961" y="1976852"/>
              <a:ext cx="90928" cy="90928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77" y="0"/>
                  </a:moveTo>
                  <a:cubicBezTo>
                    <a:pt x="251" y="0"/>
                    <a:pt x="0" y="251"/>
                    <a:pt x="0" y="551"/>
                  </a:cubicBezTo>
                  <a:cubicBezTo>
                    <a:pt x="0" y="877"/>
                    <a:pt x="251" y="1128"/>
                    <a:pt x="577" y="1128"/>
                  </a:cubicBezTo>
                  <a:cubicBezTo>
                    <a:pt x="877" y="1128"/>
                    <a:pt x="1128" y="877"/>
                    <a:pt x="1128" y="551"/>
                  </a:cubicBezTo>
                  <a:cubicBezTo>
                    <a:pt x="1128" y="251"/>
                    <a:pt x="877" y="0"/>
                    <a:pt x="5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56"/>
            <p:cNvSpPr/>
            <p:nvPr/>
          </p:nvSpPr>
          <p:spPr>
            <a:xfrm>
              <a:off x="6541782" y="2166689"/>
              <a:ext cx="163719" cy="70856"/>
            </a:xfrm>
            <a:custGeom>
              <a:avLst/>
              <a:gdLst/>
              <a:ahLst/>
              <a:cxnLst/>
              <a:rect l="l" t="t" r="r" b="b"/>
              <a:pathLst>
                <a:path w="2031" h="879" extrusionOk="0">
                  <a:moveTo>
                    <a:pt x="0" y="1"/>
                  </a:moveTo>
                  <a:lnTo>
                    <a:pt x="0" y="878"/>
                  </a:lnTo>
                  <a:lnTo>
                    <a:pt x="2030" y="878"/>
                  </a:lnTo>
                  <a:lnTo>
                    <a:pt x="20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56"/>
            <p:cNvSpPr/>
            <p:nvPr/>
          </p:nvSpPr>
          <p:spPr>
            <a:xfrm>
              <a:off x="6743793" y="2160643"/>
              <a:ext cx="163719" cy="70776"/>
            </a:xfrm>
            <a:custGeom>
              <a:avLst/>
              <a:gdLst/>
              <a:ahLst/>
              <a:cxnLst/>
              <a:rect l="l" t="t" r="r" b="b"/>
              <a:pathLst>
                <a:path w="2031" h="878" extrusionOk="0">
                  <a:moveTo>
                    <a:pt x="1" y="1"/>
                  </a:moveTo>
                  <a:lnTo>
                    <a:pt x="1" y="878"/>
                  </a:lnTo>
                  <a:lnTo>
                    <a:pt x="2031" y="878"/>
                  </a:lnTo>
                  <a:lnTo>
                    <a:pt x="20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56"/>
            <p:cNvSpPr/>
            <p:nvPr/>
          </p:nvSpPr>
          <p:spPr>
            <a:xfrm>
              <a:off x="7652924" y="2316220"/>
              <a:ext cx="173876" cy="82948"/>
            </a:xfrm>
            <a:custGeom>
              <a:avLst/>
              <a:gdLst/>
              <a:ahLst/>
              <a:cxnLst/>
              <a:rect l="l" t="t" r="r" b="b"/>
              <a:pathLst>
                <a:path w="2157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2156" y="1028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56"/>
            <p:cNvSpPr/>
            <p:nvPr/>
          </p:nvSpPr>
          <p:spPr>
            <a:xfrm>
              <a:off x="7865092" y="2316220"/>
              <a:ext cx="171780" cy="82948"/>
            </a:xfrm>
            <a:custGeom>
              <a:avLst/>
              <a:gdLst/>
              <a:ahLst/>
              <a:cxnLst/>
              <a:rect l="l" t="t" r="r" b="b"/>
              <a:pathLst>
                <a:path w="2131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2131" y="1028"/>
                  </a:lnTo>
                  <a:lnTo>
                    <a:pt x="21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56"/>
            <p:cNvSpPr/>
            <p:nvPr/>
          </p:nvSpPr>
          <p:spPr>
            <a:xfrm>
              <a:off x="6557904" y="1984913"/>
              <a:ext cx="135505" cy="135425"/>
            </a:xfrm>
            <a:custGeom>
              <a:avLst/>
              <a:gdLst/>
              <a:ahLst/>
              <a:cxnLst/>
              <a:rect l="l" t="t" r="r" b="b"/>
              <a:pathLst>
                <a:path w="1681" h="1680" extrusionOk="0">
                  <a:moveTo>
                    <a:pt x="853" y="0"/>
                  </a:moveTo>
                  <a:cubicBezTo>
                    <a:pt x="377" y="0"/>
                    <a:pt x="1" y="376"/>
                    <a:pt x="1" y="827"/>
                  </a:cubicBezTo>
                  <a:cubicBezTo>
                    <a:pt x="1" y="1304"/>
                    <a:pt x="377" y="1680"/>
                    <a:pt x="853" y="1680"/>
                  </a:cubicBezTo>
                  <a:cubicBezTo>
                    <a:pt x="1304" y="1680"/>
                    <a:pt x="1680" y="1304"/>
                    <a:pt x="1680" y="827"/>
                  </a:cubicBezTo>
                  <a:cubicBezTo>
                    <a:pt x="1680" y="376"/>
                    <a:pt x="1304" y="0"/>
                    <a:pt x="8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56"/>
            <p:cNvSpPr/>
            <p:nvPr/>
          </p:nvSpPr>
          <p:spPr>
            <a:xfrm>
              <a:off x="6755966" y="1984913"/>
              <a:ext cx="133410" cy="135425"/>
            </a:xfrm>
            <a:custGeom>
              <a:avLst/>
              <a:gdLst/>
              <a:ahLst/>
              <a:cxnLst/>
              <a:rect l="l" t="t" r="r" b="b"/>
              <a:pathLst>
                <a:path w="1655" h="1680" extrusionOk="0">
                  <a:moveTo>
                    <a:pt x="827" y="0"/>
                  </a:moveTo>
                  <a:cubicBezTo>
                    <a:pt x="376" y="0"/>
                    <a:pt x="0" y="376"/>
                    <a:pt x="0" y="827"/>
                  </a:cubicBezTo>
                  <a:cubicBezTo>
                    <a:pt x="0" y="1304"/>
                    <a:pt x="376" y="1680"/>
                    <a:pt x="827" y="1680"/>
                  </a:cubicBezTo>
                  <a:cubicBezTo>
                    <a:pt x="1278" y="1680"/>
                    <a:pt x="1654" y="1304"/>
                    <a:pt x="1654" y="827"/>
                  </a:cubicBezTo>
                  <a:cubicBezTo>
                    <a:pt x="1654" y="376"/>
                    <a:pt x="1278" y="0"/>
                    <a:pt x="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56"/>
            <p:cNvSpPr/>
            <p:nvPr/>
          </p:nvSpPr>
          <p:spPr>
            <a:xfrm>
              <a:off x="6062953" y="3132397"/>
              <a:ext cx="196044" cy="468828"/>
            </a:xfrm>
            <a:custGeom>
              <a:avLst/>
              <a:gdLst/>
              <a:ahLst/>
              <a:cxnLst/>
              <a:rect l="l" t="t" r="r" b="b"/>
              <a:pathLst>
                <a:path w="2432" h="5816" extrusionOk="0">
                  <a:moveTo>
                    <a:pt x="0" y="1"/>
                  </a:moveTo>
                  <a:lnTo>
                    <a:pt x="1730" y="5816"/>
                  </a:lnTo>
                  <a:lnTo>
                    <a:pt x="2432" y="5816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56"/>
            <p:cNvSpPr/>
            <p:nvPr/>
          </p:nvSpPr>
          <p:spPr>
            <a:xfrm>
              <a:off x="6188222" y="3132397"/>
              <a:ext cx="194028" cy="468828"/>
            </a:xfrm>
            <a:custGeom>
              <a:avLst/>
              <a:gdLst/>
              <a:ahLst/>
              <a:cxnLst/>
              <a:rect l="l" t="t" r="r" b="b"/>
              <a:pathLst>
                <a:path w="2407" h="5816" extrusionOk="0">
                  <a:moveTo>
                    <a:pt x="0" y="1"/>
                  </a:moveTo>
                  <a:lnTo>
                    <a:pt x="1730" y="5816"/>
                  </a:lnTo>
                  <a:lnTo>
                    <a:pt x="2406" y="5816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EB7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56"/>
            <p:cNvSpPr/>
            <p:nvPr/>
          </p:nvSpPr>
          <p:spPr>
            <a:xfrm>
              <a:off x="6327599" y="3132397"/>
              <a:ext cx="194028" cy="468828"/>
            </a:xfrm>
            <a:custGeom>
              <a:avLst/>
              <a:gdLst/>
              <a:ahLst/>
              <a:cxnLst/>
              <a:rect l="l" t="t" r="r" b="b"/>
              <a:pathLst>
                <a:path w="2407" h="5816" extrusionOk="0">
                  <a:moveTo>
                    <a:pt x="1" y="1"/>
                  </a:moveTo>
                  <a:lnTo>
                    <a:pt x="1705" y="5816"/>
                  </a:lnTo>
                  <a:lnTo>
                    <a:pt x="2407" y="5816"/>
                  </a:lnTo>
                  <a:lnTo>
                    <a:pt x="702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56"/>
            <p:cNvSpPr/>
            <p:nvPr/>
          </p:nvSpPr>
          <p:spPr>
            <a:xfrm>
              <a:off x="7933773" y="1825306"/>
              <a:ext cx="402163" cy="1773904"/>
            </a:xfrm>
            <a:custGeom>
              <a:avLst/>
              <a:gdLst/>
              <a:ahLst/>
              <a:cxnLst/>
              <a:rect l="l" t="t" r="r" b="b"/>
              <a:pathLst>
                <a:path w="4989" h="22006" extrusionOk="0">
                  <a:moveTo>
                    <a:pt x="3785" y="0"/>
                  </a:moveTo>
                  <a:lnTo>
                    <a:pt x="3610" y="12582"/>
                  </a:lnTo>
                  <a:lnTo>
                    <a:pt x="1" y="16266"/>
                  </a:lnTo>
                  <a:lnTo>
                    <a:pt x="753" y="22005"/>
                  </a:lnTo>
                  <a:lnTo>
                    <a:pt x="4988" y="20527"/>
                  </a:lnTo>
                  <a:lnTo>
                    <a:pt x="4738" y="1078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56"/>
            <p:cNvSpPr/>
            <p:nvPr/>
          </p:nvSpPr>
          <p:spPr>
            <a:xfrm>
              <a:off x="5982100" y="3124336"/>
              <a:ext cx="1980023" cy="24344"/>
            </a:xfrm>
            <a:custGeom>
              <a:avLst/>
              <a:gdLst/>
              <a:ahLst/>
              <a:cxnLst/>
              <a:rect l="l" t="t" r="r" b="b"/>
              <a:pathLst>
                <a:path w="24563" h="302" extrusionOk="0">
                  <a:moveTo>
                    <a:pt x="1" y="1"/>
                  </a:moveTo>
                  <a:lnTo>
                    <a:pt x="1" y="176"/>
                  </a:lnTo>
                  <a:lnTo>
                    <a:pt x="24563" y="301"/>
                  </a:lnTo>
                  <a:lnTo>
                    <a:pt x="24563" y="126"/>
                  </a:lnTo>
                  <a:lnTo>
                    <a:pt x="4988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56"/>
            <p:cNvSpPr/>
            <p:nvPr/>
          </p:nvSpPr>
          <p:spPr>
            <a:xfrm>
              <a:off x="7616569" y="2889277"/>
              <a:ext cx="183952" cy="72227"/>
            </a:xfrm>
            <a:custGeom>
              <a:avLst/>
              <a:gdLst/>
              <a:ahLst/>
              <a:cxnLst/>
              <a:rect l="l" t="t" r="r" b="b"/>
              <a:pathLst>
                <a:path w="2282" h="896" extrusionOk="0">
                  <a:moveTo>
                    <a:pt x="1316" y="1"/>
                  </a:moveTo>
                  <a:cubicBezTo>
                    <a:pt x="1247" y="1"/>
                    <a:pt x="1176" y="4"/>
                    <a:pt x="1104" y="9"/>
                  </a:cubicBezTo>
                  <a:cubicBezTo>
                    <a:pt x="477" y="35"/>
                    <a:pt x="1" y="260"/>
                    <a:pt x="1" y="511"/>
                  </a:cubicBezTo>
                  <a:cubicBezTo>
                    <a:pt x="23" y="732"/>
                    <a:pt x="418" y="895"/>
                    <a:pt x="942" y="895"/>
                  </a:cubicBezTo>
                  <a:cubicBezTo>
                    <a:pt x="1011" y="895"/>
                    <a:pt x="1081" y="892"/>
                    <a:pt x="1154" y="887"/>
                  </a:cubicBezTo>
                  <a:cubicBezTo>
                    <a:pt x="1780" y="862"/>
                    <a:pt x="2281" y="636"/>
                    <a:pt x="2281" y="385"/>
                  </a:cubicBezTo>
                  <a:cubicBezTo>
                    <a:pt x="2259" y="164"/>
                    <a:pt x="1845" y="1"/>
                    <a:pt x="1316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56"/>
            <p:cNvSpPr/>
            <p:nvPr/>
          </p:nvSpPr>
          <p:spPr>
            <a:xfrm>
              <a:off x="7644863" y="3008983"/>
              <a:ext cx="185967" cy="73194"/>
            </a:xfrm>
            <a:custGeom>
              <a:avLst/>
              <a:gdLst/>
              <a:ahLst/>
              <a:cxnLst/>
              <a:rect l="l" t="t" r="r" b="b"/>
              <a:pathLst>
                <a:path w="2307" h="908" extrusionOk="0">
                  <a:moveTo>
                    <a:pt x="1248" y="1"/>
                  </a:moveTo>
                  <a:cubicBezTo>
                    <a:pt x="1208" y="1"/>
                    <a:pt x="1169" y="2"/>
                    <a:pt x="1128" y="3"/>
                  </a:cubicBezTo>
                  <a:cubicBezTo>
                    <a:pt x="502" y="28"/>
                    <a:pt x="1" y="254"/>
                    <a:pt x="26" y="504"/>
                  </a:cubicBezTo>
                  <a:cubicBezTo>
                    <a:pt x="26" y="739"/>
                    <a:pt x="487" y="908"/>
                    <a:pt x="1060" y="908"/>
                  </a:cubicBezTo>
                  <a:cubicBezTo>
                    <a:pt x="1099" y="908"/>
                    <a:pt x="1139" y="907"/>
                    <a:pt x="1179" y="905"/>
                  </a:cubicBezTo>
                  <a:cubicBezTo>
                    <a:pt x="1805" y="855"/>
                    <a:pt x="2306" y="630"/>
                    <a:pt x="2281" y="379"/>
                  </a:cubicBezTo>
                  <a:cubicBezTo>
                    <a:pt x="2281" y="168"/>
                    <a:pt x="1820" y="1"/>
                    <a:pt x="1248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56"/>
            <p:cNvSpPr/>
            <p:nvPr/>
          </p:nvSpPr>
          <p:spPr>
            <a:xfrm>
              <a:off x="7359984" y="2968597"/>
              <a:ext cx="183952" cy="73194"/>
            </a:xfrm>
            <a:custGeom>
              <a:avLst/>
              <a:gdLst/>
              <a:ahLst/>
              <a:cxnLst/>
              <a:rect l="l" t="t" r="r" b="b"/>
              <a:pathLst>
                <a:path w="2282" h="908" extrusionOk="0">
                  <a:moveTo>
                    <a:pt x="1247" y="1"/>
                  </a:moveTo>
                  <a:cubicBezTo>
                    <a:pt x="1208" y="1"/>
                    <a:pt x="1169" y="1"/>
                    <a:pt x="1129" y="3"/>
                  </a:cubicBezTo>
                  <a:cubicBezTo>
                    <a:pt x="502" y="28"/>
                    <a:pt x="1" y="254"/>
                    <a:pt x="1" y="504"/>
                  </a:cubicBezTo>
                  <a:cubicBezTo>
                    <a:pt x="24" y="739"/>
                    <a:pt x="487" y="908"/>
                    <a:pt x="1040" y="908"/>
                  </a:cubicBezTo>
                  <a:cubicBezTo>
                    <a:pt x="1077" y="908"/>
                    <a:pt x="1115" y="907"/>
                    <a:pt x="1154" y="905"/>
                  </a:cubicBezTo>
                  <a:cubicBezTo>
                    <a:pt x="1780" y="855"/>
                    <a:pt x="2282" y="629"/>
                    <a:pt x="2282" y="379"/>
                  </a:cubicBezTo>
                  <a:cubicBezTo>
                    <a:pt x="2258" y="168"/>
                    <a:pt x="1817" y="1"/>
                    <a:pt x="1247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56"/>
            <p:cNvSpPr/>
            <p:nvPr/>
          </p:nvSpPr>
          <p:spPr>
            <a:xfrm>
              <a:off x="6353878" y="2797059"/>
              <a:ext cx="1901187" cy="42481"/>
            </a:xfrm>
            <a:custGeom>
              <a:avLst/>
              <a:gdLst/>
              <a:ahLst/>
              <a:cxnLst/>
              <a:rect l="l" t="t" r="r" b="b"/>
              <a:pathLst>
                <a:path w="23585" h="527" extrusionOk="0">
                  <a:moveTo>
                    <a:pt x="1" y="1"/>
                  </a:moveTo>
                  <a:lnTo>
                    <a:pt x="1" y="176"/>
                  </a:lnTo>
                  <a:lnTo>
                    <a:pt x="23585" y="527"/>
                  </a:lnTo>
                  <a:lnTo>
                    <a:pt x="23585" y="3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56"/>
            <p:cNvSpPr/>
            <p:nvPr/>
          </p:nvSpPr>
          <p:spPr>
            <a:xfrm>
              <a:off x="7616569" y="2875654"/>
              <a:ext cx="183952" cy="73194"/>
            </a:xfrm>
            <a:custGeom>
              <a:avLst/>
              <a:gdLst/>
              <a:ahLst/>
              <a:cxnLst/>
              <a:rect l="l" t="t" r="r" b="b"/>
              <a:pathLst>
                <a:path w="2282" h="908" extrusionOk="0">
                  <a:moveTo>
                    <a:pt x="1222" y="1"/>
                  </a:moveTo>
                  <a:cubicBezTo>
                    <a:pt x="1183" y="1"/>
                    <a:pt x="1144" y="1"/>
                    <a:pt x="1104" y="3"/>
                  </a:cubicBezTo>
                  <a:cubicBezTo>
                    <a:pt x="477" y="53"/>
                    <a:pt x="1" y="279"/>
                    <a:pt x="1" y="529"/>
                  </a:cubicBezTo>
                  <a:cubicBezTo>
                    <a:pt x="24" y="740"/>
                    <a:pt x="465" y="908"/>
                    <a:pt x="1035" y="908"/>
                  </a:cubicBezTo>
                  <a:cubicBezTo>
                    <a:pt x="1074" y="908"/>
                    <a:pt x="1114" y="907"/>
                    <a:pt x="1154" y="905"/>
                  </a:cubicBezTo>
                  <a:cubicBezTo>
                    <a:pt x="1780" y="880"/>
                    <a:pt x="2281" y="655"/>
                    <a:pt x="2281" y="404"/>
                  </a:cubicBezTo>
                  <a:cubicBezTo>
                    <a:pt x="2258" y="169"/>
                    <a:pt x="1795" y="1"/>
                    <a:pt x="12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56"/>
            <p:cNvSpPr/>
            <p:nvPr/>
          </p:nvSpPr>
          <p:spPr>
            <a:xfrm>
              <a:off x="7644863" y="2996408"/>
              <a:ext cx="185967" cy="72146"/>
            </a:xfrm>
            <a:custGeom>
              <a:avLst/>
              <a:gdLst/>
              <a:ahLst/>
              <a:cxnLst/>
              <a:rect l="l" t="t" r="r" b="b"/>
              <a:pathLst>
                <a:path w="2307" h="895" extrusionOk="0">
                  <a:moveTo>
                    <a:pt x="1341" y="0"/>
                  </a:moveTo>
                  <a:cubicBezTo>
                    <a:pt x="1272" y="0"/>
                    <a:pt x="1201" y="3"/>
                    <a:pt x="1128" y="9"/>
                  </a:cubicBezTo>
                  <a:cubicBezTo>
                    <a:pt x="502" y="34"/>
                    <a:pt x="1" y="259"/>
                    <a:pt x="26" y="510"/>
                  </a:cubicBezTo>
                  <a:cubicBezTo>
                    <a:pt x="26" y="732"/>
                    <a:pt x="437" y="895"/>
                    <a:pt x="966" y="895"/>
                  </a:cubicBezTo>
                  <a:cubicBezTo>
                    <a:pt x="1035" y="895"/>
                    <a:pt x="1106" y="892"/>
                    <a:pt x="1179" y="886"/>
                  </a:cubicBezTo>
                  <a:cubicBezTo>
                    <a:pt x="1805" y="861"/>
                    <a:pt x="2306" y="635"/>
                    <a:pt x="2281" y="385"/>
                  </a:cubicBezTo>
                  <a:cubicBezTo>
                    <a:pt x="2281" y="163"/>
                    <a:pt x="1870" y="0"/>
                    <a:pt x="13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56"/>
            <p:cNvSpPr/>
            <p:nvPr/>
          </p:nvSpPr>
          <p:spPr>
            <a:xfrm>
              <a:off x="7359984" y="2955942"/>
              <a:ext cx="183952" cy="72227"/>
            </a:xfrm>
            <a:custGeom>
              <a:avLst/>
              <a:gdLst/>
              <a:ahLst/>
              <a:cxnLst/>
              <a:rect l="l" t="t" r="r" b="b"/>
              <a:pathLst>
                <a:path w="2282" h="896" extrusionOk="0">
                  <a:moveTo>
                    <a:pt x="1340" y="1"/>
                  </a:moveTo>
                  <a:cubicBezTo>
                    <a:pt x="1272" y="1"/>
                    <a:pt x="1201" y="4"/>
                    <a:pt x="1129" y="10"/>
                  </a:cubicBezTo>
                  <a:cubicBezTo>
                    <a:pt x="502" y="35"/>
                    <a:pt x="1" y="260"/>
                    <a:pt x="1" y="511"/>
                  </a:cubicBezTo>
                  <a:cubicBezTo>
                    <a:pt x="23" y="732"/>
                    <a:pt x="437" y="895"/>
                    <a:pt x="949" y="895"/>
                  </a:cubicBezTo>
                  <a:cubicBezTo>
                    <a:pt x="1016" y="895"/>
                    <a:pt x="1084" y="893"/>
                    <a:pt x="1154" y="887"/>
                  </a:cubicBezTo>
                  <a:cubicBezTo>
                    <a:pt x="1780" y="862"/>
                    <a:pt x="2282" y="636"/>
                    <a:pt x="2282" y="385"/>
                  </a:cubicBezTo>
                  <a:cubicBezTo>
                    <a:pt x="2259" y="164"/>
                    <a:pt x="1865" y="1"/>
                    <a:pt x="13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56"/>
            <p:cNvSpPr/>
            <p:nvPr/>
          </p:nvSpPr>
          <p:spPr>
            <a:xfrm>
              <a:off x="6772088" y="2949331"/>
              <a:ext cx="121318" cy="92540"/>
            </a:xfrm>
            <a:custGeom>
              <a:avLst/>
              <a:gdLst/>
              <a:ahLst/>
              <a:cxnLst/>
              <a:rect l="l" t="t" r="r" b="b"/>
              <a:pathLst>
                <a:path w="1505" h="1148" extrusionOk="0">
                  <a:moveTo>
                    <a:pt x="1337" y="0"/>
                  </a:moveTo>
                  <a:cubicBezTo>
                    <a:pt x="1186" y="0"/>
                    <a:pt x="894" y="159"/>
                    <a:pt x="602" y="392"/>
                  </a:cubicBezTo>
                  <a:cubicBezTo>
                    <a:pt x="251" y="693"/>
                    <a:pt x="1" y="994"/>
                    <a:pt x="76" y="1119"/>
                  </a:cubicBezTo>
                  <a:cubicBezTo>
                    <a:pt x="95" y="1138"/>
                    <a:pt x="123" y="1147"/>
                    <a:pt x="160" y="1147"/>
                  </a:cubicBezTo>
                  <a:cubicBezTo>
                    <a:pt x="312" y="1147"/>
                    <a:pt x="599" y="986"/>
                    <a:pt x="903" y="743"/>
                  </a:cubicBezTo>
                  <a:cubicBezTo>
                    <a:pt x="1279" y="467"/>
                    <a:pt x="1504" y="142"/>
                    <a:pt x="1429" y="41"/>
                  </a:cubicBezTo>
                  <a:cubicBezTo>
                    <a:pt x="1412" y="13"/>
                    <a:pt x="1381" y="0"/>
                    <a:pt x="1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56"/>
            <p:cNvSpPr/>
            <p:nvPr/>
          </p:nvSpPr>
          <p:spPr>
            <a:xfrm>
              <a:off x="6877124" y="2949331"/>
              <a:ext cx="121318" cy="92540"/>
            </a:xfrm>
            <a:custGeom>
              <a:avLst/>
              <a:gdLst/>
              <a:ahLst/>
              <a:cxnLst/>
              <a:rect l="l" t="t" r="r" b="b"/>
              <a:pathLst>
                <a:path w="1505" h="1148" extrusionOk="0">
                  <a:moveTo>
                    <a:pt x="1338" y="0"/>
                  </a:moveTo>
                  <a:cubicBezTo>
                    <a:pt x="1187" y="0"/>
                    <a:pt x="894" y="159"/>
                    <a:pt x="602" y="392"/>
                  </a:cubicBezTo>
                  <a:cubicBezTo>
                    <a:pt x="251" y="693"/>
                    <a:pt x="1" y="994"/>
                    <a:pt x="101" y="1119"/>
                  </a:cubicBezTo>
                  <a:cubicBezTo>
                    <a:pt x="115" y="1138"/>
                    <a:pt x="140" y="1147"/>
                    <a:pt x="173" y="1147"/>
                  </a:cubicBezTo>
                  <a:cubicBezTo>
                    <a:pt x="312" y="1147"/>
                    <a:pt x="599" y="986"/>
                    <a:pt x="903" y="743"/>
                  </a:cubicBezTo>
                  <a:cubicBezTo>
                    <a:pt x="1279" y="467"/>
                    <a:pt x="1505" y="142"/>
                    <a:pt x="1429" y="41"/>
                  </a:cubicBezTo>
                  <a:cubicBezTo>
                    <a:pt x="1413" y="13"/>
                    <a:pt x="1381" y="0"/>
                    <a:pt x="1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56"/>
            <p:cNvSpPr/>
            <p:nvPr/>
          </p:nvSpPr>
          <p:spPr>
            <a:xfrm>
              <a:off x="7000378" y="2949331"/>
              <a:ext cx="121318" cy="92540"/>
            </a:xfrm>
            <a:custGeom>
              <a:avLst/>
              <a:gdLst/>
              <a:ahLst/>
              <a:cxnLst/>
              <a:rect l="l" t="t" r="r" b="b"/>
              <a:pathLst>
                <a:path w="1505" h="1148" extrusionOk="0">
                  <a:moveTo>
                    <a:pt x="1337" y="0"/>
                  </a:moveTo>
                  <a:cubicBezTo>
                    <a:pt x="1186" y="0"/>
                    <a:pt x="894" y="159"/>
                    <a:pt x="602" y="392"/>
                  </a:cubicBezTo>
                  <a:cubicBezTo>
                    <a:pt x="251" y="693"/>
                    <a:pt x="1" y="994"/>
                    <a:pt x="101" y="1119"/>
                  </a:cubicBezTo>
                  <a:cubicBezTo>
                    <a:pt x="115" y="1138"/>
                    <a:pt x="140" y="1147"/>
                    <a:pt x="173" y="1147"/>
                  </a:cubicBezTo>
                  <a:cubicBezTo>
                    <a:pt x="312" y="1147"/>
                    <a:pt x="599" y="986"/>
                    <a:pt x="903" y="743"/>
                  </a:cubicBezTo>
                  <a:cubicBezTo>
                    <a:pt x="1279" y="467"/>
                    <a:pt x="1504" y="142"/>
                    <a:pt x="1429" y="41"/>
                  </a:cubicBezTo>
                  <a:cubicBezTo>
                    <a:pt x="1412" y="13"/>
                    <a:pt x="1381" y="0"/>
                    <a:pt x="1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56"/>
            <p:cNvSpPr/>
            <p:nvPr/>
          </p:nvSpPr>
          <p:spPr>
            <a:xfrm>
              <a:off x="7091307" y="2949331"/>
              <a:ext cx="121318" cy="92540"/>
            </a:xfrm>
            <a:custGeom>
              <a:avLst/>
              <a:gdLst/>
              <a:ahLst/>
              <a:cxnLst/>
              <a:rect l="l" t="t" r="r" b="b"/>
              <a:pathLst>
                <a:path w="1505" h="1148" extrusionOk="0">
                  <a:moveTo>
                    <a:pt x="1315" y="0"/>
                  </a:moveTo>
                  <a:cubicBezTo>
                    <a:pt x="1171" y="0"/>
                    <a:pt x="894" y="159"/>
                    <a:pt x="602" y="392"/>
                  </a:cubicBezTo>
                  <a:cubicBezTo>
                    <a:pt x="226" y="693"/>
                    <a:pt x="0" y="994"/>
                    <a:pt x="76" y="1119"/>
                  </a:cubicBezTo>
                  <a:cubicBezTo>
                    <a:pt x="90" y="1138"/>
                    <a:pt x="116" y="1147"/>
                    <a:pt x="150" y="1147"/>
                  </a:cubicBezTo>
                  <a:cubicBezTo>
                    <a:pt x="295" y="1147"/>
                    <a:pt x="599" y="986"/>
                    <a:pt x="903" y="743"/>
                  </a:cubicBezTo>
                  <a:cubicBezTo>
                    <a:pt x="1254" y="467"/>
                    <a:pt x="1504" y="142"/>
                    <a:pt x="1404" y="41"/>
                  </a:cubicBezTo>
                  <a:cubicBezTo>
                    <a:pt x="1387" y="13"/>
                    <a:pt x="1357" y="0"/>
                    <a:pt x="1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56"/>
            <p:cNvSpPr/>
            <p:nvPr/>
          </p:nvSpPr>
          <p:spPr>
            <a:xfrm>
              <a:off x="6343801" y="2902094"/>
              <a:ext cx="293017" cy="103181"/>
            </a:xfrm>
            <a:custGeom>
              <a:avLst/>
              <a:gdLst/>
              <a:ahLst/>
              <a:cxnLst/>
              <a:rect l="l" t="t" r="r" b="b"/>
              <a:pathLst>
                <a:path w="3635" h="1280" extrusionOk="0">
                  <a:moveTo>
                    <a:pt x="1930" y="1"/>
                  </a:moveTo>
                  <a:lnTo>
                    <a:pt x="50" y="853"/>
                  </a:lnTo>
                  <a:cubicBezTo>
                    <a:pt x="0" y="878"/>
                    <a:pt x="0" y="953"/>
                    <a:pt x="50" y="978"/>
                  </a:cubicBezTo>
                  <a:cubicBezTo>
                    <a:pt x="726" y="1204"/>
                    <a:pt x="1348" y="1280"/>
                    <a:pt x="1881" y="1280"/>
                  </a:cubicBezTo>
                  <a:cubicBezTo>
                    <a:pt x="2712" y="1280"/>
                    <a:pt x="3325" y="1095"/>
                    <a:pt x="3584" y="1003"/>
                  </a:cubicBezTo>
                  <a:cubicBezTo>
                    <a:pt x="3634" y="978"/>
                    <a:pt x="3634" y="903"/>
                    <a:pt x="3584" y="878"/>
                  </a:cubicBezTo>
                  <a:lnTo>
                    <a:pt x="19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56"/>
            <p:cNvSpPr/>
            <p:nvPr/>
          </p:nvSpPr>
          <p:spPr>
            <a:xfrm>
              <a:off x="6489224" y="2661715"/>
              <a:ext cx="12253" cy="288987"/>
            </a:xfrm>
            <a:custGeom>
              <a:avLst/>
              <a:gdLst/>
              <a:ahLst/>
              <a:cxnLst/>
              <a:rect l="l" t="t" r="r" b="b"/>
              <a:pathLst>
                <a:path w="152" h="3585" extrusionOk="0">
                  <a:moveTo>
                    <a:pt x="76" y="0"/>
                  </a:moveTo>
                  <a:cubicBezTo>
                    <a:pt x="26" y="0"/>
                    <a:pt x="1" y="25"/>
                    <a:pt x="1" y="76"/>
                  </a:cubicBezTo>
                  <a:lnTo>
                    <a:pt x="1" y="3509"/>
                  </a:lnTo>
                  <a:cubicBezTo>
                    <a:pt x="1" y="3559"/>
                    <a:pt x="26" y="3584"/>
                    <a:pt x="76" y="3584"/>
                  </a:cubicBezTo>
                  <a:cubicBezTo>
                    <a:pt x="126" y="3584"/>
                    <a:pt x="151" y="3559"/>
                    <a:pt x="151" y="3509"/>
                  </a:cubicBezTo>
                  <a:lnTo>
                    <a:pt x="151" y="76"/>
                  </a:lnTo>
                  <a:cubicBezTo>
                    <a:pt x="151" y="25"/>
                    <a:pt x="126" y="0"/>
                    <a:pt x="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56"/>
            <p:cNvSpPr/>
            <p:nvPr/>
          </p:nvSpPr>
          <p:spPr>
            <a:xfrm>
              <a:off x="6420543" y="2593035"/>
              <a:ext cx="157673" cy="159688"/>
            </a:xfrm>
            <a:custGeom>
              <a:avLst/>
              <a:gdLst/>
              <a:ahLst/>
              <a:cxnLst/>
              <a:rect l="l" t="t" r="r" b="b"/>
              <a:pathLst>
                <a:path w="1956" h="1981" extrusionOk="0">
                  <a:moveTo>
                    <a:pt x="978" y="0"/>
                  </a:moveTo>
                  <a:cubicBezTo>
                    <a:pt x="427" y="0"/>
                    <a:pt x="1" y="451"/>
                    <a:pt x="1" y="1003"/>
                  </a:cubicBezTo>
                  <a:cubicBezTo>
                    <a:pt x="1" y="1554"/>
                    <a:pt x="427" y="1980"/>
                    <a:pt x="978" y="1980"/>
                  </a:cubicBezTo>
                  <a:cubicBezTo>
                    <a:pt x="1529" y="1980"/>
                    <a:pt x="1956" y="1554"/>
                    <a:pt x="1956" y="1003"/>
                  </a:cubicBezTo>
                  <a:cubicBezTo>
                    <a:pt x="1956" y="451"/>
                    <a:pt x="1529" y="0"/>
                    <a:pt x="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56"/>
            <p:cNvSpPr/>
            <p:nvPr/>
          </p:nvSpPr>
          <p:spPr>
            <a:xfrm>
              <a:off x="7390294" y="3289989"/>
              <a:ext cx="379915" cy="14268"/>
            </a:xfrm>
            <a:custGeom>
              <a:avLst/>
              <a:gdLst/>
              <a:ahLst/>
              <a:cxnLst/>
              <a:rect l="l" t="t" r="r" b="b"/>
              <a:pathLst>
                <a:path w="4713" h="177" extrusionOk="0">
                  <a:moveTo>
                    <a:pt x="101" y="1"/>
                  </a:moveTo>
                  <a:cubicBezTo>
                    <a:pt x="51" y="1"/>
                    <a:pt x="1" y="26"/>
                    <a:pt x="1" y="76"/>
                  </a:cubicBezTo>
                  <a:cubicBezTo>
                    <a:pt x="1" y="126"/>
                    <a:pt x="51" y="176"/>
                    <a:pt x="101" y="176"/>
                  </a:cubicBezTo>
                  <a:lnTo>
                    <a:pt x="4637" y="176"/>
                  </a:lnTo>
                  <a:cubicBezTo>
                    <a:pt x="4687" y="176"/>
                    <a:pt x="4713" y="126"/>
                    <a:pt x="4713" y="76"/>
                  </a:cubicBezTo>
                  <a:cubicBezTo>
                    <a:pt x="4713" y="26"/>
                    <a:pt x="4687" y="1"/>
                    <a:pt x="4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56"/>
            <p:cNvSpPr/>
            <p:nvPr/>
          </p:nvSpPr>
          <p:spPr>
            <a:xfrm>
              <a:off x="7390294" y="3352623"/>
              <a:ext cx="379915" cy="14268"/>
            </a:xfrm>
            <a:custGeom>
              <a:avLst/>
              <a:gdLst/>
              <a:ahLst/>
              <a:cxnLst/>
              <a:rect l="l" t="t" r="r" b="b"/>
              <a:pathLst>
                <a:path w="4713" h="177" extrusionOk="0">
                  <a:moveTo>
                    <a:pt x="101" y="1"/>
                  </a:moveTo>
                  <a:cubicBezTo>
                    <a:pt x="51" y="1"/>
                    <a:pt x="1" y="26"/>
                    <a:pt x="1" y="76"/>
                  </a:cubicBezTo>
                  <a:cubicBezTo>
                    <a:pt x="1" y="126"/>
                    <a:pt x="51" y="176"/>
                    <a:pt x="101" y="176"/>
                  </a:cubicBezTo>
                  <a:lnTo>
                    <a:pt x="4637" y="176"/>
                  </a:lnTo>
                  <a:cubicBezTo>
                    <a:pt x="4687" y="176"/>
                    <a:pt x="4713" y="126"/>
                    <a:pt x="4713" y="76"/>
                  </a:cubicBezTo>
                  <a:cubicBezTo>
                    <a:pt x="4713" y="26"/>
                    <a:pt x="4687" y="1"/>
                    <a:pt x="4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6"/>
            <p:cNvSpPr/>
            <p:nvPr/>
          </p:nvSpPr>
          <p:spPr>
            <a:xfrm>
              <a:off x="7390294" y="3413242"/>
              <a:ext cx="379915" cy="14268"/>
            </a:xfrm>
            <a:custGeom>
              <a:avLst/>
              <a:gdLst/>
              <a:ahLst/>
              <a:cxnLst/>
              <a:rect l="l" t="t" r="r" b="b"/>
              <a:pathLst>
                <a:path w="4713" h="177" extrusionOk="0">
                  <a:moveTo>
                    <a:pt x="101" y="1"/>
                  </a:moveTo>
                  <a:cubicBezTo>
                    <a:pt x="51" y="1"/>
                    <a:pt x="1" y="51"/>
                    <a:pt x="1" y="101"/>
                  </a:cubicBezTo>
                  <a:cubicBezTo>
                    <a:pt x="1" y="151"/>
                    <a:pt x="51" y="176"/>
                    <a:pt x="101" y="176"/>
                  </a:cubicBezTo>
                  <a:lnTo>
                    <a:pt x="4637" y="176"/>
                  </a:lnTo>
                  <a:cubicBezTo>
                    <a:pt x="4687" y="176"/>
                    <a:pt x="4713" y="151"/>
                    <a:pt x="4713" y="101"/>
                  </a:cubicBezTo>
                  <a:cubicBezTo>
                    <a:pt x="4713" y="51"/>
                    <a:pt x="4687" y="1"/>
                    <a:pt x="4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56"/>
            <p:cNvSpPr/>
            <p:nvPr/>
          </p:nvSpPr>
          <p:spPr>
            <a:xfrm>
              <a:off x="7390294" y="3475876"/>
              <a:ext cx="379915" cy="14268"/>
            </a:xfrm>
            <a:custGeom>
              <a:avLst/>
              <a:gdLst/>
              <a:ahLst/>
              <a:cxnLst/>
              <a:rect l="l" t="t" r="r" b="b"/>
              <a:pathLst>
                <a:path w="4713" h="177" extrusionOk="0">
                  <a:moveTo>
                    <a:pt x="101" y="1"/>
                  </a:moveTo>
                  <a:cubicBezTo>
                    <a:pt x="51" y="1"/>
                    <a:pt x="1" y="51"/>
                    <a:pt x="1" y="101"/>
                  </a:cubicBezTo>
                  <a:cubicBezTo>
                    <a:pt x="1" y="151"/>
                    <a:pt x="51" y="176"/>
                    <a:pt x="101" y="176"/>
                  </a:cubicBezTo>
                  <a:lnTo>
                    <a:pt x="4637" y="176"/>
                  </a:lnTo>
                  <a:cubicBezTo>
                    <a:pt x="4687" y="176"/>
                    <a:pt x="4713" y="151"/>
                    <a:pt x="4713" y="101"/>
                  </a:cubicBezTo>
                  <a:cubicBezTo>
                    <a:pt x="4713" y="51"/>
                    <a:pt x="4687" y="1"/>
                    <a:pt x="4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56"/>
            <p:cNvSpPr/>
            <p:nvPr/>
          </p:nvSpPr>
          <p:spPr>
            <a:xfrm>
              <a:off x="7103399" y="1424593"/>
              <a:ext cx="337514" cy="226030"/>
            </a:xfrm>
            <a:custGeom>
              <a:avLst/>
              <a:gdLst/>
              <a:ahLst/>
              <a:cxnLst/>
              <a:rect l="l" t="t" r="r" b="b"/>
              <a:pathLst>
                <a:path w="4187" h="2804" extrusionOk="0">
                  <a:moveTo>
                    <a:pt x="2939" y="1"/>
                  </a:moveTo>
                  <a:cubicBezTo>
                    <a:pt x="2613" y="1"/>
                    <a:pt x="2248" y="59"/>
                    <a:pt x="1881" y="134"/>
                  </a:cubicBezTo>
                  <a:cubicBezTo>
                    <a:pt x="778" y="360"/>
                    <a:pt x="1" y="1137"/>
                    <a:pt x="151" y="1839"/>
                  </a:cubicBezTo>
                  <a:cubicBezTo>
                    <a:pt x="273" y="2428"/>
                    <a:pt x="956" y="2804"/>
                    <a:pt x="1799" y="2804"/>
                  </a:cubicBezTo>
                  <a:cubicBezTo>
                    <a:pt x="1995" y="2804"/>
                    <a:pt x="2199" y="2783"/>
                    <a:pt x="2407" y="2741"/>
                  </a:cubicBezTo>
                  <a:cubicBezTo>
                    <a:pt x="3510" y="2515"/>
                    <a:pt x="4186" y="1763"/>
                    <a:pt x="4136" y="1037"/>
                  </a:cubicBezTo>
                  <a:cubicBezTo>
                    <a:pt x="4086" y="234"/>
                    <a:pt x="3590" y="1"/>
                    <a:pt x="2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56"/>
            <p:cNvSpPr/>
            <p:nvPr/>
          </p:nvSpPr>
          <p:spPr>
            <a:xfrm>
              <a:off x="7097353" y="1402022"/>
              <a:ext cx="345575" cy="220307"/>
            </a:xfrm>
            <a:custGeom>
              <a:avLst/>
              <a:gdLst/>
              <a:ahLst/>
              <a:cxnLst/>
              <a:rect l="l" t="t" r="r" b="b"/>
              <a:pathLst>
                <a:path w="4287" h="2733" extrusionOk="0">
                  <a:moveTo>
                    <a:pt x="2488" y="1"/>
                  </a:moveTo>
                  <a:cubicBezTo>
                    <a:pt x="2293" y="1"/>
                    <a:pt x="2088" y="21"/>
                    <a:pt x="1880" y="63"/>
                  </a:cubicBezTo>
                  <a:cubicBezTo>
                    <a:pt x="778" y="289"/>
                    <a:pt x="1" y="1066"/>
                    <a:pt x="151" y="1768"/>
                  </a:cubicBezTo>
                  <a:cubicBezTo>
                    <a:pt x="273" y="2357"/>
                    <a:pt x="956" y="2733"/>
                    <a:pt x="1799" y="2733"/>
                  </a:cubicBezTo>
                  <a:cubicBezTo>
                    <a:pt x="1994" y="2733"/>
                    <a:pt x="2199" y="2712"/>
                    <a:pt x="2407" y="2670"/>
                  </a:cubicBezTo>
                  <a:cubicBezTo>
                    <a:pt x="3509" y="2444"/>
                    <a:pt x="4286" y="1667"/>
                    <a:pt x="4136" y="966"/>
                  </a:cubicBezTo>
                  <a:cubicBezTo>
                    <a:pt x="4014" y="376"/>
                    <a:pt x="3331" y="1"/>
                    <a:pt x="24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56"/>
            <p:cNvSpPr/>
            <p:nvPr/>
          </p:nvSpPr>
          <p:spPr>
            <a:xfrm>
              <a:off x="7111541" y="1410325"/>
              <a:ext cx="311155" cy="198865"/>
            </a:xfrm>
            <a:custGeom>
              <a:avLst/>
              <a:gdLst/>
              <a:ahLst/>
              <a:cxnLst/>
              <a:rect l="l" t="t" r="r" b="b"/>
              <a:pathLst>
                <a:path w="3860" h="2467" extrusionOk="0">
                  <a:moveTo>
                    <a:pt x="2306" y="61"/>
                  </a:moveTo>
                  <a:cubicBezTo>
                    <a:pt x="2582" y="61"/>
                    <a:pt x="2832" y="111"/>
                    <a:pt x="3058" y="186"/>
                  </a:cubicBezTo>
                  <a:cubicBezTo>
                    <a:pt x="3434" y="336"/>
                    <a:pt x="3684" y="587"/>
                    <a:pt x="3734" y="863"/>
                  </a:cubicBezTo>
                  <a:cubicBezTo>
                    <a:pt x="3785" y="1163"/>
                    <a:pt x="3659" y="1489"/>
                    <a:pt x="3384" y="1765"/>
                  </a:cubicBezTo>
                  <a:cubicBezTo>
                    <a:pt x="3083" y="2041"/>
                    <a:pt x="2657" y="2241"/>
                    <a:pt x="2181" y="2341"/>
                  </a:cubicBezTo>
                  <a:cubicBezTo>
                    <a:pt x="1990" y="2381"/>
                    <a:pt x="1804" y="2401"/>
                    <a:pt x="1624" y="2401"/>
                  </a:cubicBezTo>
                  <a:cubicBezTo>
                    <a:pt x="1355" y="2401"/>
                    <a:pt x="1103" y="2356"/>
                    <a:pt x="877" y="2266"/>
                  </a:cubicBezTo>
                  <a:cubicBezTo>
                    <a:pt x="501" y="2141"/>
                    <a:pt x="251" y="1890"/>
                    <a:pt x="201" y="1589"/>
                  </a:cubicBezTo>
                  <a:cubicBezTo>
                    <a:pt x="75" y="988"/>
                    <a:pt x="752" y="311"/>
                    <a:pt x="1729" y="136"/>
                  </a:cubicBezTo>
                  <a:cubicBezTo>
                    <a:pt x="1930" y="86"/>
                    <a:pt x="2105" y="61"/>
                    <a:pt x="2306" y="61"/>
                  </a:cubicBezTo>
                  <a:close/>
                  <a:moveTo>
                    <a:pt x="2303" y="0"/>
                  </a:moveTo>
                  <a:cubicBezTo>
                    <a:pt x="2114" y="0"/>
                    <a:pt x="1920" y="21"/>
                    <a:pt x="1729" y="61"/>
                  </a:cubicBezTo>
                  <a:cubicBezTo>
                    <a:pt x="702" y="261"/>
                    <a:pt x="0" y="963"/>
                    <a:pt x="125" y="1615"/>
                  </a:cubicBezTo>
                  <a:cubicBezTo>
                    <a:pt x="201" y="1915"/>
                    <a:pt x="451" y="2191"/>
                    <a:pt x="852" y="2341"/>
                  </a:cubicBezTo>
                  <a:cubicBezTo>
                    <a:pt x="1078" y="2417"/>
                    <a:pt x="1353" y="2467"/>
                    <a:pt x="1629" y="2467"/>
                  </a:cubicBezTo>
                  <a:cubicBezTo>
                    <a:pt x="1830" y="2467"/>
                    <a:pt x="2005" y="2442"/>
                    <a:pt x="2206" y="2417"/>
                  </a:cubicBezTo>
                  <a:cubicBezTo>
                    <a:pt x="2682" y="2316"/>
                    <a:pt x="3133" y="2091"/>
                    <a:pt x="3434" y="1815"/>
                  </a:cubicBezTo>
                  <a:cubicBezTo>
                    <a:pt x="3734" y="1514"/>
                    <a:pt x="3860" y="1188"/>
                    <a:pt x="3810" y="863"/>
                  </a:cubicBezTo>
                  <a:cubicBezTo>
                    <a:pt x="3734" y="537"/>
                    <a:pt x="3484" y="286"/>
                    <a:pt x="3083" y="136"/>
                  </a:cubicBezTo>
                  <a:cubicBezTo>
                    <a:pt x="2857" y="46"/>
                    <a:pt x="2587" y="0"/>
                    <a:pt x="2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56"/>
            <p:cNvSpPr/>
            <p:nvPr/>
          </p:nvSpPr>
          <p:spPr>
            <a:xfrm>
              <a:off x="7998423" y="3381562"/>
              <a:ext cx="286972" cy="305754"/>
            </a:xfrm>
            <a:custGeom>
              <a:avLst/>
              <a:gdLst/>
              <a:ahLst/>
              <a:cxnLst/>
              <a:rect l="l" t="t" r="r" b="b"/>
              <a:pathLst>
                <a:path w="3560" h="3793" extrusionOk="0">
                  <a:moveTo>
                    <a:pt x="2291" y="1"/>
                  </a:moveTo>
                  <a:cubicBezTo>
                    <a:pt x="1731" y="1"/>
                    <a:pt x="1223" y="568"/>
                    <a:pt x="753" y="1196"/>
                  </a:cubicBezTo>
                  <a:cubicBezTo>
                    <a:pt x="76" y="2073"/>
                    <a:pt x="1" y="3176"/>
                    <a:pt x="577" y="3602"/>
                  </a:cubicBezTo>
                  <a:cubicBezTo>
                    <a:pt x="750" y="3732"/>
                    <a:pt x="957" y="3793"/>
                    <a:pt x="1179" y="3793"/>
                  </a:cubicBezTo>
                  <a:cubicBezTo>
                    <a:pt x="1729" y="3793"/>
                    <a:pt x="2376" y="3417"/>
                    <a:pt x="2858" y="2775"/>
                  </a:cubicBezTo>
                  <a:cubicBezTo>
                    <a:pt x="3560" y="1872"/>
                    <a:pt x="3560" y="870"/>
                    <a:pt x="3058" y="369"/>
                  </a:cubicBezTo>
                  <a:cubicBezTo>
                    <a:pt x="2791" y="109"/>
                    <a:pt x="2536" y="1"/>
                    <a:pt x="22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56"/>
            <p:cNvSpPr/>
            <p:nvPr/>
          </p:nvSpPr>
          <p:spPr>
            <a:xfrm>
              <a:off x="7976174" y="3377612"/>
              <a:ext cx="291002" cy="292372"/>
            </a:xfrm>
            <a:custGeom>
              <a:avLst/>
              <a:gdLst/>
              <a:ahLst/>
              <a:cxnLst/>
              <a:rect l="l" t="t" r="r" b="b"/>
              <a:pathLst>
                <a:path w="3610" h="3627" extrusionOk="0">
                  <a:moveTo>
                    <a:pt x="2443" y="1"/>
                  </a:moveTo>
                  <a:cubicBezTo>
                    <a:pt x="1895" y="1"/>
                    <a:pt x="1235" y="377"/>
                    <a:pt x="753" y="1019"/>
                  </a:cubicBezTo>
                  <a:cubicBezTo>
                    <a:pt x="76" y="1921"/>
                    <a:pt x="1" y="2999"/>
                    <a:pt x="577" y="3450"/>
                  </a:cubicBezTo>
                  <a:cubicBezTo>
                    <a:pt x="739" y="3570"/>
                    <a:pt x="936" y="3626"/>
                    <a:pt x="1151" y="3626"/>
                  </a:cubicBezTo>
                  <a:cubicBezTo>
                    <a:pt x="1702" y="3626"/>
                    <a:pt x="2371" y="3254"/>
                    <a:pt x="2858" y="2623"/>
                  </a:cubicBezTo>
                  <a:cubicBezTo>
                    <a:pt x="3535" y="1721"/>
                    <a:pt x="3610" y="643"/>
                    <a:pt x="3034" y="192"/>
                  </a:cubicBezTo>
                  <a:cubicBezTo>
                    <a:pt x="2868" y="62"/>
                    <a:pt x="2664" y="1"/>
                    <a:pt x="2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56"/>
            <p:cNvSpPr/>
            <p:nvPr/>
          </p:nvSpPr>
          <p:spPr>
            <a:xfrm>
              <a:off x="7986331" y="3389382"/>
              <a:ext cx="256662" cy="266416"/>
            </a:xfrm>
            <a:custGeom>
              <a:avLst/>
              <a:gdLst/>
              <a:ahLst/>
              <a:cxnLst/>
              <a:rect l="l" t="t" r="r" b="b"/>
              <a:pathLst>
                <a:path w="3184" h="3305" extrusionOk="0">
                  <a:moveTo>
                    <a:pt x="2256" y="66"/>
                  </a:moveTo>
                  <a:cubicBezTo>
                    <a:pt x="2444" y="66"/>
                    <a:pt x="2617" y="116"/>
                    <a:pt x="2757" y="222"/>
                  </a:cubicBezTo>
                  <a:cubicBezTo>
                    <a:pt x="2983" y="397"/>
                    <a:pt x="3108" y="723"/>
                    <a:pt x="3083" y="1124"/>
                  </a:cubicBezTo>
                  <a:cubicBezTo>
                    <a:pt x="3033" y="1525"/>
                    <a:pt x="2857" y="1951"/>
                    <a:pt x="2557" y="2352"/>
                  </a:cubicBezTo>
                  <a:cubicBezTo>
                    <a:pt x="2120" y="2916"/>
                    <a:pt x="1538" y="3255"/>
                    <a:pt x="1060" y="3255"/>
                  </a:cubicBezTo>
                  <a:cubicBezTo>
                    <a:pt x="880" y="3255"/>
                    <a:pt x="714" y="3207"/>
                    <a:pt x="577" y="3104"/>
                  </a:cubicBezTo>
                  <a:cubicBezTo>
                    <a:pt x="75" y="2728"/>
                    <a:pt x="151" y="1775"/>
                    <a:pt x="752" y="973"/>
                  </a:cubicBezTo>
                  <a:cubicBezTo>
                    <a:pt x="1185" y="396"/>
                    <a:pt x="1773" y="66"/>
                    <a:pt x="2256" y="66"/>
                  </a:cubicBezTo>
                  <a:close/>
                  <a:moveTo>
                    <a:pt x="2243" y="0"/>
                  </a:moveTo>
                  <a:cubicBezTo>
                    <a:pt x="1745" y="0"/>
                    <a:pt x="1148" y="335"/>
                    <a:pt x="702" y="923"/>
                  </a:cubicBezTo>
                  <a:cubicBezTo>
                    <a:pt x="75" y="1750"/>
                    <a:pt x="0" y="2753"/>
                    <a:pt x="527" y="3154"/>
                  </a:cubicBezTo>
                  <a:cubicBezTo>
                    <a:pt x="677" y="3254"/>
                    <a:pt x="852" y="3304"/>
                    <a:pt x="1053" y="3304"/>
                  </a:cubicBezTo>
                  <a:cubicBezTo>
                    <a:pt x="1554" y="3304"/>
                    <a:pt x="2181" y="2978"/>
                    <a:pt x="2607" y="2377"/>
                  </a:cubicBezTo>
                  <a:cubicBezTo>
                    <a:pt x="2908" y="1976"/>
                    <a:pt x="3108" y="1525"/>
                    <a:pt x="3133" y="1124"/>
                  </a:cubicBezTo>
                  <a:cubicBezTo>
                    <a:pt x="3183" y="698"/>
                    <a:pt x="3058" y="347"/>
                    <a:pt x="2782" y="171"/>
                  </a:cubicBezTo>
                  <a:cubicBezTo>
                    <a:pt x="2630" y="56"/>
                    <a:pt x="2445" y="0"/>
                    <a:pt x="2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56"/>
            <p:cNvSpPr/>
            <p:nvPr/>
          </p:nvSpPr>
          <p:spPr>
            <a:xfrm>
              <a:off x="7491299" y="1590972"/>
              <a:ext cx="175891" cy="175810"/>
            </a:xfrm>
            <a:custGeom>
              <a:avLst/>
              <a:gdLst/>
              <a:ahLst/>
              <a:cxnLst/>
              <a:rect l="l" t="t" r="r" b="b"/>
              <a:pathLst>
                <a:path w="2182" h="2181" extrusionOk="0">
                  <a:moveTo>
                    <a:pt x="1079" y="0"/>
                  </a:moveTo>
                  <a:lnTo>
                    <a:pt x="803" y="827"/>
                  </a:lnTo>
                  <a:lnTo>
                    <a:pt x="1" y="1128"/>
                  </a:lnTo>
                  <a:lnTo>
                    <a:pt x="828" y="1379"/>
                  </a:lnTo>
                  <a:lnTo>
                    <a:pt x="1129" y="2181"/>
                  </a:lnTo>
                  <a:lnTo>
                    <a:pt x="1379" y="1379"/>
                  </a:lnTo>
                  <a:lnTo>
                    <a:pt x="2181" y="1078"/>
                  </a:lnTo>
                  <a:lnTo>
                    <a:pt x="1379" y="802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6"/>
            <p:cNvSpPr/>
            <p:nvPr/>
          </p:nvSpPr>
          <p:spPr>
            <a:xfrm>
              <a:off x="7650909" y="3615251"/>
              <a:ext cx="177906" cy="175891"/>
            </a:xfrm>
            <a:custGeom>
              <a:avLst/>
              <a:gdLst/>
              <a:ahLst/>
              <a:cxnLst/>
              <a:rect l="l" t="t" r="r" b="b"/>
              <a:pathLst>
                <a:path w="2207" h="2182" extrusionOk="0">
                  <a:moveTo>
                    <a:pt x="1079" y="1"/>
                  </a:moveTo>
                  <a:lnTo>
                    <a:pt x="828" y="803"/>
                  </a:lnTo>
                  <a:lnTo>
                    <a:pt x="1" y="1104"/>
                  </a:lnTo>
                  <a:lnTo>
                    <a:pt x="828" y="1379"/>
                  </a:lnTo>
                  <a:lnTo>
                    <a:pt x="1129" y="2181"/>
                  </a:lnTo>
                  <a:lnTo>
                    <a:pt x="1379" y="1354"/>
                  </a:lnTo>
                  <a:lnTo>
                    <a:pt x="2206" y="1054"/>
                  </a:lnTo>
                  <a:lnTo>
                    <a:pt x="1379" y="803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6"/>
            <p:cNvSpPr/>
            <p:nvPr/>
          </p:nvSpPr>
          <p:spPr>
            <a:xfrm>
              <a:off x="6618524" y="3322314"/>
              <a:ext cx="175891" cy="177906"/>
            </a:xfrm>
            <a:custGeom>
              <a:avLst/>
              <a:gdLst/>
              <a:ahLst/>
              <a:cxnLst/>
              <a:rect l="l" t="t" r="r" b="b"/>
              <a:pathLst>
                <a:path w="2182" h="2207" extrusionOk="0">
                  <a:moveTo>
                    <a:pt x="1078" y="1"/>
                  </a:moveTo>
                  <a:lnTo>
                    <a:pt x="803" y="828"/>
                  </a:lnTo>
                  <a:lnTo>
                    <a:pt x="1" y="1129"/>
                  </a:lnTo>
                  <a:lnTo>
                    <a:pt x="828" y="1379"/>
                  </a:lnTo>
                  <a:lnTo>
                    <a:pt x="1129" y="2206"/>
                  </a:lnTo>
                  <a:lnTo>
                    <a:pt x="1379" y="1379"/>
                  </a:lnTo>
                  <a:lnTo>
                    <a:pt x="2181" y="1079"/>
                  </a:lnTo>
                  <a:lnTo>
                    <a:pt x="1354" y="828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56"/>
            <p:cNvSpPr/>
            <p:nvPr/>
          </p:nvSpPr>
          <p:spPr>
            <a:xfrm>
              <a:off x="6588214" y="1639419"/>
              <a:ext cx="175891" cy="175891"/>
            </a:xfrm>
            <a:custGeom>
              <a:avLst/>
              <a:gdLst/>
              <a:ahLst/>
              <a:cxnLst/>
              <a:rect l="l" t="t" r="r" b="b"/>
              <a:pathLst>
                <a:path w="2182" h="2182" extrusionOk="0">
                  <a:moveTo>
                    <a:pt x="1079" y="1"/>
                  </a:moveTo>
                  <a:lnTo>
                    <a:pt x="803" y="828"/>
                  </a:lnTo>
                  <a:lnTo>
                    <a:pt x="1" y="1103"/>
                  </a:lnTo>
                  <a:lnTo>
                    <a:pt x="828" y="1379"/>
                  </a:lnTo>
                  <a:lnTo>
                    <a:pt x="1129" y="2181"/>
                  </a:lnTo>
                  <a:lnTo>
                    <a:pt x="1379" y="1354"/>
                  </a:lnTo>
                  <a:lnTo>
                    <a:pt x="2181" y="1078"/>
                  </a:lnTo>
                  <a:lnTo>
                    <a:pt x="1354" y="803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56"/>
            <p:cNvSpPr/>
            <p:nvPr/>
          </p:nvSpPr>
          <p:spPr>
            <a:xfrm>
              <a:off x="6968053" y="2104136"/>
              <a:ext cx="145582" cy="145501"/>
            </a:xfrm>
            <a:custGeom>
              <a:avLst/>
              <a:gdLst/>
              <a:ahLst/>
              <a:cxnLst/>
              <a:rect l="l" t="t" r="r" b="b"/>
              <a:pathLst>
                <a:path w="1806" h="1805" extrusionOk="0">
                  <a:moveTo>
                    <a:pt x="527" y="0"/>
                  </a:moveTo>
                  <a:lnTo>
                    <a:pt x="527" y="251"/>
                  </a:lnTo>
                  <a:lnTo>
                    <a:pt x="276" y="251"/>
                  </a:lnTo>
                  <a:lnTo>
                    <a:pt x="276" y="501"/>
                  </a:lnTo>
                  <a:lnTo>
                    <a:pt x="26" y="501"/>
                  </a:lnTo>
                  <a:lnTo>
                    <a:pt x="1" y="1278"/>
                  </a:lnTo>
                  <a:lnTo>
                    <a:pt x="276" y="1278"/>
                  </a:lnTo>
                  <a:lnTo>
                    <a:pt x="251" y="1529"/>
                  </a:lnTo>
                  <a:lnTo>
                    <a:pt x="527" y="1529"/>
                  </a:lnTo>
                  <a:lnTo>
                    <a:pt x="527" y="1805"/>
                  </a:lnTo>
                  <a:lnTo>
                    <a:pt x="1805" y="1805"/>
                  </a:lnTo>
                  <a:lnTo>
                    <a:pt x="1805" y="777"/>
                  </a:lnTo>
                  <a:lnTo>
                    <a:pt x="1028" y="777"/>
                  </a:lnTo>
                  <a:lnTo>
                    <a:pt x="1028" y="1028"/>
                  </a:lnTo>
                  <a:lnTo>
                    <a:pt x="1304" y="1028"/>
                  </a:lnTo>
                  <a:lnTo>
                    <a:pt x="1279" y="1554"/>
                  </a:lnTo>
                  <a:lnTo>
                    <a:pt x="778" y="1554"/>
                  </a:lnTo>
                  <a:lnTo>
                    <a:pt x="778" y="1278"/>
                  </a:lnTo>
                  <a:lnTo>
                    <a:pt x="527" y="1278"/>
                  </a:lnTo>
                  <a:lnTo>
                    <a:pt x="527" y="526"/>
                  </a:lnTo>
                  <a:lnTo>
                    <a:pt x="778" y="526"/>
                  </a:lnTo>
                  <a:lnTo>
                    <a:pt x="778" y="251"/>
                  </a:lnTo>
                  <a:lnTo>
                    <a:pt x="1805" y="276"/>
                  </a:lnTo>
                  <a:lnTo>
                    <a:pt x="1805" y="25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6"/>
            <p:cNvSpPr/>
            <p:nvPr/>
          </p:nvSpPr>
          <p:spPr>
            <a:xfrm>
              <a:off x="7133709" y="2106151"/>
              <a:ext cx="145582" cy="145501"/>
            </a:xfrm>
            <a:custGeom>
              <a:avLst/>
              <a:gdLst/>
              <a:ahLst/>
              <a:cxnLst/>
              <a:rect l="l" t="t" r="r" b="b"/>
              <a:pathLst>
                <a:path w="1806" h="1805" extrusionOk="0">
                  <a:moveTo>
                    <a:pt x="1028" y="251"/>
                  </a:moveTo>
                  <a:lnTo>
                    <a:pt x="1028" y="501"/>
                  </a:lnTo>
                  <a:lnTo>
                    <a:pt x="1304" y="526"/>
                  </a:lnTo>
                  <a:lnTo>
                    <a:pt x="1279" y="1028"/>
                  </a:lnTo>
                  <a:lnTo>
                    <a:pt x="527" y="1028"/>
                  </a:lnTo>
                  <a:lnTo>
                    <a:pt x="527" y="501"/>
                  </a:lnTo>
                  <a:lnTo>
                    <a:pt x="778" y="501"/>
                  </a:lnTo>
                  <a:lnTo>
                    <a:pt x="778" y="251"/>
                  </a:lnTo>
                  <a:close/>
                  <a:moveTo>
                    <a:pt x="527" y="0"/>
                  </a:moveTo>
                  <a:lnTo>
                    <a:pt x="527" y="251"/>
                  </a:lnTo>
                  <a:lnTo>
                    <a:pt x="276" y="251"/>
                  </a:lnTo>
                  <a:lnTo>
                    <a:pt x="276" y="501"/>
                  </a:lnTo>
                  <a:lnTo>
                    <a:pt x="1" y="501"/>
                  </a:lnTo>
                  <a:lnTo>
                    <a:pt x="1" y="1780"/>
                  </a:lnTo>
                  <a:lnTo>
                    <a:pt x="502" y="1780"/>
                  </a:lnTo>
                  <a:lnTo>
                    <a:pt x="527" y="1278"/>
                  </a:lnTo>
                  <a:lnTo>
                    <a:pt x="1279" y="1278"/>
                  </a:lnTo>
                  <a:lnTo>
                    <a:pt x="1279" y="1805"/>
                  </a:lnTo>
                  <a:lnTo>
                    <a:pt x="1805" y="1805"/>
                  </a:lnTo>
                  <a:lnTo>
                    <a:pt x="1805" y="526"/>
                  </a:lnTo>
                  <a:lnTo>
                    <a:pt x="1555" y="526"/>
                  </a:lnTo>
                  <a:lnTo>
                    <a:pt x="1555" y="251"/>
                  </a:lnTo>
                  <a:lnTo>
                    <a:pt x="1304" y="251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6"/>
            <p:cNvSpPr/>
            <p:nvPr/>
          </p:nvSpPr>
          <p:spPr>
            <a:xfrm>
              <a:off x="7299364" y="2106151"/>
              <a:ext cx="145582" cy="147516"/>
            </a:xfrm>
            <a:custGeom>
              <a:avLst/>
              <a:gdLst/>
              <a:ahLst/>
              <a:cxnLst/>
              <a:rect l="l" t="t" r="r" b="b"/>
              <a:pathLst>
                <a:path w="1806" h="1830" extrusionOk="0">
                  <a:moveTo>
                    <a:pt x="1" y="0"/>
                  </a:moveTo>
                  <a:lnTo>
                    <a:pt x="1" y="1805"/>
                  </a:lnTo>
                  <a:lnTo>
                    <a:pt x="502" y="1805"/>
                  </a:lnTo>
                  <a:lnTo>
                    <a:pt x="527" y="777"/>
                  </a:lnTo>
                  <a:lnTo>
                    <a:pt x="778" y="777"/>
                  </a:lnTo>
                  <a:lnTo>
                    <a:pt x="778" y="1303"/>
                  </a:lnTo>
                  <a:lnTo>
                    <a:pt x="1029" y="1303"/>
                  </a:lnTo>
                  <a:lnTo>
                    <a:pt x="1029" y="777"/>
                  </a:lnTo>
                  <a:lnTo>
                    <a:pt x="1279" y="777"/>
                  </a:lnTo>
                  <a:lnTo>
                    <a:pt x="1279" y="1805"/>
                  </a:lnTo>
                  <a:lnTo>
                    <a:pt x="1780" y="1830"/>
                  </a:lnTo>
                  <a:lnTo>
                    <a:pt x="1805" y="25"/>
                  </a:lnTo>
                  <a:lnTo>
                    <a:pt x="1304" y="25"/>
                  </a:lnTo>
                  <a:lnTo>
                    <a:pt x="1304" y="276"/>
                  </a:lnTo>
                  <a:lnTo>
                    <a:pt x="1029" y="276"/>
                  </a:lnTo>
                  <a:lnTo>
                    <a:pt x="1029" y="526"/>
                  </a:lnTo>
                  <a:lnTo>
                    <a:pt x="778" y="526"/>
                  </a:lnTo>
                  <a:lnTo>
                    <a:pt x="778" y="276"/>
                  </a:lnTo>
                  <a:lnTo>
                    <a:pt x="527" y="276"/>
                  </a:lnTo>
                  <a:lnTo>
                    <a:pt x="527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6"/>
            <p:cNvSpPr/>
            <p:nvPr/>
          </p:nvSpPr>
          <p:spPr>
            <a:xfrm>
              <a:off x="7465101" y="2108166"/>
              <a:ext cx="145501" cy="145501"/>
            </a:xfrm>
            <a:custGeom>
              <a:avLst/>
              <a:gdLst/>
              <a:ahLst/>
              <a:cxnLst/>
              <a:rect l="l" t="t" r="r" b="b"/>
              <a:pathLst>
                <a:path w="1805" h="1805" extrusionOk="0">
                  <a:moveTo>
                    <a:pt x="0" y="0"/>
                  </a:moveTo>
                  <a:lnTo>
                    <a:pt x="0" y="1805"/>
                  </a:lnTo>
                  <a:lnTo>
                    <a:pt x="1780" y="1805"/>
                  </a:lnTo>
                  <a:lnTo>
                    <a:pt x="1780" y="1554"/>
                  </a:lnTo>
                  <a:lnTo>
                    <a:pt x="501" y="1554"/>
                  </a:lnTo>
                  <a:lnTo>
                    <a:pt x="501" y="1028"/>
                  </a:lnTo>
                  <a:lnTo>
                    <a:pt x="1529" y="1053"/>
                  </a:lnTo>
                  <a:lnTo>
                    <a:pt x="1529" y="777"/>
                  </a:lnTo>
                  <a:lnTo>
                    <a:pt x="526" y="777"/>
                  </a:lnTo>
                  <a:lnTo>
                    <a:pt x="526" y="251"/>
                  </a:lnTo>
                  <a:lnTo>
                    <a:pt x="1805" y="276"/>
                  </a:lnTo>
                  <a:lnTo>
                    <a:pt x="1805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6"/>
            <p:cNvSpPr/>
            <p:nvPr/>
          </p:nvSpPr>
          <p:spPr>
            <a:xfrm>
              <a:off x="6966038" y="2302114"/>
              <a:ext cx="145582" cy="145501"/>
            </a:xfrm>
            <a:custGeom>
              <a:avLst/>
              <a:gdLst/>
              <a:ahLst/>
              <a:cxnLst/>
              <a:rect l="l" t="t" r="r" b="b"/>
              <a:pathLst>
                <a:path w="1806" h="1805" extrusionOk="0">
                  <a:moveTo>
                    <a:pt x="1304" y="276"/>
                  </a:moveTo>
                  <a:lnTo>
                    <a:pt x="1304" y="1554"/>
                  </a:lnTo>
                  <a:lnTo>
                    <a:pt x="527" y="1554"/>
                  </a:lnTo>
                  <a:lnTo>
                    <a:pt x="527" y="276"/>
                  </a:lnTo>
                  <a:close/>
                  <a:moveTo>
                    <a:pt x="276" y="0"/>
                  </a:moveTo>
                  <a:lnTo>
                    <a:pt x="276" y="251"/>
                  </a:lnTo>
                  <a:lnTo>
                    <a:pt x="26" y="251"/>
                  </a:lnTo>
                  <a:lnTo>
                    <a:pt x="1" y="1554"/>
                  </a:lnTo>
                  <a:lnTo>
                    <a:pt x="276" y="1554"/>
                  </a:lnTo>
                  <a:lnTo>
                    <a:pt x="276" y="1805"/>
                  </a:lnTo>
                  <a:lnTo>
                    <a:pt x="1554" y="1805"/>
                  </a:lnTo>
                  <a:lnTo>
                    <a:pt x="1554" y="1554"/>
                  </a:lnTo>
                  <a:lnTo>
                    <a:pt x="1805" y="1554"/>
                  </a:lnTo>
                  <a:lnTo>
                    <a:pt x="1805" y="276"/>
                  </a:lnTo>
                  <a:lnTo>
                    <a:pt x="1554" y="276"/>
                  </a:lnTo>
                  <a:lnTo>
                    <a:pt x="1554" y="25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6"/>
            <p:cNvSpPr/>
            <p:nvPr/>
          </p:nvSpPr>
          <p:spPr>
            <a:xfrm>
              <a:off x="7131693" y="2304129"/>
              <a:ext cx="145582" cy="145501"/>
            </a:xfrm>
            <a:custGeom>
              <a:avLst/>
              <a:gdLst/>
              <a:ahLst/>
              <a:cxnLst/>
              <a:rect l="l" t="t" r="r" b="b"/>
              <a:pathLst>
                <a:path w="1806" h="1805" extrusionOk="0">
                  <a:moveTo>
                    <a:pt x="26" y="0"/>
                  </a:moveTo>
                  <a:lnTo>
                    <a:pt x="1" y="1028"/>
                  </a:lnTo>
                  <a:lnTo>
                    <a:pt x="276" y="1028"/>
                  </a:lnTo>
                  <a:lnTo>
                    <a:pt x="276" y="1278"/>
                  </a:lnTo>
                  <a:lnTo>
                    <a:pt x="527" y="1278"/>
                  </a:lnTo>
                  <a:lnTo>
                    <a:pt x="527" y="1529"/>
                  </a:lnTo>
                  <a:lnTo>
                    <a:pt x="778" y="1554"/>
                  </a:lnTo>
                  <a:lnTo>
                    <a:pt x="778" y="1805"/>
                  </a:lnTo>
                  <a:lnTo>
                    <a:pt x="1028" y="1805"/>
                  </a:lnTo>
                  <a:lnTo>
                    <a:pt x="1028" y="1554"/>
                  </a:lnTo>
                  <a:lnTo>
                    <a:pt x="1279" y="1554"/>
                  </a:lnTo>
                  <a:lnTo>
                    <a:pt x="1279" y="1278"/>
                  </a:lnTo>
                  <a:lnTo>
                    <a:pt x="1555" y="1304"/>
                  </a:lnTo>
                  <a:lnTo>
                    <a:pt x="1555" y="1028"/>
                  </a:lnTo>
                  <a:lnTo>
                    <a:pt x="1805" y="1028"/>
                  </a:lnTo>
                  <a:lnTo>
                    <a:pt x="1805" y="0"/>
                  </a:lnTo>
                  <a:lnTo>
                    <a:pt x="1304" y="0"/>
                  </a:lnTo>
                  <a:lnTo>
                    <a:pt x="1304" y="777"/>
                  </a:lnTo>
                  <a:lnTo>
                    <a:pt x="1028" y="777"/>
                  </a:lnTo>
                  <a:lnTo>
                    <a:pt x="1028" y="1028"/>
                  </a:lnTo>
                  <a:lnTo>
                    <a:pt x="778" y="1028"/>
                  </a:lnTo>
                  <a:lnTo>
                    <a:pt x="778" y="777"/>
                  </a:lnTo>
                  <a:lnTo>
                    <a:pt x="527" y="777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56"/>
            <p:cNvSpPr/>
            <p:nvPr/>
          </p:nvSpPr>
          <p:spPr>
            <a:xfrm>
              <a:off x="7297349" y="2306144"/>
              <a:ext cx="145582" cy="145501"/>
            </a:xfrm>
            <a:custGeom>
              <a:avLst/>
              <a:gdLst/>
              <a:ahLst/>
              <a:cxnLst/>
              <a:rect l="l" t="t" r="r" b="b"/>
              <a:pathLst>
                <a:path w="1806" h="1805" extrusionOk="0">
                  <a:moveTo>
                    <a:pt x="26" y="0"/>
                  </a:moveTo>
                  <a:lnTo>
                    <a:pt x="1" y="1780"/>
                  </a:lnTo>
                  <a:lnTo>
                    <a:pt x="1805" y="1805"/>
                  </a:lnTo>
                  <a:lnTo>
                    <a:pt x="1805" y="1554"/>
                  </a:lnTo>
                  <a:lnTo>
                    <a:pt x="527" y="1529"/>
                  </a:lnTo>
                  <a:lnTo>
                    <a:pt x="527" y="1028"/>
                  </a:lnTo>
                  <a:lnTo>
                    <a:pt x="1555" y="1028"/>
                  </a:lnTo>
                  <a:lnTo>
                    <a:pt x="1555" y="777"/>
                  </a:lnTo>
                  <a:lnTo>
                    <a:pt x="527" y="752"/>
                  </a:lnTo>
                  <a:lnTo>
                    <a:pt x="527" y="251"/>
                  </a:lnTo>
                  <a:lnTo>
                    <a:pt x="1805" y="251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56"/>
            <p:cNvSpPr/>
            <p:nvPr/>
          </p:nvSpPr>
          <p:spPr>
            <a:xfrm>
              <a:off x="7463085" y="2306144"/>
              <a:ext cx="145501" cy="147516"/>
            </a:xfrm>
            <a:custGeom>
              <a:avLst/>
              <a:gdLst/>
              <a:ahLst/>
              <a:cxnLst/>
              <a:rect l="l" t="t" r="r" b="b"/>
              <a:pathLst>
                <a:path w="1805" h="1830" extrusionOk="0">
                  <a:moveTo>
                    <a:pt x="1278" y="251"/>
                  </a:moveTo>
                  <a:lnTo>
                    <a:pt x="1278" y="702"/>
                  </a:lnTo>
                  <a:lnTo>
                    <a:pt x="1028" y="702"/>
                  </a:lnTo>
                  <a:lnTo>
                    <a:pt x="1003" y="928"/>
                  </a:lnTo>
                  <a:lnTo>
                    <a:pt x="501" y="928"/>
                  </a:lnTo>
                  <a:lnTo>
                    <a:pt x="526" y="276"/>
                  </a:lnTo>
                  <a:lnTo>
                    <a:pt x="1278" y="251"/>
                  </a:lnTo>
                  <a:close/>
                  <a:moveTo>
                    <a:pt x="0" y="0"/>
                  </a:moveTo>
                  <a:lnTo>
                    <a:pt x="0" y="1805"/>
                  </a:lnTo>
                  <a:lnTo>
                    <a:pt x="501" y="1805"/>
                  </a:lnTo>
                  <a:lnTo>
                    <a:pt x="501" y="1304"/>
                  </a:lnTo>
                  <a:lnTo>
                    <a:pt x="777" y="1304"/>
                  </a:lnTo>
                  <a:lnTo>
                    <a:pt x="777" y="1554"/>
                  </a:lnTo>
                  <a:lnTo>
                    <a:pt x="1028" y="1554"/>
                  </a:lnTo>
                  <a:lnTo>
                    <a:pt x="1028" y="1805"/>
                  </a:lnTo>
                  <a:lnTo>
                    <a:pt x="1779" y="1830"/>
                  </a:lnTo>
                  <a:lnTo>
                    <a:pt x="1805" y="1554"/>
                  </a:lnTo>
                  <a:lnTo>
                    <a:pt x="1529" y="1554"/>
                  </a:lnTo>
                  <a:lnTo>
                    <a:pt x="1529" y="1304"/>
                  </a:lnTo>
                  <a:lnTo>
                    <a:pt x="1278" y="1304"/>
                  </a:lnTo>
                  <a:lnTo>
                    <a:pt x="1278" y="1053"/>
                  </a:lnTo>
                  <a:lnTo>
                    <a:pt x="1805" y="1053"/>
                  </a:lnTo>
                  <a:lnTo>
                    <a:pt x="1805" y="276"/>
                  </a:lnTo>
                  <a:lnTo>
                    <a:pt x="1554" y="276"/>
                  </a:lnTo>
                  <a:lnTo>
                    <a:pt x="1554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9" name="Google Shape;3239;p56"/>
          <p:cNvSpPr/>
          <p:nvPr/>
        </p:nvSpPr>
        <p:spPr>
          <a:xfrm rot="7472203">
            <a:off x="4992428" y="4143624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3319;p59">
            <a:extLst>
              <a:ext uri="{FF2B5EF4-FFF2-40B4-BE49-F238E27FC236}">
                <a16:creationId xmlns:a16="http://schemas.microsoft.com/office/drawing/2014/main" id="{F862369B-3F79-4B01-870D-0C49B7369C26}"/>
              </a:ext>
            </a:extLst>
          </p:cNvPr>
          <p:cNvGrpSpPr/>
          <p:nvPr/>
        </p:nvGrpSpPr>
        <p:grpSpPr>
          <a:xfrm rot="3142754">
            <a:off x="9346164" y="-1971342"/>
            <a:ext cx="3000017" cy="3280308"/>
            <a:chOff x="5430899" y="1022475"/>
            <a:chExt cx="3000017" cy="3280308"/>
          </a:xfrm>
        </p:grpSpPr>
        <p:sp>
          <p:nvSpPr>
            <p:cNvPr id="78" name="Google Shape;3320;p59">
              <a:extLst>
                <a:ext uri="{FF2B5EF4-FFF2-40B4-BE49-F238E27FC236}">
                  <a16:creationId xmlns:a16="http://schemas.microsoft.com/office/drawing/2014/main" id="{F362BBC5-4AE8-44E4-AC55-F3C751AFD9BE}"/>
                </a:ext>
              </a:extLst>
            </p:cNvPr>
            <p:cNvSpPr/>
            <p:nvPr/>
          </p:nvSpPr>
          <p:spPr>
            <a:xfrm>
              <a:off x="5430899" y="1022475"/>
              <a:ext cx="3000017" cy="3280308"/>
            </a:xfrm>
            <a:custGeom>
              <a:avLst/>
              <a:gdLst/>
              <a:ahLst/>
              <a:cxnLst/>
              <a:rect l="l" t="t" r="r" b="b"/>
              <a:pathLst>
                <a:path w="28698" h="31380" extrusionOk="0">
                  <a:moveTo>
                    <a:pt x="14111" y="1"/>
                  </a:moveTo>
                  <a:cubicBezTo>
                    <a:pt x="13284" y="1"/>
                    <a:pt x="12457" y="76"/>
                    <a:pt x="11630" y="226"/>
                  </a:cubicBezTo>
                  <a:cubicBezTo>
                    <a:pt x="10753" y="402"/>
                    <a:pt x="9875" y="653"/>
                    <a:pt x="9023" y="978"/>
                  </a:cubicBezTo>
                  <a:cubicBezTo>
                    <a:pt x="8046" y="1379"/>
                    <a:pt x="7094" y="1906"/>
                    <a:pt x="6216" y="2532"/>
                  </a:cubicBezTo>
                  <a:lnTo>
                    <a:pt x="4813" y="2081"/>
                  </a:lnTo>
                  <a:cubicBezTo>
                    <a:pt x="4662" y="2031"/>
                    <a:pt x="4512" y="2006"/>
                    <a:pt x="4387" y="2006"/>
                  </a:cubicBezTo>
                  <a:cubicBezTo>
                    <a:pt x="3735" y="2006"/>
                    <a:pt x="3184" y="2432"/>
                    <a:pt x="2983" y="3033"/>
                  </a:cubicBezTo>
                  <a:lnTo>
                    <a:pt x="51" y="12457"/>
                  </a:lnTo>
                  <a:cubicBezTo>
                    <a:pt x="1" y="12607"/>
                    <a:pt x="1" y="12733"/>
                    <a:pt x="26" y="12858"/>
                  </a:cubicBezTo>
                  <a:cubicBezTo>
                    <a:pt x="26" y="12958"/>
                    <a:pt x="51" y="13034"/>
                    <a:pt x="101" y="13134"/>
                  </a:cubicBezTo>
                  <a:cubicBezTo>
                    <a:pt x="201" y="13359"/>
                    <a:pt x="402" y="13535"/>
                    <a:pt x="627" y="13610"/>
                  </a:cubicBezTo>
                  <a:lnTo>
                    <a:pt x="753" y="13635"/>
                  </a:lnTo>
                  <a:lnTo>
                    <a:pt x="753" y="30227"/>
                  </a:lnTo>
                  <a:cubicBezTo>
                    <a:pt x="753" y="30728"/>
                    <a:pt x="1154" y="31154"/>
                    <a:pt x="1680" y="31154"/>
                  </a:cubicBezTo>
                  <a:lnTo>
                    <a:pt x="5966" y="31154"/>
                  </a:lnTo>
                  <a:cubicBezTo>
                    <a:pt x="6116" y="31279"/>
                    <a:pt x="6342" y="31379"/>
                    <a:pt x="6567" y="31379"/>
                  </a:cubicBezTo>
                  <a:cubicBezTo>
                    <a:pt x="6617" y="31379"/>
                    <a:pt x="6693" y="31354"/>
                    <a:pt x="6743" y="31354"/>
                  </a:cubicBezTo>
                  <a:lnTo>
                    <a:pt x="7720" y="31154"/>
                  </a:lnTo>
                  <a:lnTo>
                    <a:pt x="26567" y="31154"/>
                  </a:lnTo>
                  <a:cubicBezTo>
                    <a:pt x="27069" y="31154"/>
                    <a:pt x="27495" y="30728"/>
                    <a:pt x="27495" y="30227"/>
                  </a:cubicBezTo>
                  <a:lnTo>
                    <a:pt x="27495" y="26843"/>
                  </a:lnTo>
                  <a:lnTo>
                    <a:pt x="27896" y="26743"/>
                  </a:lnTo>
                  <a:cubicBezTo>
                    <a:pt x="28372" y="26643"/>
                    <a:pt x="28698" y="26166"/>
                    <a:pt x="28597" y="25665"/>
                  </a:cubicBezTo>
                  <a:lnTo>
                    <a:pt x="27495" y="20427"/>
                  </a:lnTo>
                  <a:lnTo>
                    <a:pt x="27495" y="19876"/>
                  </a:lnTo>
                  <a:cubicBezTo>
                    <a:pt x="27495" y="19074"/>
                    <a:pt x="27520" y="18247"/>
                    <a:pt x="27545" y="17394"/>
                  </a:cubicBezTo>
                  <a:cubicBezTo>
                    <a:pt x="27570" y="16943"/>
                    <a:pt x="27570" y="16517"/>
                    <a:pt x="27595" y="16066"/>
                  </a:cubicBezTo>
                  <a:cubicBezTo>
                    <a:pt x="27620" y="15114"/>
                    <a:pt x="27620" y="14337"/>
                    <a:pt x="27595" y="13635"/>
                  </a:cubicBezTo>
                  <a:cubicBezTo>
                    <a:pt x="27570" y="13409"/>
                    <a:pt x="27570" y="13209"/>
                    <a:pt x="27545" y="12983"/>
                  </a:cubicBezTo>
                  <a:cubicBezTo>
                    <a:pt x="27470" y="11755"/>
                    <a:pt x="27294" y="10678"/>
                    <a:pt x="27018" y="9675"/>
                  </a:cubicBezTo>
                  <a:cubicBezTo>
                    <a:pt x="26392" y="7445"/>
                    <a:pt x="25189" y="5414"/>
                    <a:pt x="23560" y="3810"/>
                  </a:cubicBezTo>
                  <a:cubicBezTo>
                    <a:pt x="23485" y="3735"/>
                    <a:pt x="23409" y="3660"/>
                    <a:pt x="23334" y="3610"/>
                  </a:cubicBezTo>
                  <a:cubicBezTo>
                    <a:pt x="23159" y="3434"/>
                    <a:pt x="23008" y="3284"/>
                    <a:pt x="22808" y="3134"/>
                  </a:cubicBezTo>
                  <a:cubicBezTo>
                    <a:pt x="22683" y="3033"/>
                    <a:pt x="22557" y="2933"/>
                    <a:pt x="22407" y="2808"/>
                  </a:cubicBezTo>
                  <a:cubicBezTo>
                    <a:pt x="22332" y="2758"/>
                    <a:pt x="22282" y="2708"/>
                    <a:pt x="22231" y="2683"/>
                  </a:cubicBezTo>
                  <a:cubicBezTo>
                    <a:pt x="19876" y="928"/>
                    <a:pt x="17069" y="1"/>
                    <a:pt x="14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3360000" algn="bl" rotWithShape="0">
                <a:schemeClr val="accent5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321;p59">
              <a:extLst>
                <a:ext uri="{FF2B5EF4-FFF2-40B4-BE49-F238E27FC236}">
                  <a16:creationId xmlns:a16="http://schemas.microsoft.com/office/drawing/2014/main" id="{6FCEDDAF-77C9-452B-82A5-DC8FB3C4F332}"/>
                </a:ext>
              </a:extLst>
            </p:cNvPr>
            <p:cNvSpPr/>
            <p:nvPr/>
          </p:nvSpPr>
          <p:spPr>
            <a:xfrm>
              <a:off x="5595961" y="1116871"/>
              <a:ext cx="2617514" cy="3065384"/>
            </a:xfrm>
            <a:custGeom>
              <a:avLst/>
              <a:gdLst/>
              <a:ahLst/>
              <a:cxnLst/>
              <a:rect l="l" t="t" r="r" b="b"/>
              <a:pathLst>
                <a:path w="25039" h="29324" extrusionOk="0">
                  <a:moveTo>
                    <a:pt x="12457" y="0"/>
                  </a:moveTo>
                  <a:cubicBezTo>
                    <a:pt x="11680" y="0"/>
                    <a:pt x="10903" y="75"/>
                    <a:pt x="10151" y="226"/>
                  </a:cubicBezTo>
                  <a:cubicBezTo>
                    <a:pt x="9299" y="376"/>
                    <a:pt x="8497" y="627"/>
                    <a:pt x="7720" y="927"/>
                  </a:cubicBezTo>
                  <a:cubicBezTo>
                    <a:pt x="6642" y="1354"/>
                    <a:pt x="5640" y="1930"/>
                    <a:pt x="4738" y="2632"/>
                  </a:cubicBezTo>
                  <a:cubicBezTo>
                    <a:pt x="4161" y="3083"/>
                    <a:pt x="3635" y="3559"/>
                    <a:pt x="3134" y="4110"/>
                  </a:cubicBezTo>
                  <a:cubicBezTo>
                    <a:pt x="2081" y="5263"/>
                    <a:pt x="1254" y="6617"/>
                    <a:pt x="728" y="8095"/>
                  </a:cubicBezTo>
                  <a:cubicBezTo>
                    <a:pt x="527" y="8647"/>
                    <a:pt x="352" y="9223"/>
                    <a:pt x="251" y="9800"/>
                  </a:cubicBezTo>
                  <a:cubicBezTo>
                    <a:pt x="101" y="10527"/>
                    <a:pt x="26" y="11303"/>
                    <a:pt x="1" y="12080"/>
                  </a:cubicBezTo>
                  <a:lnTo>
                    <a:pt x="1" y="29324"/>
                  </a:lnTo>
                  <a:lnTo>
                    <a:pt x="24913" y="29324"/>
                  </a:lnTo>
                  <a:lnTo>
                    <a:pt x="24913" y="18973"/>
                  </a:lnTo>
                  <a:cubicBezTo>
                    <a:pt x="24913" y="17720"/>
                    <a:pt x="24988" y="16441"/>
                    <a:pt x="25013" y="15138"/>
                  </a:cubicBezTo>
                  <a:cubicBezTo>
                    <a:pt x="25038" y="14361"/>
                    <a:pt x="25038" y="13559"/>
                    <a:pt x="25013" y="12757"/>
                  </a:cubicBezTo>
                  <a:cubicBezTo>
                    <a:pt x="25013" y="12557"/>
                    <a:pt x="24988" y="12356"/>
                    <a:pt x="24988" y="12131"/>
                  </a:cubicBezTo>
                  <a:cubicBezTo>
                    <a:pt x="24913" y="11078"/>
                    <a:pt x="24763" y="10025"/>
                    <a:pt x="24487" y="9023"/>
                  </a:cubicBezTo>
                  <a:cubicBezTo>
                    <a:pt x="23911" y="6993"/>
                    <a:pt x="22808" y="5063"/>
                    <a:pt x="21279" y="3559"/>
                  </a:cubicBezTo>
                  <a:cubicBezTo>
                    <a:pt x="21204" y="3484"/>
                    <a:pt x="21129" y="3434"/>
                    <a:pt x="21053" y="3359"/>
                  </a:cubicBezTo>
                  <a:cubicBezTo>
                    <a:pt x="20903" y="3208"/>
                    <a:pt x="20728" y="3083"/>
                    <a:pt x="20577" y="2932"/>
                  </a:cubicBezTo>
                  <a:cubicBezTo>
                    <a:pt x="20452" y="2832"/>
                    <a:pt x="20302" y="2732"/>
                    <a:pt x="20176" y="2632"/>
                  </a:cubicBezTo>
                  <a:cubicBezTo>
                    <a:pt x="20126" y="2582"/>
                    <a:pt x="20076" y="2531"/>
                    <a:pt x="20026" y="2506"/>
                  </a:cubicBezTo>
                  <a:cubicBezTo>
                    <a:pt x="17921" y="927"/>
                    <a:pt x="15314" y="0"/>
                    <a:pt x="12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322;p59">
              <a:extLst>
                <a:ext uri="{FF2B5EF4-FFF2-40B4-BE49-F238E27FC236}">
                  <a16:creationId xmlns:a16="http://schemas.microsoft.com/office/drawing/2014/main" id="{4702828F-B3BA-4BBF-BFC6-8F7D475123FF}"/>
                </a:ext>
              </a:extLst>
            </p:cNvPr>
            <p:cNvSpPr/>
            <p:nvPr/>
          </p:nvSpPr>
          <p:spPr>
            <a:xfrm>
              <a:off x="6402976" y="1140392"/>
              <a:ext cx="301382" cy="228095"/>
            </a:xfrm>
            <a:custGeom>
              <a:avLst/>
              <a:gdLst/>
              <a:ahLst/>
              <a:cxnLst/>
              <a:rect l="l" t="t" r="r" b="b"/>
              <a:pathLst>
                <a:path w="2883" h="2182" extrusionOk="0">
                  <a:moveTo>
                    <a:pt x="2431" y="1"/>
                  </a:moveTo>
                  <a:cubicBezTo>
                    <a:pt x="1579" y="151"/>
                    <a:pt x="777" y="402"/>
                    <a:pt x="0" y="702"/>
                  </a:cubicBezTo>
                  <a:lnTo>
                    <a:pt x="2882" y="2181"/>
                  </a:lnTo>
                  <a:lnTo>
                    <a:pt x="2882" y="2181"/>
                  </a:lnTo>
                  <a:lnTo>
                    <a:pt x="24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323;p59">
              <a:extLst>
                <a:ext uri="{FF2B5EF4-FFF2-40B4-BE49-F238E27FC236}">
                  <a16:creationId xmlns:a16="http://schemas.microsoft.com/office/drawing/2014/main" id="{CD1032FB-9278-4163-B993-81B91BCD6AC2}"/>
                </a:ext>
              </a:extLst>
            </p:cNvPr>
            <p:cNvSpPr/>
            <p:nvPr/>
          </p:nvSpPr>
          <p:spPr>
            <a:xfrm>
              <a:off x="6526015" y="2311510"/>
              <a:ext cx="416686" cy="576511"/>
            </a:xfrm>
            <a:custGeom>
              <a:avLst/>
              <a:gdLst/>
              <a:ahLst/>
              <a:cxnLst/>
              <a:rect l="l" t="t" r="r" b="b"/>
              <a:pathLst>
                <a:path w="3986" h="5515" extrusionOk="0">
                  <a:moveTo>
                    <a:pt x="3986" y="1"/>
                  </a:moveTo>
                  <a:lnTo>
                    <a:pt x="1" y="5515"/>
                  </a:lnTo>
                  <a:lnTo>
                    <a:pt x="3460" y="5314"/>
                  </a:lnTo>
                  <a:lnTo>
                    <a:pt x="39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324;p59">
              <a:extLst>
                <a:ext uri="{FF2B5EF4-FFF2-40B4-BE49-F238E27FC236}">
                  <a16:creationId xmlns:a16="http://schemas.microsoft.com/office/drawing/2014/main" id="{3CAD9418-209D-4B21-88E2-0EDE61CD9C13}"/>
                </a:ext>
              </a:extLst>
            </p:cNvPr>
            <p:cNvSpPr/>
            <p:nvPr/>
          </p:nvSpPr>
          <p:spPr>
            <a:xfrm>
              <a:off x="7773125" y="2450439"/>
              <a:ext cx="440312" cy="249002"/>
            </a:xfrm>
            <a:custGeom>
              <a:avLst/>
              <a:gdLst/>
              <a:ahLst/>
              <a:cxnLst/>
              <a:rect l="l" t="t" r="r" b="b"/>
              <a:pathLst>
                <a:path w="4212" h="2382" extrusionOk="0">
                  <a:moveTo>
                    <a:pt x="4186" y="0"/>
                  </a:moveTo>
                  <a:lnTo>
                    <a:pt x="1" y="226"/>
                  </a:lnTo>
                  <a:lnTo>
                    <a:pt x="4186" y="2381"/>
                  </a:lnTo>
                  <a:cubicBezTo>
                    <a:pt x="4211" y="1604"/>
                    <a:pt x="4211" y="802"/>
                    <a:pt x="4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325;p59">
              <a:extLst>
                <a:ext uri="{FF2B5EF4-FFF2-40B4-BE49-F238E27FC236}">
                  <a16:creationId xmlns:a16="http://schemas.microsoft.com/office/drawing/2014/main" id="{340412DB-B6F4-4CE0-BD93-E948D354769A}"/>
                </a:ext>
              </a:extLst>
            </p:cNvPr>
            <p:cNvSpPr/>
            <p:nvPr/>
          </p:nvSpPr>
          <p:spPr>
            <a:xfrm>
              <a:off x="5595961" y="3419802"/>
              <a:ext cx="254235" cy="351133"/>
            </a:xfrm>
            <a:custGeom>
              <a:avLst/>
              <a:gdLst/>
              <a:ahLst/>
              <a:cxnLst/>
              <a:rect l="l" t="t" r="r" b="b"/>
              <a:pathLst>
                <a:path w="2432" h="3359" extrusionOk="0">
                  <a:moveTo>
                    <a:pt x="1" y="0"/>
                  </a:moveTo>
                  <a:lnTo>
                    <a:pt x="1" y="3359"/>
                  </a:lnTo>
                  <a:lnTo>
                    <a:pt x="2432" y="3359"/>
                  </a:lnTo>
                  <a:lnTo>
                    <a:pt x="24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326;p59">
              <a:extLst>
                <a:ext uri="{FF2B5EF4-FFF2-40B4-BE49-F238E27FC236}">
                  <a16:creationId xmlns:a16="http://schemas.microsoft.com/office/drawing/2014/main" id="{CDF68F92-AE76-4BC2-8FF9-CCE383502C71}"/>
                </a:ext>
              </a:extLst>
            </p:cNvPr>
            <p:cNvSpPr/>
            <p:nvPr/>
          </p:nvSpPr>
          <p:spPr>
            <a:xfrm>
              <a:off x="7584543" y="1753496"/>
              <a:ext cx="351141" cy="351133"/>
            </a:xfrm>
            <a:custGeom>
              <a:avLst/>
              <a:gdLst/>
              <a:ahLst/>
              <a:cxnLst/>
              <a:rect l="l" t="t" r="r" b="b"/>
              <a:pathLst>
                <a:path w="3359" h="3359" extrusionOk="0">
                  <a:moveTo>
                    <a:pt x="0" y="0"/>
                  </a:moveTo>
                  <a:lnTo>
                    <a:pt x="0" y="3359"/>
                  </a:lnTo>
                  <a:lnTo>
                    <a:pt x="3359" y="3359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327;p59">
              <a:extLst>
                <a:ext uri="{FF2B5EF4-FFF2-40B4-BE49-F238E27FC236}">
                  <a16:creationId xmlns:a16="http://schemas.microsoft.com/office/drawing/2014/main" id="{2D0CFA44-9AE5-406D-B21E-DEF069CE2E13}"/>
                </a:ext>
              </a:extLst>
            </p:cNvPr>
            <p:cNvSpPr/>
            <p:nvPr/>
          </p:nvSpPr>
          <p:spPr>
            <a:xfrm>
              <a:off x="7039598" y="4043360"/>
              <a:ext cx="351141" cy="138927"/>
            </a:xfrm>
            <a:custGeom>
              <a:avLst/>
              <a:gdLst/>
              <a:ahLst/>
              <a:cxnLst/>
              <a:rect l="l" t="t" r="r" b="b"/>
              <a:pathLst>
                <a:path w="3359" h="1329" extrusionOk="0">
                  <a:moveTo>
                    <a:pt x="0" y="0"/>
                  </a:moveTo>
                  <a:lnTo>
                    <a:pt x="0" y="1329"/>
                  </a:lnTo>
                  <a:lnTo>
                    <a:pt x="3359" y="1329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328;p59">
              <a:extLst>
                <a:ext uri="{FF2B5EF4-FFF2-40B4-BE49-F238E27FC236}">
                  <a16:creationId xmlns:a16="http://schemas.microsoft.com/office/drawing/2014/main" id="{3E722DDD-549E-4AF0-BCCF-8C44CAA055BD}"/>
                </a:ext>
              </a:extLst>
            </p:cNvPr>
            <p:cNvSpPr/>
            <p:nvPr/>
          </p:nvSpPr>
          <p:spPr>
            <a:xfrm>
              <a:off x="6596785" y="2895031"/>
              <a:ext cx="144262" cy="150217"/>
            </a:xfrm>
            <a:custGeom>
              <a:avLst/>
              <a:gdLst/>
              <a:ahLst/>
              <a:cxnLst/>
              <a:rect l="l" t="t" r="r" b="b"/>
              <a:pathLst>
                <a:path w="1380" h="1437" extrusionOk="0">
                  <a:moveTo>
                    <a:pt x="649" y="1"/>
                  </a:moveTo>
                  <a:cubicBezTo>
                    <a:pt x="617" y="1"/>
                    <a:pt x="585" y="3"/>
                    <a:pt x="552" y="8"/>
                  </a:cubicBezTo>
                  <a:cubicBezTo>
                    <a:pt x="226" y="58"/>
                    <a:pt x="1" y="359"/>
                    <a:pt x="51" y="710"/>
                  </a:cubicBezTo>
                  <a:lnTo>
                    <a:pt x="151" y="1436"/>
                  </a:lnTo>
                  <a:lnTo>
                    <a:pt x="1379" y="1236"/>
                  </a:lnTo>
                  <a:lnTo>
                    <a:pt x="1254" y="509"/>
                  </a:lnTo>
                  <a:cubicBezTo>
                    <a:pt x="1208" y="214"/>
                    <a:pt x="957" y="1"/>
                    <a:pt x="6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329;p59">
              <a:extLst>
                <a:ext uri="{FF2B5EF4-FFF2-40B4-BE49-F238E27FC236}">
                  <a16:creationId xmlns:a16="http://schemas.microsoft.com/office/drawing/2014/main" id="{DA7A0E5A-647B-4707-ACBE-2178E9C824BB}"/>
                </a:ext>
              </a:extLst>
            </p:cNvPr>
            <p:cNvSpPr/>
            <p:nvPr/>
          </p:nvSpPr>
          <p:spPr>
            <a:xfrm>
              <a:off x="5595961" y="2575986"/>
              <a:ext cx="1076945" cy="1606285"/>
            </a:xfrm>
            <a:custGeom>
              <a:avLst/>
              <a:gdLst/>
              <a:ahLst/>
              <a:cxnLst/>
              <a:rect l="l" t="t" r="r" b="b"/>
              <a:pathLst>
                <a:path w="10302" h="15366" extrusionOk="0">
                  <a:moveTo>
                    <a:pt x="7570" y="1130"/>
                  </a:moveTo>
                  <a:cubicBezTo>
                    <a:pt x="8271" y="1807"/>
                    <a:pt x="8547" y="2784"/>
                    <a:pt x="8246" y="3586"/>
                  </a:cubicBezTo>
                  <a:cubicBezTo>
                    <a:pt x="8171" y="3812"/>
                    <a:pt x="8021" y="4087"/>
                    <a:pt x="7720" y="4288"/>
                  </a:cubicBezTo>
                  <a:cubicBezTo>
                    <a:pt x="7720" y="4313"/>
                    <a:pt x="7720" y="4313"/>
                    <a:pt x="7695" y="4313"/>
                  </a:cubicBezTo>
                  <a:cubicBezTo>
                    <a:pt x="7494" y="4438"/>
                    <a:pt x="7244" y="4513"/>
                    <a:pt x="6943" y="4538"/>
                  </a:cubicBezTo>
                  <a:lnTo>
                    <a:pt x="6617" y="4538"/>
                  </a:lnTo>
                  <a:cubicBezTo>
                    <a:pt x="5890" y="4488"/>
                    <a:pt x="5189" y="4062"/>
                    <a:pt x="4788" y="3436"/>
                  </a:cubicBezTo>
                  <a:cubicBezTo>
                    <a:pt x="4637" y="3185"/>
                    <a:pt x="4562" y="2934"/>
                    <a:pt x="4587" y="2734"/>
                  </a:cubicBezTo>
                  <a:cubicBezTo>
                    <a:pt x="4612" y="2559"/>
                    <a:pt x="4687" y="2383"/>
                    <a:pt x="4863" y="2183"/>
                  </a:cubicBezTo>
                  <a:cubicBezTo>
                    <a:pt x="5414" y="1506"/>
                    <a:pt x="6342" y="1130"/>
                    <a:pt x="7444" y="1130"/>
                  </a:cubicBezTo>
                  <a:close/>
                  <a:moveTo>
                    <a:pt x="4858" y="1"/>
                  </a:moveTo>
                  <a:cubicBezTo>
                    <a:pt x="4818" y="1"/>
                    <a:pt x="4778" y="1"/>
                    <a:pt x="4738" y="2"/>
                  </a:cubicBezTo>
                  <a:cubicBezTo>
                    <a:pt x="2632" y="2"/>
                    <a:pt x="677" y="1205"/>
                    <a:pt x="1" y="2909"/>
                  </a:cubicBezTo>
                  <a:lnTo>
                    <a:pt x="1" y="3411"/>
                  </a:lnTo>
                  <a:cubicBezTo>
                    <a:pt x="51" y="3260"/>
                    <a:pt x="76" y="3135"/>
                    <a:pt x="126" y="3010"/>
                  </a:cubicBezTo>
                  <a:cubicBezTo>
                    <a:pt x="778" y="1330"/>
                    <a:pt x="2657" y="152"/>
                    <a:pt x="4738" y="152"/>
                  </a:cubicBezTo>
                  <a:lnTo>
                    <a:pt x="4788" y="152"/>
                  </a:lnTo>
                  <a:cubicBezTo>
                    <a:pt x="5815" y="152"/>
                    <a:pt x="6743" y="428"/>
                    <a:pt x="7394" y="954"/>
                  </a:cubicBezTo>
                  <a:cubicBezTo>
                    <a:pt x="6266" y="980"/>
                    <a:pt x="5314" y="1381"/>
                    <a:pt x="4738" y="2082"/>
                  </a:cubicBezTo>
                  <a:cubicBezTo>
                    <a:pt x="4562" y="2308"/>
                    <a:pt x="4462" y="2508"/>
                    <a:pt x="4437" y="2709"/>
                  </a:cubicBezTo>
                  <a:cubicBezTo>
                    <a:pt x="4412" y="2960"/>
                    <a:pt x="4487" y="3235"/>
                    <a:pt x="4662" y="3511"/>
                  </a:cubicBezTo>
                  <a:cubicBezTo>
                    <a:pt x="5013" y="4087"/>
                    <a:pt x="5590" y="4488"/>
                    <a:pt x="6216" y="4639"/>
                  </a:cubicBezTo>
                  <a:lnTo>
                    <a:pt x="6241" y="4639"/>
                  </a:lnTo>
                  <a:cubicBezTo>
                    <a:pt x="6406" y="4675"/>
                    <a:pt x="6585" y="4699"/>
                    <a:pt x="6757" y="4699"/>
                  </a:cubicBezTo>
                  <a:cubicBezTo>
                    <a:pt x="6820" y="4699"/>
                    <a:pt x="6883" y="4696"/>
                    <a:pt x="6943" y="4689"/>
                  </a:cubicBezTo>
                  <a:cubicBezTo>
                    <a:pt x="7269" y="4664"/>
                    <a:pt x="7570" y="4589"/>
                    <a:pt x="7795" y="4438"/>
                  </a:cubicBezTo>
                  <a:cubicBezTo>
                    <a:pt x="7895" y="4388"/>
                    <a:pt x="7971" y="4313"/>
                    <a:pt x="8046" y="4213"/>
                  </a:cubicBezTo>
                  <a:cubicBezTo>
                    <a:pt x="8221" y="4037"/>
                    <a:pt x="8322" y="3812"/>
                    <a:pt x="8397" y="3661"/>
                  </a:cubicBezTo>
                  <a:cubicBezTo>
                    <a:pt x="8697" y="2834"/>
                    <a:pt x="8447" y="1832"/>
                    <a:pt x="7795" y="1130"/>
                  </a:cubicBezTo>
                  <a:lnTo>
                    <a:pt x="7795" y="1130"/>
                  </a:lnTo>
                  <a:cubicBezTo>
                    <a:pt x="8447" y="1180"/>
                    <a:pt x="8998" y="1355"/>
                    <a:pt x="9424" y="1656"/>
                  </a:cubicBezTo>
                  <a:cubicBezTo>
                    <a:pt x="9875" y="2007"/>
                    <a:pt x="10151" y="2533"/>
                    <a:pt x="10151" y="3035"/>
                  </a:cubicBezTo>
                  <a:cubicBezTo>
                    <a:pt x="10151" y="3135"/>
                    <a:pt x="10151" y="3235"/>
                    <a:pt x="10126" y="3310"/>
                  </a:cubicBezTo>
                  <a:lnTo>
                    <a:pt x="10276" y="3361"/>
                  </a:lnTo>
                  <a:cubicBezTo>
                    <a:pt x="10302" y="3235"/>
                    <a:pt x="10302" y="3135"/>
                    <a:pt x="10302" y="3035"/>
                  </a:cubicBezTo>
                  <a:cubicBezTo>
                    <a:pt x="10302" y="2483"/>
                    <a:pt x="10001" y="1907"/>
                    <a:pt x="9500" y="1556"/>
                  </a:cubicBezTo>
                  <a:cubicBezTo>
                    <a:pt x="9023" y="1180"/>
                    <a:pt x="8397" y="1005"/>
                    <a:pt x="7645" y="980"/>
                  </a:cubicBezTo>
                  <a:cubicBezTo>
                    <a:pt x="7620" y="954"/>
                    <a:pt x="7595" y="929"/>
                    <a:pt x="7545" y="904"/>
                  </a:cubicBezTo>
                  <a:cubicBezTo>
                    <a:pt x="6892" y="324"/>
                    <a:pt x="5937" y="1"/>
                    <a:pt x="4858" y="1"/>
                  </a:cubicBezTo>
                  <a:close/>
                  <a:moveTo>
                    <a:pt x="1" y="6117"/>
                  </a:moveTo>
                  <a:lnTo>
                    <a:pt x="1" y="6744"/>
                  </a:lnTo>
                  <a:cubicBezTo>
                    <a:pt x="201" y="7396"/>
                    <a:pt x="477" y="8022"/>
                    <a:pt x="828" y="8624"/>
                  </a:cubicBezTo>
                  <a:cubicBezTo>
                    <a:pt x="1028" y="8924"/>
                    <a:pt x="1229" y="9250"/>
                    <a:pt x="1454" y="9551"/>
                  </a:cubicBezTo>
                  <a:cubicBezTo>
                    <a:pt x="1780" y="10002"/>
                    <a:pt x="2106" y="10478"/>
                    <a:pt x="2357" y="11005"/>
                  </a:cubicBezTo>
                  <a:cubicBezTo>
                    <a:pt x="2733" y="11757"/>
                    <a:pt x="2858" y="12584"/>
                    <a:pt x="2783" y="13386"/>
                  </a:cubicBezTo>
                  <a:cubicBezTo>
                    <a:pt x="2733" y="13912"/>
                    <a:pt x="2582" y="14388"/>
                    <a:pt x="2306" y="14764"/>
                  </a:cubicBezTo>
                  <a:cubicBezTo>
                    <a:pt x="2156" y="14990"/>
                    <a:pt x="1956" y="15190"/>
                    <a:pt x="1730" y="15366"/>
                  </a:cubicBezTo>
                  <a:lnTo>
                    <a:pt x="1981" y="15366"/>
                  </a:lnTo>
                  <a:cubicBezTo>
                    <a:pt x="2156" y="15215"/>
                    <a:pt x="2306" y="15040"/>
                    <a:pt x="2432" y="14839"/>
                  </a:cubicBezTo>
                  <a:cubicBezTo>
                    <a:pt x="2707" y="14463"/>
                    <a:pt x="2883" y="13962"/>
                    <a:pt x="2933" y="13386"/>
                  </a:cubicBezTo>
                  <a:cubicBezTo>
                    <a:pt x="3033" y="12584"/>
                    <a:pt x="2858" y="11731"/>
                    <a:pt x="2482" y="10929"/>
                  </a:cubicBezTo>
                  <a:cubicBezTo>
                    <a:pt x="2256" y="10403"/>
                    <a:pt x="1905" y="9927"/>
                    <a:pt x="1580" y="9451"/>
                  </a:cubicBezTo>
                  <a:cubicBezTo>
                    <a:pt x="1354" y="9150"/>
                    <a:pt x="1154" y="8849"/>
                    <a:pt x="953" y="8549"/>
                  </a:cubicBezTo>
                  <a:cubicBezTo>
                    <a:pt x="502" y="7797"/>
                    <a:pt x="201" y="6970"/>
                    <a:pt x="1" y="61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330;p59">
              <a:extLst>
                <a:ext uri="{FF2B5EF4-FFF2-40B4-BE49-F238E27FC236}">
                  <a16:creationId xmlns:a16="http://schemas.microsoft.com/office/drawing/2014/main" id="{AFC8803E-2F2E-4051-9769-31C77BD5F220}"/>
                </a:ext>
              </a:extLst>
            </p:cNvPr>
            <p:cNvSpPr/>
            <p:nvPr/>
          </p:nvSpPr>
          <p:spPr>
            <a:xfrm>
              <a:off x="6987226" y="1590733"/>
              <a:ext cx="157224" cy="157639"/>
            </a:xfrm>
            <a:custGeom>
              <a:avLst/>
              <a:gdLst/>
              <a:ahLst/>
              <a:cxnLst/>
              <a:rect l="l" t="t" r="r" b="b"/>
              <a:pathLst>
                <a:path w="1504" h="1508" extrusionOk="0">
                  <a:moveTo>
                    <a:pt x="841" y="0"/>
                  </a:moveTo>
                  <a:cubicBezTo>
                    <a:pt x="577" y="0"/>
                    <a:pt x="327" y="166"/>
                    <a:pt x="226" y="430"/>
                  </a:cubicBezTo>
                  <a:lnTo>
                    <a:pt x="0" y="1106"/>
                  </a:lnTo>
                  <a:lnTo>
                    <a:pt x="1153" y="1507"/>
                  </a:lnTo>
                  <a:lnTo>
                    <a:pt x="1404" y="831"/>
                  </a:lnTo>
                  <a:cubicBezTo>
                    <a:pt x="1504" y="505"/>
                    <a:pt x="1353" y="154"/>
                    <a:pt x="1028" y="29"/>
                  </a:cubicBezTo>
                  <a:cubicBezTo>
                    <a:pt x="966" y="10"/>
                    <a:pt x="903" y="0"/>
                    <a:pt x="8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331;p59">
              <a:extLst>
                <a:ext uri="{FF2B5EF4-FFF2-40B4-BE49-F238E27FC236}">
                  <a16:creationId xmlns:a16="http://schemas.microsoft.com/office/drawing/2014/main" id="{D25D8168-34BF-4109-AEEC-1C2A862BD766}"/>
                </a:ext>
              </a:extLst>
            </p:cNvPr>
            <p:cNvSpPr/>
            <p:nvPr/>
          </p:nvSpPr>
          <p:spPr>
            <a:xfrm>
              <a:off x="5517350" y="1333052"/>
              <a:ext cx="2486529" cy="1712179"/>
            </a:xfrm>
            <a:custGeom>
              <a:avLst/>
              <a:gdLst/>
              <a:ahLst/>
              <a:cxnLst/>
              <a:rect l="l" t="t" r="r" b="b"/>
              <a:pathLst>
                <a:path w="23786" h="16379" extrusionOk="0">
                  <a:moveTo>
                    <a:pt x="3557" y="0"/>
                  </a:moveTo>
                  <a:cubicBezTo>
                    <a:pt x="3260" y="0"/>
                    <a:pt x="2988" y="188"/>
                    <a:pt x="2908" y="489"/>
                  </a:cubicBezTo>
                  <a:lnTo>
                    <a:pt x="1" y="9762"/>
                  </a:lnTo>
                  <a:lnTo>
                    <a:pt x="1680" y="10288"/>
                  </a:lnTo>
                  <a:lnTo>
                    <a:pt x="8497" y="12494"/>
                  </a:lnTo>
                  <a:lnTo>
                    <a:pt x="8572" y="12494"/>
                  </a:lnTo>
                  <a:lnTo>
                    <a:pt x="14587" y="14449"/>
                  </a:lnTo>
                  <a:lnTo>
                    <a:pt x="15465" y="14724"/>
                  </a:lnTo>
                  <a:lnTo>
                    <a:pt x="15515" y="14724"/>
                  </a:lnTo>
                  <a:lnTo>
                    <a:pt x="20602" y="16353"/>
                  </a:lnTo>
                  <a:lnTo>
                    <a:pt x="20602" y="16378"/>
                  </a:lnTo>
                  <a:lnTo>
                    <a:pt x="20628" y="16328"/>
                  </a:lnTo>
                  <a:lnTo>
                    <a:pt x="21755" y="12844"/>
                  </a:lnTo>
                  <a:lnTo>
                    <a:pt x="23635" y="7130"/>
                  </a:lnTo>
                  <a:cubicBezTo>
                    <a:pt x="23785" y="6704"/>
                    <a:pt x="23560" y="6253"/>
                    <a:pt x="23134" y="6128"/>
                  </a:cubicBezTo>
                  <a:lnTo>
                    <a:pt x="17946" y="4499"/>
                  </a:lnTo>
                  <a:lnTo>
                    <a:pt x="17820" y="4448"/>
                  </a:lnTo>
                  <a:lnTo>
                    <a:pt x="12282" y="2719"/>
                  </a:lnTo>
                  <a:lnTo>
                    <a:pt x="12156" y="2669"/>
                  </a:lnTo>
                  <a:lnTo>
                    <a:pt x="4387" y="213"/>
                  </a:lnTo>
                  <a:lnTo>
                    <a:pt x="3785" y="37"/>
                  </a:lnTo>
                  <a:cubicBezTo>
                    <a:pt x="3709" y="12"/>
                    <a:pt x="3633" y="0"/>
                    <a:pt x="3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332;p59">
              <a:extLst>
                <a:ext uri="{FF2B5EF4-FFF2-40B4-BE49-F238E27FC236}">
                  <a16:creationId xmlns:a16="http://schemas.microsoft.com/office/drawing/2014/main" id="{805B1D10-67AE-4D24-B24A-237B7899A68E}"/>
                </a:ext>
              </a:extLst>
            </p:cNvPr>
            <p:cNvSpPr/>
            <p:nvPr/>
          </p:nvSpPr>
          <p:spPr>
            <a:xfrm>
              <a:off x="6064908" y="1846324"/>
              <a:ext cx="293541" cy="441765"/>
            </a:xfrm>
            <a:custGeom>
              <a:avLst/>
              <a:gdLst/>
              <a:ahLst/>
              <a:cxnLst/>
              <a:rect l="l" t="t" r="r" b="b"/>
              <a:pathLst>
                <a:path w="2808" h="4226" extrusionOk="0">
                  <a:moveTo>
                    <a:pt x="1941" y="1"/>
                  </a:moveTo>
                  <a:cubicBezTo>
                    <a:pt x="1649" y="1"/>
                    <a:pt x="1367" y="184"/>
                    <a:pt x="1254" y="466"/>
                  </a:cubicBezTo>
                  <a:lnTo>
                    <a:pt x="151" y="3173"/>
                  </a:lnTo>
                  <a:cubicBezTo>
                    <a:pt x="1" y="3574"/>
                    <a:pt x="176" y="4000"/>
                    <a:pt x="552" y="4175"/>
                  </a:cubicBezTo>
                  <a:cubicBezTo>
                    <a:pt x="643" y="4209"/>
                    <a:pt x="737" y="4225"/>
                    <a:pt x="829" y="4225"/>
                  </a:cubicBezTo>
                  <a:cubicBezTo>
                    <a:pt x="1143" y="4225"/>
                    <a:pt x="1439" y="4040"/>
                    <a:pt x="1555" y="3749"/>
                  </a:cubicBezTo>
                  <a:lnTo>
                    <a:pt x="2658" y="1042"/>
                  </a:lnTo>
                  <a:cubicBezTo>
                    <a:pt x="2808" y="666"/>
                    <a:pt x="2633" y="215"/>
                    <a:pt x="2232" y="65"/>
                  </a:cubicBezTo>
                  <a:cubicBezTo>
                    <a:pt x="2138" y="21"/>
                    <a:pt x="2039" y="1"/>
                    <a:pt x="1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333;p59">
              <a:extLst>
                <a:ext uri="{FF2B5EF4-FFF2-40B4-BE49-F238E27FC236}">
                  <a16:creationId xmlns:a16="http://schemas.microsoft.com/office/drawing/2014/main" id="{3AB4B88F-8FEB-4E5A-8517-584C86F8FEE8}"/>
                </a:ext>
              </a:extLst>
            </p:cNvPr>
            <p:cNvSpPr/>
            <p:nvPr/>
          </p:nvSpPr>
          <p:spPr>
            <a:xfrm>
              <a:off x="5981070" y="1930162"/>
              <a:ext cx="461219" cy="272941"/>
            </a:xfrm>
            <a:custGeom>
              <a:avLst/>
              <a:gdLst/>
              <a:ahLst/>
              <a:cxnLst/>
              <a:rect l="l" t="t" r="r" b="b"/>
              <a:pathLst>
                <a:path w="4412" h="2611" extrusionOk="0">
                  <a:moveTo>
                    <a:pt x="839" y="1"/>
                  </a:moveTo>
                  <a:cubicBezTo>
                    <a:pt x="546" y="1"/>
                    <a:pt x="264" y="184"/>
                    <a:pt x="151" y="466"/>
                  </a:cubicBezTo>
                  <a:cubicBezTo>
                    <a:pt x="1" y="867"/>
                    <a:pt x="176" y="1293"/>
                    <a:pt x="552" y="1468"/>
                  </a:cubicBezTo>
                  <a:lnTo>
                    <a:pt x="3259" y="2546"/>
                  </a:lnTo>
                  <a:cubicBezTo>
                    <a:pt x="3359" y="2590"/>
                    <a:pt x="3461" y="2610"/>
                    <a:pt x="3560" y="2610"/>
                  </a:cubicBezTo>
                  <a:cubicBezTo>
                    <a:pt x="3857" y="2610"/>
                    <a:pt x="4130" y="2427"/>
                    <a:pt x="4262" y="2145"/>
                  </a:cubicBezTo>
                  <a:cubicBezTo>
                    <a:pt x="4412" y="1744"/>
                    <a:pt x="4237" y="1318"/>
                    <a:pt x="3836" y="1142"/>
                  </a:cubicBezTo>
                  <a:lnTo>
                    <a:pt x="1129" y="65"/>
                  </a:lnTo>
                  <a:cubicBezTo>
                    <a:pt x="1035" y="21"/>
                    <a:pt x="936" y="1"/>
                    <a:pt x="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334;p59">
              <a:extLst>
                <a:ext uri="{FF2B5EF4-FFF2-40B4-BE49-F238E27FC236}">
                  <a16:creationId xmlns:a16="http://schemas.microsoft.com/office/drawing/2014/main" id="{09FE04AA-A727-46A4-83A5-466E89144E52}"/>
                </a:ext>
              </a:extLst>
            </p:cNvPr>
            <p:cNvSpPr/>
            <p:nvPr/>
          </p:nvSpPr>
          <p:spPr>
            <a:xfrm>
              <a:off x="5517350" y="1328452"/>
              <a:ext cx="458606" cy="1080160"/>
            </a:xfrm>
            <a:custGeom>
              <a:avLst/>
              <a:gdLst/>
              <a:ahLst/>
              <a:cxnLst/>
              <a:rect l="l" t="t" r="r" b="b"/>
              <a:pathLst>
                <a:path w="4387" h="10333" extrusionOk="0">
                  <a:moveTo>
                    <a:pt x="3448" y="0"/>
                  </a:moveTo>
                  <a:cubicBezTo>
                    <a:pt x="3217" y="0"/>
                    <a:pt x="3012" y="144"/>
                    <a:pt x="2933" y="382"/>
                  </a:cubicBezTo>
                  <a:lnTo>
                    <a:pt x="1" y="9806"/>
                  </a:lnTo>
                  <a:lnTo>
                    <a:pt x="1680" y="10332"/>
                  </a:lnTo>
                  <a:lnTo>
                    <a:pt x="4387" y="257"/>
                  </a:lnTo>
                  <a:lnTo>
                    <a:pt x="3635" y="31"/>
                  </a:lnTo>
                  <a:cubicBezTo>
                    <a:pt x="3572" y="10"/>
                    <a:pt x="3509" y="0"/>
                    <a:pt x="3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335;p59">
              <a:extLst>
                <a:ext uri="{FF2B5EF4-FFF2-40B4-BE49-F238E27FC236}">
                  <a16:creationId xmlns:a16="http://schemas.microsoft.com/office/drawing/2014/main" id="{9A27FC2B-0FE5-4715-AA2A-AB9563CE94B7}"/>
                </a:ext>
              </a:extLst>
            </p:cNvPr>
            <p:cNvSpPr/>
            <p:nvPr/>
          </p:nvSpPr>
          <p:spPr>
            <a:xfrm>
              <a:off x="5850087" y="1727258"/>
              <a:ext cx="752043" cy="691813"/>
            </a:xfrm>
            <a:custGeom>
              <a:avLst/>
              <a:gdLst/>
              <a:ahLst/>
              <a:cxnLst/>
              <a:rect l="l" t="t" r="r" b="b"/>
              <a:pathLst>
                <a:path w="7194" h="6618" extrusionOk="0">
                  <a:moveTo>
                    <a:pt x="3434" y="76"/>
                  </a:moveTo>
                  <a:cubicBezTo>
                    <a:pt x="3986" y="76"/>
                    <a:pt x="4537" y="201"/>
                    <a:pt x="5038" y="502"/>
                  </a:cubicBezTo>
                  <a:cubicBezTo>
                    <a:pt x="5790" y="928"/>
                    <a:pt x="6342" y="1630"/>
                    <a:pt x="6567" y="2482"/>
                  </a:cubicBezTo>
                  <a:cubicBezTo>
                    <a:pt x="6768" y="3309"/>
                    <a:pt x="6668" y="4186"/>
                    <a:pt x="6216" y="4938"/>
                  </a:cubicBezTo>
                  <a:cubicBezTo>
                    <a:pt x="5790" y="5690"/>
                    <a:pt x="5089" y="6216"/>
                    <a:pt x="4261" y="6442"/>
                  </a:cubicBezTo>
                  <a:cubicBezTo>
                    <a:pt x="3989" y="6516"/>
                    <a:pt x="3712" y="6552"/>
                    <a:pt x="3435" y="6552"/>
                  </a:cubicBezTo>
                  <a:cubicBezTo>
                    <a:pt x="2870" y="6552"/>
                    <a:pt x="2310" y="6402"/>
                    <a:pt x="1805" y="6116"/>
                  </a:cubicBezTo>
                  <a:cubicBezTo>
                    <a:pt x="1053" y="5690"/>
                    <a:pt x="527" y="4988"/>
                    <a:pt x="302" y="4136"/>
                  </a:cubicBezTo>
                  <a:cubicBezTo>
                    <a:pt x="76" y="3309"/>
                    <a:pt x="176" y="2432"/>
                    <a:pt x="627" y="1680"/>
                  </a:cubicBezTo>
                  <a:cubicBezTo>
                    <a:pt x="1229" y="652"/>
                    <a:pt x="2307" y="76"/>
                    <a:pt x="3434" y="76"/>
                  </a:cubicBezTo>
                  <a:close/>
                  <a:moveTo>
                    <a:pt x="3433" y="1"/>
                  </a:moveTo>
                  <a:cubicBezTo>
                    <a:pt x="2289" y="1"/>
                    <a:pt x="1173" y="597"/>
                    <a:pt x="552" y="1655"/>
                  </a:cubicBezTo>
                  <a:cubicBezTo>
                    <a:pt x="126" y="2407"/>
                    <a:pt x="1" y="3309"/>
                    <a:pt x="226" y="4161"/>
                  </a:cubicBezTo>
                  <a:cubicBezTo>
                    <a:pt x="452" y="5013"/>
                    <a:pt x="1003" y="5740"/>
                    <a:pt x="1755" y="6166"/>
                  </a:cubicBezTo>
                  <a:cubicBezTo>
                    <a:pt x="2282" y="6467"/>
                    <a:pt x="2833" y="6617"/>
                    <a:pt x="3409" y="6617"/>
                  </a:cubicBezTo>
                  <a:cubicBezTo>
                    <a:pt x="3710" y="6617"/>
                    <a:pt x="3986" y="6592"/>
                    <a:pt x="4287" y="6517"/>
                  </a:cubicBezTo>
                  <a:cubicBezTo>
                    <a:pt x="5139" y="6266"/>
                    <a:pt x="5840" y="5740"/>
                    <a:pt x="6292" y="4963"/>
                  </a:cubicBezTo>
                  <a:cubicBezTo>
                    <a:pt x="7194" y="3384"/>
                    <a:pt x="6668" y="1354"/>
                    <a:pt x="5089" y="452"/>
                  </a:cubicBezTo>
                  <a:cubicBezTo>
                    <a:pt x="4567" y="146"/>
                    <a:pt x="3997" y="1"/>
                    <a:pt x="3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336;p59">
              <a:extLst>
                <a:ext uri="{FF2B5EF4-FFF2-40B4-BE49-F238E27FC236}">
                  <a16:creationId xmlns:a16="http://schemas.microsoft.com/office/drawing/2014/main" id="{BD5B7647-95B1-4221-B913-0A033B39892F}"/>
                </a:ext>
              </a:extLst>
            </p:cNvPr>
            <p:cNvSpPr/>
            <p:nvPr/>
          </p:nvSpPr>
          <p:spPr>
            <a:xfrm>
              <a:off x="6848298" y="1720358"/>
              <a:ext cx="180954" cy="94081"/>
            </a:xfrm>
            <a:custGeom>
              <a:avLst/>
              <a:gdLst/>
              <a:ahLst/>
              <a:cxnLst/>
              <a:rect l="l" t="t" r="r" b="b"/>
              <a:pathLst>
                <a:path w="1731" h="900" extrusionOk="0">
                  <a:moveTo>
                    <a:pt x="269" y="1"/>
                  </a:moveTo>
                  <a:cubicBezTo>
                    <a:pt x="168" y="1"/>
                    <a:pt x="71" y="68"/>
                    <a:pt x="51" y="167"/>
                  </a:cubicBezTo>
                  <a:cubicBezTo>
                    <a:pt x="1" y="317"/>
                    <a:pt x="76" y="443"/>
                    <a:pt x="201" y="493"/>
                  </a:cubicBezTo>
                  <a:lnTo>
                    <a:pt x="1354" y="894"/>
                  </a:lnTo>
                  <a:cubicBezTo>
                    <a:pt x="1374" y="898"/>
                    <a:pt x="1395" y="900"/>
                    <a:pt x="1417" y="900"/>
                  </a:cubicBezTo>
                  <a:cubicBezTo>
                    <a:pt x="1526" y="900"/>
                    <a:pt x="1638" y="844"/>
                    <a:pt x="1680" y="718"/>
                  </a:cubicBezTo>
                  <a:cubicBezTo>
                    <a:pt x="1730" y="593"/>
                    <a:pt x="1655" y="443"/>
                    <a:pt x="1530" y="418"/>
                  </a:cubicBezTo>
                  <a:lnTo>
                    <a:pt x="352" y="17"/>
                  </a:lnTo>
                  <a:cubicBezTo>
                    <a:pt x="325" y="6"/>
                    <a:pt x="297" y="1"/>
                    <a:pt x="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337;p59">
              <a:extLst>
                <a:ext uri="{FF2B5EF4-FFF2-40B4-BE49-F238E27FC236}">
                  <a16:creationId xmlns:a16="http://schemas.microsoft.com/office/drawing/2014/main" id="{E86379E6-0780-480E-9320-CE15FE239ECA}"/>
                </a:ext>
              </a:extLst>
            </p:cNvPr>
            <p:cNvSpPr/>
            <p:nvPr/>
          </p:nvSpPr>
          <p:spPr>
            <a:xfrm>
              <a:off x="7089357" y="1801583"/>
              <a:ext cx="180850" cy="95127"/>
            </a:xfrm>
            <a:custGeom>
              <a:avLst/>
              <a:gdLst/>
              <a:ahLst/>
              <a:cxnLst/>
              <a:rect l="l" t="t" r="r" b="b"/>
              <a:pathLst>
                <a:path w="1730" h="910" extrusionOk="0">
                  <a:moveTo>
                    <a:pt x="294" y="1"/>
                  </a:moveTo>
                  <a:cubicBezTo>
                    <a:pt x="191" y="1"/>
                    <a:pt x="90" y="68"/>
                    <a:pt x="51" y="167"/>
                  </a:cubicBezTo>
                  <a:cubicBezTo>
                    <a:pt x="1" y="317"/>
                    <a:pt x="76" y="443"/>
                    <a:pt x="201" y="493"/>
                  </a:cubicBezTo>
                  <a:lnTo>
                    <a:pt x="1379" y="894"/>
                  </a:lnTo>
                  <a:cubicBezTo>
                    <a:pt x="1405" y="904"/>
                    <a:pt x="1432" y="909"/>
                    <a:pt x="1459" y="909"/>
                  </a:cubicBezTo>
                  <a:cubicBezTo>
                    <a:pt x="1562" y="909"/>
                    <a:pt x="1660" y="837"/>
                    <a:pt x="1680" y="718"/>
                  </a:cubicBezTo>
                  <a:cubicBezTo>
                    <a:pt x="1730" y="593"/>
                    <a:pt x="1655" y="443"/>
                    <a:pt x="1529" y="418"/>
                  </a:cubicBezTo>
                  <a:lnTo>
                    <a:pt x="376" y="17"/>
                  </a:lnTo>
                  <a:cubicBezTo>
                    <a:pt x="350" y="6"/>
                    <a:pt x="322" y="1"/>
                    <a:pt x="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338;p59">
              <a:extLst>
                <a:ext uri="{FF2B5EF4-FFF2-40B4-BE49-F238E27FC236}">
                  <a16:creationId xmlns:a16="http://schemas.microsoft.com/office/drawing/2014/main" id="{909BA989-6976-436A-BB94-D153E750FD15}"/>
                </a:ext>
              </a:extLst>
            </p:cNvPr>
            <p:cNvSpPr/>
            <p:nvPr/>
          </p:nvSpPr>
          <p:spPr>
            <a:xfrm>
              <a:off x="7487638" y="2252761"/>
              <a:ext cx="196530" cy="172169"/>
            </a:xfrm>
            <a:custGeom>
              <a:avLst/>
              <a:gdLst/>
              <a:ahLst/>
              <a:cxnLst/>
              <a:rect l="l" t="t" r="r" b="b"/>
              <a:pathLst>
                <a:path w="1880" h="1647" extrusionOk="0">
                  <a:moveTo>
                    <a:pt x="933" y="0"/>
                  </a:moveTo>
                  <a:cubicBezTo>
                    <a:pt x="649" y="0"/>
                    <a:pt x="376" y="145"/>
                    <a:pt x="226" y="412"/>
                  </a:cubicBezTo>
                  <a:cubicBezTo>
                    <a:pt x="0" y="788"/>
                    <a:pt x="125" y="1290"/>
                    <a:pt x="526" y="1540"/>
                  </a:cubicBezTo>
                  <a:cubicBezTo>
                    <a:pt x="647" y="1613"/>
                    <a:pt x="780" y="1646"/>
                    <a:pt x="913" y="1646"/>
                  </a:cubicBezTo>
                  <a:cubicBezTo>
                    <a:pt x="1195" y="1646"/>
                    <a:pt x="1476" y="1495"/>
                    <a:pt x="1629" y="1239"/>
                  </a:cubicBezTo>
                  <a:cubicBezTo>
                    <a:pt x="1880" y="838"/>
                    <a:pt x="1729" y="337"/>
                    <a:pt x="1353" y="112"/>
                  </a:cubicBezTo>
                  <a:cubicBezTo>
                    <a:pt x="1220" y="36"/>
                    <a:pt x="1075" y="0"/>
                    <a:pt x="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339;p59">
              <a:extLst>
                <a:ext uri="{FF2B5EF4-FFF2-40B4-BE49-F238E27FC236}">
                  <a16:creationId xmlns:a16="http://schemas.microsoft.com/office/drawing/2014/main" id="{0196038B-BD41-4863-A80E-0F758551573F}"/>
                </a:ext>
              </a:extLst>
            </p:cNvPr>
            <p:cNvSpPr/>
            <p:nvPr/>
          </p:nvSpPr>
          <p:spPr>
            <a:xfrm>
              <a:off x="7592383" y="2459742"/>
              <a:ext cx="196635" cy="172692"/>
            </a:xfrm>
            <a:custGeom>
              <a:avLst/>
              <a:gdLst/>
              <a:ahLst/>
              <a:cxnLst/>
              <a:rect l="l" t="t" r="r" b="b"/>
              <a:pathLst>
                <a:path w="1881" h="1652" extrusionOk="0">
                  <a:moveTo>
                    <a:pt x="933" y="0"/>
                  </a:moveTo>
                  <a:cubicBezTo>
                    <a:pt x="649" y="0"/>
                    <a:pt x="376" y="145"/>
                    <a:pt x="226" y="412"/>
                  </a:cubicBezTo>
                  <a:cubicBezTo>
                    <a:pt x="1" y="813"/>
                    <a:pt x="126" y="1315"/>
                    <a:pt x="527" y="1540"/>
                  </a:cubicBezTo>
                  <a:cubicBezTo>
                    <a:pt x="652" y="1615"/>
                    <a:pt x="794" y="1652"/>
                    <a:pt x="936" y="1652"/>
                  </a:cubicBezTo>
                  <a:cubicBezTo>
                    <a:pt x="1220" y="1652"/>
                    <a:pt x="1504" y="1507"/>
                    <a:pt x="1655" y="1239"/>
                  </a:cubicBezTo>
                  <a:cubicBezTo>
                    <a:pt x="1880" y="838"/>
                    <a:pt x="1730" y="337"/>
                    <a:pt x="1354" y="112"/>
                  </a:cubicBezTo>
                  <a:cubicBezTo>
                    <a:pt x="1220" y="36"/>
                    <a:pt x="1075" y="0"/>
                    <a:pt x="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340;p59">
              <a:extLst>
                <a:ext uri="{FF2B5EF4-FFF2-40B4-BE49-F238E27FC236}">
                  <a16:creationId xmlns:a16="http://schemas.microsoft.com/office/drawing/2014/main" id="{A635F340-3EFA-4D34-A3AF-6173345992C2}"/>
                </a:ext>
              </a:extLst>
            </p:cNvPr>
            <p:cNvSpPr/>
            <p:nvPr/>
          </p:nvSpPr>
          <p:spPr>
            <a:xfrm>
              <a:off x="7380176" y="2530409"/>
              <a:ext cx="196635" cy="172169"/>
            </a:xfrm>
            <a:custGeom>
              <a:avLst/>
              <a:gdLst/>
              <a:ahLst/>
              <a:cxnLst/>
              <a:rect l="l" t="t" r="r" b="b"/>
              <a:pathLst>
                <a:path w="1881" h="1647" extrusionOk="0">
                  <a:moveTo>
                    <a:pt x="933" y="1"/>
                  </a:moveTo>
                  <a:cubicBezTo>
                    <a:pt x="649" y="1"/>
                    <a:pt x="376" y="146"/>
                    <a:pt x="226" y="413"/>
                  </a:cubicBezTo>
                  <a:cubicBezTo>
                    <a:pt x="0" y="789"/>
                    <a:pt x="126" y="1290"/>
                    <a:pt x="527" y="1541"/>
                  </a:cubicBezTo>
                  <a:cubicBezTo>
                    <a:pt x="655" y="1613"/>
                    <a:pt x="794" y="1647"/>
                    <a:pt x="931" y="1647"/>
                  </a:cubicBezTo>
                  <a:cubicBezTo>
                    <a:pt x="1221" y="1647"/>
                    <a:pt x="1501" y="1496"/>
                    <a:pt x="1655" y="1240"/>
                  </a:cubicBezTo>
                  <a:cubicBezTo>
                    <a:pt x="1880" y="839"/>
                    <a:pt x="1730" y="338"/>
                    <a:pt x="1354" y="112"/>
                  </a:cubicBezTo>
                  <a:cubicBezTo>
                    <a:pt x="1220" y="37"/>
                    <a:pt x="1075" y="1"/>
                    <a:pt x="9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341;p59">
              <a:extLst>
                <a:ext uri="{FF2B5EF4-FFF2-40B4-BE49-F238E27FC236}">
                  <a16:creationId xmlns:a16="http://schemas.microsoft.com/office/drawing/2014/main" id="{7684932E-9824-4E20-A319-45A5A31C48FB}"/>
                </a:ext>
              </a:extLst>
            </p:cNvPr>
            <p:cNvSpPr/>
            <p:nvPr/>
          </p:nvSpPr>
          <p:spPr>
            <a:xfrm>
              <a:off x="7275326" y="2344962"/>
              <a:ext cx="196635" cy="172169"/>
            </a:xfrm>
            <a:custGeom>
              <a:avLst/>
              <a:gdLst/>
              <a:ahLst/>
              <a:cxnLst/>
              <a:rect l="l" t="t" r="r" b="b"/>
              <a:pathLst>
                <a:path w="1881" h="1647" extrusionOk="0">
                  <a:moveTo>
                    <a:pt x="967" y="1"/>
                  </a:moveTo>
                  <a:cubicBezTo>
                    <a:pt x="683" y="1"/>
                    <a:pt x="397" y="152"/>
                    <a:pt x="227" y="408"/>
                  </a:cubicBezTo>
                  <a:cubicBezTo>
                    <a:pt x="1" y="809"/>
                    <a:pt x="151" y="1310"/>
                    <a:pt x="527" y="1535"/>
                  </a:cubicBezTo>
                  <a:cubicBezTo>
                    <a:pt x="661" y="1611"/>
                    <a:pt x="806" y="1647"/>
                    <a:pt x="948" y="1647"/>
                  </a:cubicBezTo>
                  <a:cubicBezTo>
                    <a:pt x="1232" y="1647"/>
                    <a:pt x="1505" y="1502"/>
                    <a:pt x="1655" y="1235"/>
                  </a:cubicBezTo>
                  <a:cubicBezTo>
                    <a:pt x="1881" y="859"/>
                    <a:pt x="1755" y="332"/>
                    <a:pt x="1354" y="107"/>
                  </a:cubicBezTo>
                  <a:cubicBezTo>
                    <a:pt x="1234" y="35"/>
                    <a:pt x="1100" y="1"/>
                    <a:pt x="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342;p59">
              <a:extLst>
                <a:ext uri="{FF2B5EF4-FFF2-40B4-BE49-F238E27FC236}">
                  <a16:creationId xmlns:a16="http://schemas.microsoft.com/office/drawing/2014/main" id="{124BD8C7-6E04-4508-B28E-D6F7CD445E8E}"/>
                </a:ext>
              </a:extLst>
            </p:cNvPr>
            <p:cNvSpPr/>
            <p:nvPr/>
          </p:nvSpPr>
          <p:spPr>
            <a:xfrm>
              <a:off x="6575878" y="2445316"/>
              <a:ext cx="138930" cy="120215"/>
            </a:xfrm>
            <a:custGeom>
              <a:avLst/>
              <a:gdLst/>
              <a:ahLst/>
              <a:cxnLst/>
              <a:rect l="l" t="t" r="r" b="b"/>
              <a:pathLst>
                <a:path w="1329" h="1150" extrusionOk="0">
                  <a:moveTo>
                    <a:pt x="1064" y="1"/>
                  </a:moveTo>
                  <a:cubicBezTo>
                    <a:pt x="899" y="1"/>
                    <a:pt x="649" y="127"/>
                    <a:pt x="426" y="350"/>
                  </a:cubicBezTo>
                  <a:cubicBezTo>
                    <a:pt x="126" y="626"/>
                    <a:pt x="0" y="976"/>
                    <a:pt x="126" y="1102"/>
                  </a:cubicBezTo>
                  <a:cubicBezTo>
                    <a:pt x="158" y="1134"/>
                    <a:pt x="204" y="1150"/>
                    <a:pt x="260" y="1150"/>
                  </a:cubicBezTo>
                  <a:cubicBezTo>
                    <a:pt x="419" y="1150"/>
                    <a:pt x="655" y="1023"/>
                    <a:pt x="877" y="801"/>
                  </a:cubicBezTo>
                  <a:cubicBezTo>
                    <a:pt x="1178" y="525"/>
                    <a:pt x="1329" y="199"/>
                    <a:pt x="1203" y="49"/>
                  </a:cubicBezTo>
                  <a:cubicBezTo>
                    <a:pt x="1171" y="16"/>
                    <a:pt x="1123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343;p59">
              <a:extLst>
                <a:ext uri="{FF2B5EF4-FFF2-40B4-BE49-F238E27FC236}">
                  <a16:creationId xmlns:a16="http://schemas.microsoft.com/office/drawing/2014/main" id="{AB3DC1AF-75ED-4055-9788-33DEBEDC4A1C}"/>
                </a:ext>
              </a:extLst>
            </p:cNvPr>
            <p:cNvSpPr/>
            <p:nvPr/>
          </p:nvSpPr>
          <p:spPr>
            <a:xfrm>
              <a:off x="6759234" y="2500302"/>
              <a:ext cx="138930" cy="119274"/>
            </a:xfrm>
            <a:custGeom>
              <a:avLst/>
              <a:gdLst/>
              <a:ahLst/>
              <a:cxnLst/>
              <a:rect l="l" t="t" r="r" b="b"/>
              <a:pathLst>
                <a:path w="1329" h="1141" extrusionOk="0">
                  <a:moveTo>
                    <a:pt x="1087" y="1"/>
                  </a:moveTo>
                  <a:cubicBezTo>
                    <a:pt x="922" y="1"/>
                    <a:pt x="673" y="122"/>
                    <a:pt x="452" y="325"/>
                  </a:cubicBezTo>
                  <a:cubicBezTo>
                    <a:pt x="151" y="626"/>
                    <a:pt x="1" y="952"/>
                    <a:pt x="126" y="1077"/>
                  </a:cubicBezTo>
                  <a:cubicBezTo>
                    <a:pt x="162" y="1120"/>
                    <a:pt x="217" y="1141"/>
                    <a:pt x="284" y="1141"/>
                  </a:cubicBezTo>
                  <a:cubicBezTo>
                    <a:pt x="449" y="1141"/>
                    <a:pt x="689" y="1015"/>
                    <a:pt x="903" y="801"/>
                  </a:cubicBezTo>
                  <a:cubicBezTo>
                    <a:pt x="1204" y="526"/>
                    <a:pt x="1329" y="175"/>
                    <a:pt x="1229" y="49"/>
                  </a:cubicBezTo>
                  <a:cubicBezTo>
                    <a:pt x="1196" y="16"/>
                    <a:pt x="1147" y="1"/>
                    <a:pt x="10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344;p59">
              <a:extLst>
                <a:ext uri="{FF2B5EF4-FFF2-40B4-BE49-F238E27FC236}">
                  <a16:creationId xmlns:a16="http://schemas.microsoft.com/office/drawing/2014/main" id="{8DBF7B79-623F-4876-A749-78D7009A0D05}"/>
                </a:ext>
              </a:extLst>
            </p:cNvPr>
            <p:cNvSpPr/>
            <p:nvPr/>
          </p:nvSpPr>
          <p:spPr>
            <a:xfrm>
              <a:off x="6934749" y="2560620"/>
              <a:ext cx="139035" cy="117706"/>
            </a:xfrm>
            <a:custGeom>
              <a:avLst/>
              <a:gdLst/>
              <a:ahLst/>
              <a:cxnLst/>
              <a:rect l="l" t="t" r="r" b="b"/>
              <a:pathLst>
                <a:path w="1330" h="1126" extrusionOk="0">
                  <a:moveTo>
                    <a:pt x="1067" y="0"/>
                  </a:moveTo>
                  <a:cubicBezTo>
                    <a:pt x="908" y="0"/>
                    <a:pt x="673" y="122"/>
                    <a:pt x="452" y="325"/>
                  </a:cubicBezTo>
                  <a:cubicBezTo>
                    <a:pt x="151" y="625"/>
                    <a:pt x="1" y="951"/>
                    <a:pt x="126" y="1076"/>
                  </a:cubicBezTo>
                  <a:cubicBezTo>
                    <a:pt x="159" y="1110"/>
                    <a:pt x="208" y="1125"/>
                    <a:pt x="267" y="1125"/>
                  </a:cubicBezTo>
                  <a:cubicBezTo>
                    <a:pt x="431" y="1125"/>
                    <a:pt x="675" y="1004"/>
                    <a:pt x="878" y="801"/>
                  </a:cubicBezTo>
                  <a:cubicBezTo>
                    <a:pt x="1179" y="500"/>
                    <a:pt x="1329" y="174"/>
                    <a:pt x="1204" y="49"/>
                  </a:cubicBezTo>
                  <a:cubicBezTo>
                    <a:pt x="1171" y="16"/>
                    <a:pt x="1124" y="0"/>
                    <a:pt x="10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345;p59">
              <a:extLst>
                <a:ext uri="{FF2B5EF4-FFF2-40B4-BE49-F238E27FC236}">
                  <a16:creationId xmlns:a16="http://schemas.microsoft.com/office/drawing/2014/main" id="{0C413919-DFC4-4040-BC08-FAC5BE5B74E5}"/>
                </a:ext>
              </a:extLst>
            </p:cNvPr>
            <p:cNvSpPr/>
            <p:nvPr/>
          </p:nvSpPr>
          <p:spPr>
            <a:xfrm>
              <a:off x="6746167" y="1611954"/>
              <a:ext cx="647192" cy="395770"/>
            </a:xfrm>
            <a:custGeom>
              <a:avLst/>
              <a:gdLst/>
              <a:ahLst/>
              <a:cxnLst/>
              <a:rect l="l" t="t" r="r" b="b"/>
              <a:pathLst>
                <a:path w="6191" h="3786" extrusionOk="0">
                  <a:moveTo>
                    <a:pt x="401" y="1"/>
                  </a:moveTo>
                  <a:lnTo>
                    <a:pt x="0" y="2081"/>
                  </a:lnTo>
                  <a:lnTo>
                    <a:pt x="5439" y="3785"/>
                  </a:lnTo>
                  <a:lnTo>
                    <a:pt x="6191" y="1831"/>
                  </a:lnTo>
                  <a:lnTo>
                    <a:pt x="6065" y="1780"/>
                  </a:lnTo>
                  <a:lnTo>
                    <a:pt x="5364" y="3635"/>
                  </a:lnTo>
                  <a:lnTo>
                    <a:pt x="151" y="2006"/>
                  </a:lnTo>
                  <a:lnTo>
                    <a:pt x="527" y="5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346;p59">
              <a:extLst>
                <a:ext uri="{FF2B5EF4-FFF2-40B4-BE49-F238E27FC236}">
                  <a16:creationId xmlns:a16="http://schemas.microsoft.com/office/drawing/2014/main" id="{5AE165F0-A70E-4D9F-BA28-D49E3D84E8F7}"/>
                </a:ext>
              </a:extLst>
            </p:cNvPr>
            <p:cNvSpPr/>
            <p:nvPr/>
          </p:nvSpPr>
          <p:spPr>
            <a:xfrm>
              <a:off x="6405590" y="1950651"/>
              <a:ext cx="867243" cy="921685"/>
            </a:xfrm>
            <a:custGeom>
              <a:avLst/>
              <a:gdLst/>
              <a:ahLst/>
              <a:cxnLst/>
              <a:rect l="l" t="t" r="r" b="b"/>
              <a:pathLst>
                <a:path w="8296" h="8817" extrusionOk="0">
                  <a:moveTo>
                    <a:pt x="3653" y="1"/>
                  </a:moveTo>
                  <a:cubicBezTo>
                    <a:pt x="3231" y="1"/>
                    <a:pt x="2838" y="242"/>
                    <a:pt x="2657" y="646"/>
                  </a:cubicBezTo>
                  <a:lnTo>
                    <a:pt x="0" y="6586"/>
                  </a:lnTo>
                  <a:lnTo>
                    <a:pt x="75" y="6611"/>
                  </a:lnTo>
                  <a:lnTo>
                    <a:pt x="2707" y="671"/>
                  </a:lnTo>
                  <a:cubicBezTo>
                    <a:pt x="2886" y="293"/>
                    <a:pt x="3254" y="73"/>
                    <a:pt x="3636" y="73"/>
                  </a:cubicBezTo>
                  <a:cubicBezTo>
                    <a:pt x="3736" y="73"/>
                    <a:pt x="3836" y="88"/>
                    <a:pt x="3935" y="119"/>
                  </a:cubicBezTo>
                  <a:lnTo>
                    <a:pt x="7444" y="1172"/>
                  </a:lnTo>
                  <a:cubicBezTo>
                    <a:pt x="7920" y="1322"/>
                    <a:pt x="8221" y="1824"/>
                    <a:pt x="8146" y="2325"/>
                  </a:cubicBezTo>
                  <a:lnTo>
                    <a:pt x="7043" y="8315"/>
                  </a:lnTo>
                  <a:lnTo>
                    <a:pt x="6968" y="8816"/>
                  </a:lnTo>
                  <a:lnTo>
                    <a:pt x="7018" y="8816"/>
                  </a:lnTo>
                  <a:lnTo>
                    <a:pt x="7118" y="8290"/>
                  </a:lnTo>
                  <a:lnTo>
                    <a:pt x="8196" y="2350"/>
                  </a:lnTo>
                  <a:cubicBezTo>
                    <a:pt x="8296" y="1799"/>
                    <a:pt x="7970" y="1272"/>
                    <a:pt x="7444" y="1122"/>
                  </a:cubicBezTo>
                  <a:lnTo>
                    <a:pt x="3960" y="44"/>
                  </a:lnTo>
                  <a:cubicBezTo>
                    <a:pt x="3858" y="15"/>
                    <a:pt x="3754" y="1"/>
                    <a:pt x="3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347;p59">
              <a:extLst>
                <a:ext uri="{FF2B5EF4-FFF2-40B4-BE49-F238E27FC236}">
                  <a16:creationId xmlns:a16="http://schemas.microsoft.com/office/drawing/2014/main" id="{8EA05EC4-6CEE-45D2-AE2F-3F666B1856D1}"/>
                </a:ext>
              </a:extLst>
            </p:cNvPr>
            <p:cNvSpPr/>
            <p:nvPr/>
          </p:nvSpPr>
          <p:spPr>
            <a:xfrm>
              <a:off x="6678010" y="2165473"/>
              <a:ext cx="500526" cy="266669"/>
            </a:xfrm>
            <a:custGeom>
              <a:avLst/>
              <a:gdLst/>
              <a:ahLst/>
              <a:cxnLst/>
              <a:rect l="l" t="t" r="r" b="b"/>
              <a:pathLst>
                <a:path w="4788" h="2551" extrusionOk="0">
                  <a:moveTo>
                    <a:pt x="846" y="69"/>
                  </a:moveTo>
                  <a:cubicBezTo>
                    <a:pt x="908" y="69"/>
                    <a:pt x="970" y="78"/>
                    <a:pt x="1028" y="94"/>
                  </a:cubicBezTo>
                  <a:lnTo>
                    <a:pt x="4186" y="1047"/>
                  </a:lnTo>
                  <a:cubicBezTo>
                    <a:pt x="4236" y="1047"/>
                    <a:pt x="4286" y="1072"/>
                    <a:pt x="4337" y="1097"/>
                  </a:cubicBezTo>
                  <a:cubicBezTo>
                    <a:pt x="4462" y="1172"/>
                    <a:pt x="4537" y="1272"/>
                    <a:pt x="4612" y="1398"/>
                  </a:cubicBezTo>
                  <a:cubicBezTo>
                    <a:pt x="4712" y="1573"/>
                    <a:pt x="4738" y="1774"/>
                    <a:pt x="4662" y="1949"/>
                  </a:cubicBezTo>
                  <a:cubicBezTo>
                    <a:pt x="4612" y="2150"/>
                    <a:pt x="4487" y="2300"/>
                    <a:pt x="4311" y="2400"/>
                  </a:cubicBezTo>
                  <a:cubicBezTo>
                    <a:pt x="4209" y="2459"/>
                    <a:pt x="4097" y="2483"/>
                    <a:pt x="3987" y="2483"/>
                  </a:cubicBezTo>
                  <a:cubicBezTo>
                    <a:pt x="3910" y="2483"/>
                    <a:pt x="3833" y="2471"/>
                    <a:pt x="3760" y="2450"/>
                  </a:cubicBezTo>
                  <a:lnTo>
                    <a:pt x="602" y="1523"/>
                  </a:lnTo>
                  <a:cubicBezTo>
                    <a:pt x="427" y="1473"/>
                    <a:pt x="276" y="1348"/>
                    <a:pt x="176" y="1172"/>
                  </a:cubicBezTo>
                  <a:cubicBezTo>
                    <a:pt x="76" y="997"/>
                    <a:pt x="51" y="796"/>
                    <a:pt x="126" y="596"/>
                  </a:cubicBezTo>
                  <a:cubicBezTo>
                    <a:pt x="176" y="420"/>
                    <a:pt x="301" y="270"/>
                    <a:pt x="477" y="170"/>
                  </a:cubicBezTo>
                  <a:cubicBezTo>
                    <a:pt x="594" y="103"/>
                    <a:pt x="722" y="69"/>
                    <a:pt x="846" y="69"/>
                  </a:cubicBezTo>
                  <a:close/>
                  <a:moveTo>
                    <a:pt x="809" y="1"/>
                  </a:moveTo>
                  <a:cubicBezTo>
                    <a:pt x="683" y="1"/>
                    <a:pt x="558" y="34"/>
                    <a:pt x="452" y="94"/>
                  </a:cubicBezTo>
                  <a:cubicBezTo>
                    <a:pt x="251" y="220"/>
                    <a:pt x="101" y="370"/>
                    <a:pt x="51" y="596"/>
                  </a:cubicBezTo>
                  <a:cubicBezTo>
                    <a:pt x="1" y="796"/>
                    <a:pt x="1" y="997"/>
                    <a:pt x="126" y="1197"/>
                  </a:cubicBezTo>
                  <a:cubicBezTo>
                    <a:pt x="176" y="1323"/>
                    <a:pt x="301" y="1448"/>
                    <a:pt x="427" y="1498"/>
                  </a:cubicBezTo>
                  <a:cubicBezTo>
                    <a:pt x="477" y="1548"/>
                    <a:pt x="527" y="1573"/>
                    <a:pt x="602" y="1598"/>
                  </a:cubicBezTo>
                  <a:lnTo>
                    <a:pt x="3735" y="2526"/>
                  </a:lnTo>
                  <a:cubicBezTo>
                    <a:pt x="3802" y="2542"/>
                    <a:pt x="3871" y="2551"/>
                    <a:pt x="3941" y="2551"/>
                  </a:cubicBezTo>
                  <a:cubicBezTo>
                    <a:pt x="4080" y="2551"/>
                    <a:pt x="4220" y="2517"/>
                    <a:pt x="4337" y="2450"/>
                  </a:cubicBezTo>
                  <a:cubicBezTo>
                    <a:pt x="4537" y="2350"/>
                    <a:pt x="4662" y="2175"/>
                    <a:pt x="4738" y="1974"/>
                  </a:cubicBezTo>
                  <a:cubicBezTo>
                    <a:pt x="4788" y="1774"/>
                    <a:pt x="4763" y="1548"/>
                    <a:pt x="4662" y="1373"/>
                  </a:cubicBezTo>
                  <a:cubicBezTo>
                    <a:pt x="4562" y="1172"/>
                    <a:pt x="4387" y="1047"/>
                    <a:pt x="4186" y="972"/>
                  </a:cubicBezTo>
                  <a:lnTo>
                    <a:pt x="1053" y="44"/>
                  </a:lnTo>
                  <a:cubicBezTo>
                    <a:pt x="974" y="15"/>
                    <a:pt x="891" y="1"/>
                    <a:pt x="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348;p59">
              <a:extLst>
                <a:ext uri="{FF2B5EF4-FFF2-40B4-BE49-F238E27FC236}">
                  <a16:creationId xmlns:a16="http://schemas.microsoft.com/office/drawing/2014/main" id="{096AAFCD-3089-439E-89DE-C020A5F914EC}"/>
                </a:ext>
              </a:extLst>
            </p:cNvPr>
            <p:cNvSpPr/>
            <p:nvPr/>
          </p:nvSpPr>
          <p:spPr>
            <a:xfrm>
              <a:off x="7042212" y="2675714"/>
              <a:ext cx="749429" cy="366918"/>
            </a:xfrm>
            <a:custGeom>
              <a:avLst/>
              <a:gdLst/>
              <a:ahLst/>
              <a:cxnLst/>
              <a:rect l="l" t="t" r="r" b="b"/>
              <a:pathLst>
                <a:path w="7169" h="3510" extrusionOk="0">
                  <a:moveTo>
                    <a:pt x="7168" y="0"/>
                  </a:moveTo>
                  <a:lnTo>
                    <a:pt x="1028" y="1354"/>
                  </a:lnTo>
                  <a:lnTo>
                    <a:pt x="953" y="1379"/>
                  </a:lnTo>
                  <a:lnTo>
                    <a:pt x="0" y="1605"/>
                  </a:lnTo>
                  <a:lnTo>
                    <a:pt x="878" y="1880"/>
                  </a:lnTo>
                  <a:lnTo>
                    <a:pt x="928" y="1880"/>
                  </a:lnTo>
                  <a:lnTo>
                    <a:pt x="6015" y="3509"/>
                  </a:lnTo>
                  <a:lnTo>
                    <a:pt x="6041" y="3484"/>
                  </a:lnTo>
                  <a:lnTo>
                    <a:pt x="7168" y="0"/>
                  </a:ln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349;p59">
              <a:extLst>
                <a:ext uri="{FF2B5EF4-FFF2-40B4-BE49-F238E27FC236}">
                  <a16:creationId xmlns:a16="http://schemas.microsoft.com/office/drawing/2014/main" id="{AACD80DE-284B-48EB-967B-0DFF0391C58D}"/>
                </a:ext>
              </a:extLst>
            </p:cNvPr>
            <p:cNvSpPr/>
            <p:nvPr/>
          </p:nvSpPr>
          <p:spPr>
            <a:xfrm>
              <a:off x="5873712" y="2665678"/>
              <a:ext cx="2444505" cy="1540219"/>
            </a:xfrm>
            <a:custGeom>
              <a:avLst/>
              <a:gdLst/>
              <a:ahLst/>
              <a:cxnLst/>
              <a:rect l="l" t="t" r="r" b="b"/>
              <a:pathLst>
                <a:path w="23384" h="14734" extrusionOk="0">
                  <a:moveTo>
                    <a:pt x="20604" y="1"/>
                  </a:moveTo>
                  <a:cubicBezTo>
                    <a:pt x="20545" y="1"/>
                    <a:pt x="20486" y="7"/>
                    <a:pt x="20427" y="21"/>
                  </a:cubicBezTo>
                  <a:lnTo>
                    <a:pt x="15113" y="1199"/>
                  </a:lnTo>
                  <a:lnTo>
                    <a:pt x="14988" y="1224"/>
                  </a:lnTo>
                  <a:lnTo>
                    <a:pt x="9324" y="2477"/>
                  </a:lnTo>
                  <a:lnTo>
                    <a:pt x="9198" y="2503"/>
                  </a:lnTo>
                  <a:lnTo>
                    <a:pt x="1228" y="4282"/>
                  </a:lnTo>
                  <a:lnTo>
                    <a:pt x="627" y="4432"/>
                  </a:lnTo>
                  <a:cubicBezTo>
                    <a:pt x="251" y="4508"/>
                    <a:pt x="0" y="4883"/>
                    <a:pt x="101" y="5284"/>
                  </a:cubicBezTo>
                  <a:lnTo>
                    <a:pt x="2256" y="14733"/>
                  </a:lnTo>
                  <a:lnTo>
                    <a:pt x="3960" y="14382"/>
                  </a:lnTo>
                  <a:lnTo>
                    <a:pt x="10953" y="12853"/>
                  </a:lnTo>
                  <a:lnTo>
                    <a:pt x="11028" y="12828"/>
                  </a:lnTo>
                  <a:lnTo>
                    <a:pt x="18096" y="11300"/>
                  </a:lnTo>
                  <a:lnTo>
                    <a:pt x="18171" y="11274"/>
                  </a:lnTo>
                  <a:lnTo>
                    <a:pt x="23384" y="10147"/>
                  </a:lnTo>
                  <a:lnTo>
                    <a:pt x="21379" y="623"/>
                  </a:lnTo>
                  <a:cubicBezTo>
                    <a:pt x="21293" y="256"/>
                    <a:pt x="20965" y="1"/>
                    <a:pt x="206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350;p59">
              <a:extLst>
                <a:ext uri="{FF2B5EF4-FFF2-40B4-BE49-F238E27FC236}">
                  <a16:creationId xmlns:a16="http://schemas.microsoft.com/office/drawing/2014/main" id="{27FC8123-885D-45FD-8882-EF53E74056E2}"/>
                </a:ext>
              </a:extLst>
            </p:cNvPr>
            <p:cNvSpPr/>
            <p:nvPr/>
          </p:nvSpPr>
          <p:spPr>
            <a:xfrm>
              <a:off x="6452735" y="3388755"/>
              <a:ext cx="235837" cy="456922"/>
            </a:xfrm>
            <a:custGeom>
              <a:avLst/>
              <a:gdLst/>
              <a:ahLst/>
              <a:cxnLst/>
              <a:rect l="l" t="t" r="r" b="b"/>
              <a:pathLst>
                <a:path w="2256" h="4371" extrusionOk="0">
                  <a:moveTo>
                    <a:pt x="844" y="1"/>
                  </a:moveTo>
                  <a:cubicBezTo>
                    <a:pt x="789" y="1"/>
                    <a:pt x="733" y="8"/>
                    <a:pt x="677" y="22"/>
                  </a:cubicBezTo>
                  <a:cubicBezTo>
                    <a:pt x="251" y="97"/>
                    <a:pt x="0" y="498"/>
                    <a:pt x="100" y="924"/>
                  </a:cubicBezTo>
                  <a:lnTo>
                    <a:pt x="702" y="3756"/>
                  </a:lnTo>
                  <a:cubicBezTo>
                    <a:pt x="768" y="4132"/>
                    <a:pt x="1088" y="4371"/>
                    <a:pt x="1454" y="4371"/>
                  </a:cubicBezTo>
                  <a:cubicBezTo>
                    <a:pt x="1504" y="4371"/>
                    <a:pt x="1554" y="4366"/>
                    <a:pt x="1604" y="4357"/>
                  </a:cubicBezTo>
                  <a:cubicBezTo>
                    <a:pt x="2005" y="4257"/>
                    <a:pt x="2256" y="3856"/>
                    <a:pt x="2181" y="3455"/>
                  </a:cubicBezTo>
                  <a:lnTo>
                    <a:pt x="1579" y="598"/>
                  </a:lnTo>
                  <a:cubicBezTo>
                    <a:pt x="1493" y="253"/>
                    <a:pt x="1184" y="1"/>
                    <a:pt x="8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351;p59">
              <a:extLst>
                <a:ext uri="{FF2B5EF4-FFF2-40B4-BE49-F238E27FC236}">
                  <a16:creationId xmlns:a16="http://schemas.microsoft.com/office/drawing/2014/main" id="{0A145CA8-B47C-473C-9AAC-A8B2403A0E88}"/>
                </a:ext>
              </a:extLst>
            </p:cNvPr>
            <p:cNvSpPr/>
            <p:nvPr/>
          </p:nvSpPr>
          <p:spPr>
            <a:xfrm>
              <a:off x="6334819" y="3504894"/>
              <a:ext cx="471673" cy="222869"/>
            </a:xfrm>
            <a:custGeom>
              <a:avLst/>
              <a:gdLst/>
              <a:ahLst/>
              <a:cxnLst/>
              <a:rect l="l" t="t" r="r" b="b"/>
              <a:pathLst>
                <a:path w="4512" h="2132" extrusionOk="0">
                  <a:moveTo>
                    <a:pt x="3676" y="0"/>
                  </a:moveTo>
                  <a:cubicBezTo>
                    <a:pt x="3629" y="0"/>
                    <a:pt x="3582" y="4"/>
                    <a:pt x="3534" y="13"/>
                  </a:cubicBezTo>
                  <a:lnTo>
                    <a:pt x="677" y="640"/>
                  </a:lnTo>
                  <a:cubicBezTo>
                    <a:pt x="276" y="715"/>
                    <a:pt x="0" y="1116"/>
                    <a:pt x="101" y="1542"/>
                  </a:cubicBezTo>
                  <a:cubicBezTo>
                    <a:pt x="167" y="1895"/>
                    <a:pt x="486" y="2132"/>
                    <a:pt x="852" y="2132"/>
                  </a:cubicBezTo>
                  <a:cubicBezTo>
                    <a:pt x="902" y="2132"/>
                    <a:pt x="952" y="2128"/>
                    <a:pt x="1003" y="2119"/>
                  </a:cubicBezTo>
                  <a:lnTo>
                    <a:pt x="3860" y="1517"/>
                  </a:lnTo>
                  <a:cubicBezTo>
                    <a:pt x="4261" y="1417"/>
                    <a:pt x="4512" y="1016"/>
                    <a:pt x="4437" y="615"/>
                  </a:cubicBezTo>
                  <a:cubicBezTo>
                    <a:pt x="4348" y="239"/>
                    <a:pt x="4026" y="0"/>
                    <a:pt x="3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352;p59">
              <a:extLst>
                <a:ext uri="{FF2B5EF4-FFF2-40B4-BE49-F238E27FC236}">
                  <a16:creationId xmlns:a16="http://schemas.microsoft.com/office/drawing/2014/main" id="{577F645C-5BCD-41B3-A058-7F1F0F9CE735}"/>
                </a:ext>
              </a:extLst>
            </p:cNvPr>
            <p:cNvSpPr/>
            <p:nvPr/>
          </p:nvSpPr>
          <p:spPr>
            <a:xfrm>
              <a:off x="5873712" y="3113198"/>
              <a:ext cx="414073" cy="1092704"/>
            </a:xfrm>
            <a:custGeom>
              <a:avLst/>
              <a:gdLst/>
              <a:ahLst/>
              <a:cxnLst/>
              <a:rect l="l" t="t" r="r" b="b"/>
              <a:pathLst>
                <a:path w="3961" h="10453" extrusionOk="0">
                  <a:moveTo>
                    <a:pt x="1228" y="1"/>
                  </a:moveTo>
                  <a:lnTo>
                    <a:pt x="477" y="176"/>
                  </a:lnTo>
                  <a:cubicBezTo>
                    <a:pt x="176" y="252"/>
                    <a:pt x="0" y="552"/>
                    <a:pt x="50" y="828"/>
                  </a:cubicBezTo>
                  <a:lnTo>
                    <a:pt x="2256" y="10452"/>
                  </a:lnTo>
                  <a:lnTo>
                    <a:pt x="3960" y="10101"/>
                  </a:lnTo>
                  <a:lnTo>
                    <a:pt x="12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353;p59">
              <a:extLst>
                <a:ext uri="{FF2B5EF4-FFF2-40B4-BE49-F238E27FC236}">
                  <a16:creationId xmlns:a16="http://schemas.microsoft.com/office/drawing/2014/main" id="{7E8E6191-F875-4DAD-A6F5-987E0AC41270}"/>
                </a:ext>
              </a:extLst>
            </p:cNvPr>
            <p:cNvSpPr/>
            <p:nvPr/>
          </p:nvSpPr>
          <p:spPr>
            <a:xfrm>
              <a:off x="6219516" y="3273033"/>
              <a:ext cx="691829" cy="691813"/>
            </a:xfrm>
            <a:custGeom>
              <a:avLst/>
              <a:gdLst/>
              <a:ahLst/>
              <a:cxnLst/>
              <a:rect l="l" t="t" r="r" b="b"/>
              <a:pathLst>
                <a:path w="6618" h="6618" extrusionOk="0">
                  <a:moveTo>
                    <a:pt x="3309" y="76"/>
                  </a:moveTo>
                  <a:cubicBezTo>
                    <a:pt x="5088" y="76"/>
                    <a:pt x="6542" y="1530"/>
                    <a:pt x="6542" y="3309"/>
                  </a:cubicBezTo>
                  <a:cubicBezTo>
                    <a:pt x="6542" y="5089"/>
                    <a:pt x="5088" y="6542"/>
                    <a:pt x="3309" y="6542"/>
                  </a:cubicBezTo>
                  <a:cubicBezTo>
                    <a:pt x="1504" y="6542"/>
                    <a:pt x="51" y="5089"/>
                    <a:pt x="51" y="3309"/>
                  </a:cubicBezTo>
                  <a:cubicBezTo>
                    <a:pt x="51" y="1530"/>
                    <a:pt x="1504" y="76"/>
                    <a:pt x="3309" y="76"/>
                  </a:cubicBezTo>
                  <a:close/>
                  <a:moveTo>
                    <a:pt x="3309" y="1"/>
                  </a:moveTo>
                  <a:cubicBezTo>
                    <a:pt x="1479" y="1"/>
                    <a:pt x="1" y="1480"/>
                    <a:pt x="1" y="3309"/>
                  </a:cubicBezTo>
                  <a:cubicBezTo>
                    <a:pt x="1" y="5139"/>
                    <a:pt x="1479" y="6617"/>
                    <a:pt x="3309" y="6617"/>
                  </a:cubicBezTo>
                  <a:cubicBezTo>
                    <a:pt x="5113" y="6617"/>
                    <a:pt x="6617" y="5139"/>
                    <a:pt x="6617" y="3309"/>
                  </a:cubicBezTo>
                  <a:cubicBezTo>
                    <a:pt x="6617" y="1480"/>
                    <a:pt x="5113" y="1"/>
                    <a:pt x="3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354;p59">
              <a:extLst>
                <a:ext uri="{FF2B5EF4-FFF2-40B4-BE49-F238E27FC236}">
                  <a16:creationId xmlns:a16="http://schemas.microsoft.com/office/drawing/2014/main" id="{F4189D43-D06D-44C5-9BC1-F78A3E22344B}"/>
                </a:ext>
              </a:extLst>
            </p:cNvPr>
            <p:cNvSpPr/>
            <p:nvPr/>
          </p:nvSpPr>
          <p:spPr>
            <a:xfrm>
              <a:off x="6950534" y="2949389"/>
              <a:ext cx="183463" cy="77983"/>
            </a:xfrm>
            <a:custGeom>
              <a:avLst/>
              <a:gdLst/>
              <a:ahLst/>
              <a:cxnLst/>
              <a:rect l="l" t="t" r="r" b="b"/>
              <a:pathLst>
                <a:path w="1755" h="746" extrusionOk="0">
                  <a:moveTo>
                    <a:pt x="1507" y="1"/>
                  </a:moveTo>
                  <a:cubicBezTo>
                    <a:pt x="1482" y="1"/>
                    <a:pt x="1456" y="5"/>
                    <a:pt x="1429" y="14"/>
                  </a:cubicBezTo>
                  <a:lnTo>
                    <a:pt x="226" y="240"/>
                  </a:lnTo>
                  <a:cubicBezTo>
                    <a:pt x="100" y="265"/>
                    <a:pt x="0" y="415"/>
                    <a:pt x="50" y="540"/>
                  </a:cubicBezTo>
                  <a:cubicBezTo>
                    <a:pt x="72" y="672"/>
                    <a:pt x="170" y="746"/>
                    <a:pt x="295" y="746"/>
                  </a:cubicBezTo>
                  <a:cubicBezTo>
                    <a:pt x="313" y="746"/>
                    <a:pt x="332" y="744"/>
                    <a:pt x="351" y="741"/>
                  </a:cubicBezTo>
                  <a:lnTo>
                    <a:pt x="1529" y="490"/>
                  </a:lnTo>
                  <a:cubicBezTo>
                    <a:pt x="1679" y="465"/>
                    <a:pt x="1755" y="340"/>
                    <a:pt x="1730" y="190"/>
                  </a:cubicBezTo>
                  <a:cubicBezTo>
                    <a:pt x="1709" y="87"/>
                    <a:pt x="1621" y="1"/>
                    <a:pt x="1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355;p59">
              <a:extLst>
                <a:ext uri="{FF2B5EF4-FFF2-40B4-BE49-F238E27FC236}">
                  <a16:creationId xmlns:a16="http://schemas.microsoft.com/office/drawing/2014/main" id="{8FD54D79-B75D-4921-A3FA-0148C5873272}"/>
                </a:ext>
              </a:extLst>
            </p:cNvPr>
            <p:cNvSpPr/>
            <p:nvPr/>
          </p:nvSpPr>
          <p:spPr>
            <a:xfrm>
              <a:off x="7202047" y="2897958"/>
              <a:ext cx="183463" cy="79551"/>
            </a:xfrm>
            <a:custGeom>
              <a:avLst/>
              <a:gdLst/>
              <a:ahLst/>
              <a:cxnLst/>
              <a:rect l="l" t="t" r="r" b="b"/>
              <a:pathLst>
                <a:path w="1755" h="761" extrusionOk="0">
                  <a:moveTo>
                    <a:pt x="1469" y="1"/>
                  </a:moveTo>
                  <a:cubicBezTo>
                    <a:pt x="1455" y="1"/>
                    <a:pt x="1442" y="2"/>
                    <a:pt x="1429" y="5"/>
                  </a:cubicBezTo>
                  <a:lnTo>
                    <a:pt x="226" y="255"/>
                  </a:lnTo>
                  <a:cubicBezTo>
                    <a:pt x="100" y="281"/>
                    <a:pt x="0" y="406"/>
                    <a:pt x="25" y="556"/>
                  </a:cubicBezTo>
                  <a:cubicBezTo>
                    <a:pt x="48" y="668"/>
                    <a:pt x="171" y="761"/>
                    <a:pt x="286" y="761"/>
                  </a:cubicBezTo>
                  <a:cubicBezTo>
                    <a:pt x="300" y="761"/>
                    <a:pt x="313" y="759"/>
                    <a:pt x="326" y="757"/>
                  </a:cubicBezTo>
                  <a:lnTo>
                    <a:pt x="1529" y="506"/>
                  </a:lnTo>
                  <a:cubicBezTo>
                    <a:pt x="1654" y="481"/>
                    <a:pt x="1755" y="331"/>
                    <a:pt x="1730" y="205"/>
                  </a:cubicBezTo>
                  <a:cubicBezTo>
                    <a:pt x="1707" y="93"/>
                    <a:pt x="1584" y="1"/>
                    <a:pt x="1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356;p59">
              <a:extLst>
                <a:ext uri="{FF2B5EF4-FFF2-40B4-BE49-F238E27FC236}">
                  <a16:creationId xmlns:a16="http://schemas.microsoft.com/office/drawing/2014/main" id="{D8A80381-FA4B-422E-BE46-1057BAA49043}"/>
                </a:ext>
              </a:extLst>
            </p:cNvPr>
            <p:cNvSpPr/>
            <p:nvPr/>
          </p:nvSpPr>
          <p:spPr>
            <a:xfrm>
              <a:off x="7801977" y="3071279"/>
              <a:ext cx="173010" cy="173110"/>
            </a:xfrm>
            <a:custGeom>
              <a:avLst/>
              <a:gdLst/>
              <a:ahLst/>
              <a:cxnLst/>
              <a:rect l="l" t="t" r="r" b="b"/>
              <a:pathLst>
                <a:path w="1655" h="1656" extrusionOk="0">
                  <a:moveTo>
                    <a:pt x="828" y="1"/>
                  </a:moveTo>
                  <a:cubicBezTo>
                    <a:pt x="377" y="1"/>
                    <a:pt x="1" y="377"/>
                    <a:pt x="1" y="828"/>
                  </a:cubicBezTo>
                  <a:cubicBezTo>
                    <a:pt x="1" y="1279"/>
                    <a:pt x="377" y="1655"/>
                    <a:pt x="828" y="1655"/>
                  </a:cubicBezTo>
                  <a:cubicBezTo>
                    <a:pt x="1279" y="1655"/>
                    <a:pt x="1655" y="1279"/>
                    <a:pt x="1655" y="828"/>
                  </a:cubicBezTo>
                  <a:cubicBezTo>
                    <a:pt x="1655" y="377"/>
                    <a:pt x="1279" y="1"/>
                    <a:pt x="8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357;p59">
              <a:extLst>
                <a:ext uri="{FF2B5EF4-FFF2-40B4-BE49-F238E27FC236}">
                  <a16:creationId xmlns:a16="http://schemas.microsoft.com/office/drawing/2014/main" id="{A8FB0C2C-AE31-4292-8E3E-01729C93F7F1}"/>
                </a:ext>
              </a:extLst>
            </p:cNvPr>
            <p:cNvSpPr/>
            <p:nvPr/>
          </p:nvSpPr>
          <p:spPr>
            <a:xfrm>
              <a:off x="7998504" y="3199753"/>
              <a:ext cx="173010" cy="17300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827" y="0"/>
                  </a:moveTo>
                  <a:cubicBezTo>
                    <a:pt x="376" y="0"/>
                    <a:pt x="0" y="376"/>
                    <a:pt x="0" y="827"/>
                  </a:cubicBezTo>
                  <a:cubicBezTo>
                    <a:pt x="0" y="1278"/>
                    <a:pt x="376" y="1654"/>
                    <a:pt x="827" y="1654"/>
                  </a:cubicBezTo>
                  <a:cubicBezTo>
                    <a:pt x="1278" y="1654"/>
                    <a:pt x="1654" y="1278"/>
                    <a:pt x="1654" y="827"/>
                  </a:cubicBezTo>
                  <a:cubicBezTo>
                    <a:pt x="1654" y="376"/>
                    <a:pt x="1278" y="0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358;p59">
              <a:extLst>
                <a:ext uri="{FF2B5EF4-FFF2-40B4-BE49-F238E27FC236}">
                  <a16:creationId xmlns:a16="http://schemas.microsoft.com/office/drawing/2014/main" id="{F89F4F05-2647-47BD-BDC8-0176851BEEAB}"/>
                </a:ext>
              </a:extLst>
            </p:cNvPr>
            <p:cNvSpPr/>
            <p:nvPr/>
          </p:nvSpPr>
          <p:spPr>
            <a:xfrm>
              <a:off x="7849123" y="3364816"/>
              <a:ext cx="173010" cy="17300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828" y="0"/>
                  </a:moveTo>
                  <a:cubicBezTo>
                    <a:pt x="377" y="0"/>
                    <a:pt x="1" y="376"/>
                    <a:pt x="1" y="827"/>
                  </a:cubicBezTo>
                  <a:cubicBezTo>
                    <a:pt x="1" y="1278"/>
                    <a:pt x="377" y="1654"/>
                    <a:pt x="828" y="1654"/>
                  </a:cubicBezTo>
                  <a:cubicBezTo>
                    <a:pt x="1279" y="1654"/>
                    <a:pt x="1655" y="1278"/>
                    <a:pt x="1655" y="827"/>
                  </a:cubicBezTo>
                  <a:cubicBezTo>
                    <a:pt x="1655" y="376"/>
                    <a:pt x="1279" y="0"/>
                    <a:pt x="8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359;p59">
              <a:extLst>
                <a:ext uri="{FF2B5EF4-FFF2-40B4-BE49-F238E27FC236}">
                  <a16:creationId xmlns:a16="http://schemas.microsoft.com/office/drawing/2014/main" id="{B163C099-0564-4F8D-9976-1C900273EEC4}"/>
                </a:ext>
              </a:extLst>
            </p:cNvPr>
            <p:cNvSpPr/>
            <p:nvPr/>
          </p:nvSpPr>
          <p:spPr>
            <a:xfrm>
              <a:off x="7668380" y="3257353"/>
              <a:ext cx="170396" cy="173005"/>
            </a:xfrm>
            <a:custGeom>
              <a:avLst/>
              <a:gdLst/>
              <a:ahLst/>
              <a:cxnLst/>
              <a:rect l="l" t="t" r="r" b="b"/>
              <a:pathLst>
                <a:path w="1630" h="1655" extrusionOk="0">
                  <a:moveTo>
                    <a:pt x="827" y="0"/>
                  </a:moveTo>
                  <a:cubicBezTo>
                    <a:pt x="376" y="0"/>
                    <a:pt x="0" y="376"/>
                    <a:pt x="0" y="828"/>
                  </a:cubicBezTo>
                  <a:cubicBezTo>
                    <a:pt x="0" y="1279"/>
                    <a:pt x="376" y="1655"/>
                    <a:pt x="827" y="1655"/>
                  </a:cubicBezTo>
                  <a:cubicBezTo>
                    <a:pt x="1279" y="1655"/>
                    <a:pt x="1629" y="1279"/>
                    <a:pt x="1629" y="828"/>
                  </a:cubicBezTo>
                  <a:cubicBezTo>
                    <a:pt x="1629" y="376"/>
                    <a:pt x="1279" y="0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360;p59">
              <a:extLst>
                <a:ext uri="{FF2B5EF4-FFF2-40B4-BE49-F238E27FC236}">
                  <a16:creationId xmlns:a16="http://schemas.microsoft.com/office/drawing/2014/main" id="{7FC538C8-D82C-4D54-9EAD-19D296057F29}"/>
                </a:ext>
              </a:extLst>
            </p:cNvPr>
            <p:cNvSpPr/>
            <p:nvPr/>
          </p:nvSpPr>
          <p:spPr>
            <a:xfrm>
              <a:off x="7115596" y="3699541"/>
              <a:ext cx="89170" cy="150635"/>
            </a:xfrm>
            <a:custGeom>
              <a:avLst/>
              <a:gdLst/>
              <a:ahLst/>
              <a:cxnLst/>
              <a:rect l="l" t="t" r="r" b="b"/>
              <a:pathLst>
                <a:path w="853" h="1441" extrusionOk="0">
                  <a:moveTo>
                    <a:pt x="584" y="0"/>
                  </a:moveTo>
                  <a:cubicBezTo>
                    <a:pt x="416" y="0"/>
                    <a:pt x="216" y="263"/>
                    <a:pt x="100" y="633"/>
                  </a:cubicBezTo>
                  <a:cubicBezTo>
                    <a:pt x="0" y="1009"/>
                    <a:pt x="25" y="1384"/>
                    <a:pt x="201" y="1435"/>
                  </a:cubicBezTo>
                  <a:cubicBezTo>
                    <a:pt x="214" y="1439"/>
                    <a:pt x="229" y="1441"/>
                    <a:pt x="243" y="1441"/>
                  </a:cubicBezTo>
                  <a:cubicBezTo>
                    <a:pt x="411" y="1441"/>
                    <a:pt x="612" y="1177"/>
                    <a:pt x="727" y="808"/>
                  </a:cubicBezTo>
                  <a:cubicBezTo>
                    <a:pt x="852" y="407"/>
                    <a:pt x="802" y="56"/>
                    <a:pt x="627" y="6"/>
                  </a:cubicBezTo>
                  <a:cubicBezTo>
                    <a:pt x="613" y="2"/>
                    <a:pt x="599" y="0"/>
                    <a:pt x="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361;p59">
              <a:extLst>
                <a:ext uri="{FF2B5EF4-FFF2-40B4-BE49-F238E27FC236}">
                  <a16:creationId xmlns:a16="http://schemas.microsoft.com/office/drawing/2014/main" id="{C24DED41-A8CB-4EE2-8238-28819D95C79E}"/>
                </a:ext>
              </a:extLst>
            </p:cNvPr>
            <p:cNvSpPr/>
            <p:nvPr/>
          </p:nvSpPr>
          <p:spPr>
            <a:xfrm>
              <a:off x="7301565" y="3652395"/>
              <a:ext cx="89170" cy="150635"/>
            </a:xfrm>
            <a:custGeom>
              <a:avLst/>
              <a:gdLst/>
              <a:ahLst/>
              <a:cxnLst/>
              <a:rect l="l" t="t" r="r" b="b"/>
              <a:pathLst>
                <a:path w="853" h="1441" extrusionOk="0">
                  <a:moveTo>
                    <a:pt x="609" y="0"/>
                  </a:moveTo>
                  <a:cubicBezTo>
                    <a:pt x="438" y="0"/>
                    <a:pt x="218" y="263"/>
                    <a:pt x="126" y="632"/>
                  </a:cubicBezTo>
                  <a:cubicBezTo>
                    <a:pt x="1" y="1033"/>
                    <a:pt x="51" y="1384"/>
                    <a:pt x="226" y="1434"/>
                  </a:cubicBezTo>
                  <a:cubicBezTo>
                    <a:pt x="240" y="1438"/>
                    <a:pt x="254" y="1440"/>
                    <a:pt x="269" y="1440"/>
                  </a:cubicBezTo>
                  <a:cubicBezTo>
                    <a:pt x="437" y="1440"/>
                    <a:pt x="637" y="1177"/>
                    <a:pt x="752" y="808"/>
                  </a:cubicBezTo>
                  <a:cubicBezTo>
                    <a:pt x="853" y="432"/>
                    <a:pt x="803" y="56"/>
                    <a:pt x="652" y="6"/>
                  </a:cubicBezTo>
                  <a:cubicBezTo>
                    <a:pt x="638" y="2"/>
                    <a:pt x="624" y="0"/>
                    <a:pt x="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362;p59">
              <a:extLst>
                <a:ext uri="{FF2B5EF4-FFF2-40B4-BE49-F238E27FC236}">
                  <a16:creationId xmlns:a16="http://schemas.microsoft.com/office/drawing/2014/main" id="{EC1F8F78-35A8-4DEC-8D6B-AF89C8B26636}"/>
                </a:ext>
              </a:extLst>
            </p:cNvPr>
            <p:cNvSpPr/>
            <p:nvPr/>
          </p:nvSpPr>
          <p:spPr>
            <a:xfrm>
              <a:off x="7482307" y="3615703"/>
              <a:ext cx="89275" cy="153248"/>
            </a:xfrm>
            <a:custGeom>
              <a:avLst/>
              <a:gdLst/>
              <a:ahLst/>
              <a:cxnLst/>
              <a:rect l="l" t="t" r="r" b="b"/>
              <a:pathLst>
                <a:path w="854" h="1466" extrusionOk="0">
                  <a:moveTo>
                    <a:pt x="613" y="1"/>
                  </a:moveTo>
                  <a:cubicBezTo>
                    <a:pt x="441" y="1"/>
                    <a:pt x="219" y="284"/>
                    <a:pt x="126" y="633"/>
                  </a:cubicBezTo>
                  <a:cubicBezTo>
                    <a:pt x="1" y="1034"/>
                    <a:pt x="51" y="1410"/>
                    <a:pt x="226" y="1460"/>
                  </a:cubicBezTo>
                  <a:cubicBezTo>
                    <a:pt x="239" y="1463"/>
                    <a:pt x="253" y="1465"/>
                    <a:pt x="266" y="1465"/>
                  </a:cubicBezTo>
                  <a:cubicBezTo>
                    <a:pt x="435" y="1465"/>
                    <a:pt x="637" y="1181"/>
                    <a:pt x="753" y="833"/>
                  </a:cubicBezTo>
                  <a:cubicBezTo>
                    <a:pt x="853" y="432"/>
                    <a:pt x="803" y="56"/>
                    <a:pt x="653" y="6"/>
                  </a:cubicBezTo>
                  <a:cubicBezTo>
                    <a:pt x="640" y="2"/>
                    <a:pt x="626" y="1"/>
                    <a:pt x="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363;p59">
              <a:extLst>
                <a:ext uri="{FF2B5EF4-FFF2-40B4-BE49-F238E27FC236}">
                  <a16:creationId xmlns:a16="http://schemas.microsoft.com/office/drawing/2014/main" id="{4D9445A3-D9A0-4AF1-8C91-B7ECAA4F438D}"/>
                </a:ext>
              </a:extLst>
            </p:cNvPr>
            <p:cNvSpPr/>
            <p:nvPr/>
          </p:nvSpPr>
          <p:spPr>
            <a:xfrm>
              <a:off x="6835231" y="2791017"/>
              <a:ext cx="655137" cy="348520"/>
            </a:xfrm>
            <a:custGeom>
              <a:avLst/>
              <a:gdLst/>
              <a:ahLst/>
              <a:cxnLst/>
              <a:rect l="l" t="t" r="r" b="b"/>
              <a:pathLst>
                <a:path w="6267" h="3334" extrusionOk="0">
                  <a:moveTo>
                    <a:pt x="5915" y="0"/>
                  </a:moveTo>
                  <a:lnTo>
                    <a:pt x="5790" y="25"/>
                  </a:lnTo>
                  <a:lnTo>
                    <a:pt x="6116" y="1980"/>
                  </a:lnTo>
                  <a:lnTo>
                    <a:pt x="777" y="3158"/>
                  </a:lnTo>
                  <a:lnTo>
                    <a:pt x="126" y="1278"/>
                  </a:lnTo>
                  <a:lnTo>
                    <a:pt x="0" y="1304"/>
                  </a:lnTo>
                  <a:lnTo>
                    <a:pt x="702" y="3334"/>
                  </a:lnTo>
                  <a:lnTo>
                    <a:pt x="6266" y="2080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364;p59">
              <a:extLst>
                <a:ext uri="{FF2B5EF4-FFF2-40B4-BE49-F238E27FC236}">
                  <a16:creationId xmlns:a16="http://schemas.microsoft.com/office/drawing/2014/main" id="{002AE10C-39DB-4326-B954-46C568CEF445}"/>
                </a:ext>
              </a:extLst>
            </p:cNvPr>
            <p:cNvSpPr/>
            <p:nvPr/>
          </p:nvSpPr>
          <p:spPr>
            <a:xfrm>
              <a:off x="6942589" y="3120724"/>
              <a:ext cx="830655" cy="888652"/>
            </a:xfrm>
            <a:custGeom>
              <a:avLst/>
              <a:gdLst/>
              <a:ahLst/>
              <a:cxnLst/>
              <a:rect l="l" t="t" r="r" b="b"/>
              <a:pathLst>
                <a:path w="7946" h="8501" extrusionOk="0">
                  <a:moveTo>
                    <a:pt x="4678" y="1"/>
                  </a:moveTo>
                  <a:cubicBezTo>
                    <a:pt x="4598" y="1"/>
                    <a:pt x="4517" y="10"/>
                    <a:pt x="4437" y="29"/>
                  </a:cubicBezTo>
                  <a:lnTo>
                    <a:pt x="878" y="856"/>
                  </a:lnTo>
                  <a:cubicBezTo>
                    <a:pt x="352" y="982"/>
                    <a:pt x="1" y="1483"/>
                    <a:pt x="51" y="2034"/>
                  </a:cubicBezTo>
                  <a:lnTo>
                    <a:pt x="728" y="8500"/>
                  </a:lnTo>
                  <a:lnTo>
                    <a:pt x="803" y="8475"/>
                  </a:lnTo>
                  <a:lnTo>
                    <a:pt x="126" y="2034"/>
                  </a:lnTo>
                  <a:cubicBezTo>
                    <a:pt x="76" y="1508"/>
                    <a:pt x="402" y="1032"/>
                    <a:pt x="903" y="931"/>
                  </a:cubicBezTo>
                  <a:lnTo>
                    <a:pt x="4462" y="104"/>
                  </a:lnTo>
                  <a:cubicBezTo>
                    <a:pt x="4544" y="84"/>
                    <a:pt x="4625" y="74"/>
                    <a:pt x="4706" y="74"/>
                  </a:cubicBezTo>
                  <a:cubicBezTo>
                    <a:pt x="5118" y="74"/>
                    <a:pt x="5493" y="332"/>
                    <a:pt x="5640" y="731"/>
                  </a:cubicBezTo>
                  <a:lnTo>
                    <a:pt x="7871" y="6947"/>
                  </a:lnTo>
                  <a:lnTo>
                    <a:pt x="7946" y="6921"/>
                  </a:lnTo>
                  <a:lnTo>
                    <a:pt x="5715" y="731"/>
                  </a:lnTo>
                  <a:cubicBezTo>
                    <a:pt x="5545" y="285"/>
                    <a:pt x="5123" y="1"/>
                    <a:pt x="4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365;p59">
              <a:extLst>
                <a:ext uri="{FF2B5EF4-FFF2-40B4-BE49-F238E27FC236}">
                  <a16:creationId xmlns:a16="http://schemas.microsoft.com/office/drawing/2014/main" id="{29D2D78E-0E3E-4682-810A-EFCAAFD44E45}"/>
                </a:ext>
              </a:extLst>
            </p:cNvPr>
            <p:cNvSpPr/>
            <p:nvPr/>
          </p:nvSpPr>
          <p:spPr>
            <a:xfrm>
              <a:off x="7047439" y="3328647"/>
              <a:ext cx="508366" cy="248480"/>
            </a:xfrm>
            <a:custGeom>
              <a:avLst/>
              <a:gdLst/>
              <a:ahLst/>
              <a:cxnLst/>
              <a:rect l="l" t="t" r="r" b="b"/>
              <a:pathLst>
                <a:path w="4863" h="2377" extrusionOk="0">
                  <a:moveTo>
                    <a:pt x="4011" y="70"/>
                  </a:moveTo>
                  <a:cubicBezTo>
                    <a:pt x="4161" y="70"/>
                    <a:pt x="4286" y="120"/>
                    <a:pt x="4412" y="171"/>
                  </a:cubicBezTo>
                  <a:cubicBezTo>
                    <a:pt x="4562" y="296"/>
                    <a:pt x="4687" y="446"/>
                    <a:pt x="4737" y="647"/>
                  </a:cubicBezTo>
                  <a:cubicBezTo>
                    <a:pt x="4787" y="822"/>
                    <a:pt x="4762" y="1023"/>
                    <a:pt x="4637" y="1198"/>
                  </a:cubicBezTo>
                  <a:cubicBezTo>
                    <a:pt x="4537" y="1374"/>
                    <a:pt x="4386" y="1474"/>
                    <a:pt x="4186" y="1524"/>
                  </a:cubicBezTo>
                  <a:lnTo>
                    <a:pt x="1003" y="2301"/>
                  </a:lnTo>
                  <a:cubicBezTo>
                    <a:pt x="956" y="2314"/>
                    <a:pt x="907" y="2321"/>
                    <a:pt x="858" y="2321"/>
                  </a:cubicBezTo>
                  <a:cubicBezTo>
                    <a:pt x="722" y="2321"/>
                    <a:pt x="580" y="2274"/>
                    <a:pt x="452" y="2201"/>
                  </a:cubicBezTo>
                  <a:cubicBezTo>
                    <a:pt x="276" y="2100"/>
                    <a:pt x="151" y="1950"/>
                    <a:pt x="126" y="1750"/>
                  </a:cubicBezTo>
                  <a:cubicBezTo>
                    <a:pt x="76" y="1549"/>
                    <a:pt x="101" y="1349"/>
                    <a:pt x="201" y="1198"/>
                  </a:cubicBezTo>
                  <a:cubicBezTo>
                    <a:pt x="301" y="1023"/>
                    <a:pt x="477" y="897"/>
                    <a:pt x="652" y="847"/>
                  </a:cubicBezTo>
                  <a:lnTo>
                    <a:pt x="3835" y="95"/>
                  </a:lnTo>
                  <a:cubicBezTo>
                    <a:pt x="3910" y="70"/>
                    <a:pt x="3960" y="70"/>
                    <a:pt x="4011" y="70"/>
                  </a:cubicBezTo>
                  <a:close/>
                  <a:moveTo>
                    <a:pt x="4000" y="1"/>
                  </a:moveTo>
                  <a:cubicBezTo>
                    <a:pt x="3944" y="1"/>
                    <a:pt x="3889" y="7"/>
                    <a:pt x="3835" y="20"/>
                  </a:cubicBezTo>
                  <a:lnTo>
                    <a:pt x="652" y="797"/>
                  </a:lnTo>
                  <a:cubicBezTo>
                    <a:pt x="427" y="847"/>
                    <a:pt x="251" y="973"/>
                    <a:pt x="151" y="1148"/>
                  </a:cubicBezTo>
                  <a:cubicBezTo>
                    <a:pt x="26" y="1349"/>
                    <a:pt x="0" y="1549"/>
                    <a:pt x="51" y="1775"/>
                  </a:cubicBezTo>
                  <a:cubicBezTo>
                    <a:pt x="101" y="1975"/>
                    <a:pt x="226" y="2151"/>
                    <a:pt x="427" y="2276"/>
                  </a:cubicBezTo>
                  <a:cubicBezTo>
                    <a:pt x="552" y="2351"/>
                    <a:pt x="677" y="2376"/>
                    <a:pt x="828" y="2376"/>
                  </a:cubicBezTo>
                  <a:cubicBezTo>
                    <a:pt x="903" y="2376"/>
                    <a:pt x="953" y="2376"/>
                    <a:pt x="1028" y="2351"/>
                  </a:cubicBezTo>
                  <a:lnTo>
                    <a:pt x="4211" y="1599"/>
                  </a:lnTo>
                  <a:cubicBezTo>
                    <a:pt x="4412" y="1549"/>
                    <a:pt x="4587" y="1424"/>
                    <a:pt x="4712" y="1223"/>
                  </a:cubicBezTo>
                  <a:cubicBezTo>
                    <a:pt x="4813" y="1048"/>
                    <a:pt x="4863" y="822"/>
                    <a:pt x="4813" y="622"/>
                  </a:cubicBezTo>
                  <a:cubicBezTo>
                    <a:pt x="4762" y="421"/>
                    <a:pt x="4637" y="246"/>
                    <a:pt x="4437" y="120"/>
                  </a:cubicBezTo>
                  <a:cubicBezTo>
                    <a:pt x="4308" y="47"/>
                    <a:pt x="4153" y="1"/>
                    <a:pt x="4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366;p59">
              <a:extLst>
                <a:ext uri="{FF2B5EF4-FFF2-40B4-BE49-F238E27FC236}">
                  <a16:creationId xmlns:a16="http://schemas.microsoft.com/office/drawing/2014/main" id="{FAFD3920-B3C3-4302-993C-160D26CB2348}"/>
                </a:ext>
              </a:extLst>
            </p:cNvPr>
            <p:cNvSpPr/>
            <p:nvPr/>
          </p:nvSpPr>
          <p:spPr>
            <a:xfrm>
              <a:off x="6769687" y="1205309"/>
              <a:ext cx="935506" cy="430371"/>
            </a:xfrm>
            <a:custGeom>
              <a:avLst/>
              <a:gdLst/>
              <a:ahLst/>
              <a:cxnLst/>
              <a:rect l="l" t="t" r="r" b="b"/>
              <a:pathLst>
                <a:path w="8949" h="4117" extrusionOk="0">
                  <a:moveTo>
                    <a:pt x="1805" y="157"/>
                  </a:moveTo>
                  <a:cubicBezTo>
                    <a:pt x="2683" y="157"/>
                    <a:pt x="3560" y="683"/>
                    <a:pt x="3886" y="1485"/>
                  </a:cubicBezTo>
                  <a:cubicBezTo>
                    <a:pt x="4136" y="2061"/>
                    <a:pt x="4036" y="2763"/>
                    <a:pt x="3710" y="3289"/>
                  </a:cubicBezTo>
                  <a:cubicBezTo>
                    <a:pt x="3593" y="3298"/>
                    <a:pt x="3476" y="3302"/>
                    <a:pt x="3359" y="3302"/>
                  </a:cubicBezTo>
                  <a:cubicBezTo>
                    <a:pt x="2776" y="3302"/>
                    <a:pt x="2198" y="3198"/>
                    <a:pt x="1655" y="2989"/>
                  </a:cubicBezTo>
                  <a:cubicBezTo>
                    <a:pt x="1154" y="2788"/>
                    <a:pt x="778" y="2538"/>
                    <a:pt x="527" y="2237"/>
                  </a:cubicBezTo>
                  <a:cubicBezTo>
                    <a:pt x="251" y="1836"/>
                    <a:pt x="151" y="1360"/>
                    <a:pt x="302" y="984"/>
                  </a:cubicBezTo>
                  <a:cubicBezTo>
                    <a:pt x="502" y="482"/>
                    <a:pt x="1028" y="257"/>
                    <a:pt x="1480" y="182"/>
                  </a:cubicBezTo>
                  <a:cubicBezTo>
                    <a:pt x="1580" y="157"/>
                    <a:pt x="1680" y="157"/>
                    <a:pt x="1805" y="157"/>
                  </a:cubicBezTo>
                  <a:close/>
                  <a:moveTo>
                    <a:pt x="1825" y="1"/>
                  </a:moveTo>
                  <a:cubicBezTo>
                    <a:pt x="1701" y="1"/>
                    <a:pt x="1577" y="11"/>
                    <a:pt x="1454" y="31"/>
                  </a:cubicBezTo>
                  <a:cubicBezTo>
                    <a:pt x="978" y="107"/>
                    <a:pt x="377" y="382"/>
                    <a:pt x="176" y="909"/>
                  </a:cubicBezTo>
                  <a:cubicBezTo>
                    <a:pt x="1" y="1335"/>
                    <a:pt x="101" y="1886"/>
                    <a:pt x="427" y="2312"/>
                  </a:cubicBezTo>
                  <a:cubicBezTo>
                    <a:pt x="678" y="2663"/>
                    <a:pt x="1079" y="2914"/>
                    <a:pt x="1605" y="3114"/>
                  </a:cubicBezTo>
                  <a:cubicBezTo>
                    <a:pt x="2140" y="3328"/>
                    <a:pt x="2712" y="3451"/>
                    <a:pt x="3304" y="3451"/>
                  </a:cubicBezTo>
                  <a:cubicBezTo>
                    <a:pt x="3406" y="3451"/>
                    <a:pt x="3507" y="3447"/>
                    <a:pt x="3610" y="3440"/>
                  </a:cubicBezTo>
                  <a:lnTo>
                    <a:pt x="3610" y="3440"/>
                  </a:lnTo>
                  <a:cubicBezTo>
                    <a:pt x="3510" y="3565"/>
                    <a:pt x="3384" y="3690"/>
                    <a:pt x="3259" y="3791"/>
                  </a:cubicBezTo>
                  <a:cubicBezTo>
                    <a:pt x="3184" y="3866"/>
                    <a:pt x="3059" y="3916"/>
                    <a:pt x="2958" y="3966"/>
                  </a:cubicBezTo>
                  <a:lnTo>
                    <a:pt x="3008" y="4117"/>
                  </a:lnTo>
                  <a:cubicBezTo>
                    <a:pt x="3159" y="4041"/>
                    <a:pt x="3284" y="3966"/>
                    <a:pt x="3409" y="3866"/>
                  </a:cubicBezTo>
                  <a:cubicBezTo>
                    <a:pt x="3560" y="3741"/>
                    <a:pt x="3685" y="3590"/>
                    <a:pt x="3785" y="3440"/>
                  </a:cubicBezTo>
                  <a:cubicBezTo>
                    <a:pt x="3835" y="3440"/>
                    <a:pt x="3886" y="3440"/>
                    <a:pt x="3936" y="3415"/>
                  </a:cubicBezTo>
                  <a:cubicBezTo>
                    <a:pt x="4888" y="3315"/>
                    <a:pt x="5765" y="2939"/>
                    <a:pt x="6617" y="2563"/>
                  </a:cubicBezTo>
                  <a:cubicBezTo>
                    <a:pt x="7369" y="2262"/>
                    <a:pt x="8146" y="1936"/>
                    <a:pt x="8948" y="1786"/>
                  </a:cubicBezTo>
                  <a:cubicBezTo>
                    <a:pt x="8898" y="1736"/>
                    <a:pt x="8848" y="1685"/>
                    <a:pt x="8798" y="1660"/>
                  </a:cubicBezTo>
                  <a:cubicBezTo>
                    <a:pt x="8021" y="1811"/>
                    <a:pt x="7269" y="2137"/>
                    <a:pt x="6567" y="2437"/>
                  </a:cubicBezTo>
                  <a:cubicBezTo>
                    <a:pt x="5715" y="2788"/>
                    <a:pt x="4863" y="3164"/>
                    <a:pt x="3936" y="3264"/>
                  </a:cubicBezTo>
                  <a:lnTo>
                    <a:pt x="3886" y="3264"/>
                  </a:lnTo>
                  <a:cubicBezTo>
                    <a:pt x="4186" y="2713"/>
                    <a:pt x="4262" y="2011"/>
                    <a:pt x="4011" y="1410"/>
                  </a:cubicBezTo>
                  <a:cubicBezTo>
                    <a:pt x="3679" y="568"/>
                    <a:pt x="2760" y="1"/>
                    <a:pt x="1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367;p59">
              <a:extLst>
                <a:ext uri="{FF2B5EF4-FFF2-40B4-BE49-F238E27FC236}">
                  <a16:creationId xmlns:a16="http://schemas.microsoft.com/office/drawing/2014/main" id="{462720D8-E5ED-4F5E-9F41-1ABAB6B3F99C}"/>
                </a:ext>
              </a:extLst>
            </p:cNvPr>
            <p:cNvSpPr/>
            <p:nvPr/>
          </p:nvSpPr>
          <p:spPr>
            <a:xfrm>
              <a:off x="7209887" y="1335143"/>
              <a:ext cx="424527" cy="313291"/>
            </a:xfrm>
            <a:custGeom>
              <a:avLst/>
              <a:gdLst/>
              <a:ahLst/>
              <a:cxnLst/>
              <a:rect l="l" t="t" r="r" b="b"/>
              <a:pathLst>
                <a:path w="4061" h="2997" extrusionOk="0">
                  <a:moveTo>
                    <a:pt x="2586" y="0"/>
                  </a:moveTo>
                  <a:cubicBezTo>
                    <a:pt x="2228" y="0"/>
                    <a:pt x="1833" y="88"/>
                    <a:pt x="1454" y="268"/>
                  </a:cubicBezTo>
                  <a:cubicBezTo>
                    <a:pt x="477" y="744"/>
                    <a:pt x="0" y="1596"/>
                    <a:pt x="226" y="2273"/>
                  </a:cubicBezTo>
                  <a:cubicBezTo>
                    <a:pt x="400" y="2808"/>
                    <a:pt x="728" y="2997"/>
                    <a:pt x="1134" y="2997"/>
                  </a:cubicBezTo>
                  <a:cubicBezTo>
                    <a:pt x="1546" y="2997"/>
                    <a:pt x="2039" y="2801"/>
                    <a:pt x="2532" y="2574"/>
                  </a:cubicBezTo>
                  <a:cubicBezTo>
                    <a:pt x="3509" y="2098"/>
                    <a:pt x="4061" y="1220"/>
                    <a:pt x="3760" y="594"/>
                  </a:cubicBezTo>
                  <a:cubicBezTo>
                    <a:pt x="3579" y="202"/>
                    <a:pt x="3126" y="0"/>
                    <a:pt x="2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368;p59">
              <a:extLst>
                <a:ext uri="{FF2B5EF4-FFF2-40B4-BE49-F238E27FC236}">
                  <a16:creationId xmlns:a16="http://schemas.microsoft.com/office/drawing/2014/main" id="{F112B470-2EEE-4C2F-BC03-17E252D668AE}"/>
                </a:ext>
              </a:extLst>
            </p:cNvPr>
            <p:cNvSpPr/>
            <p:nvPr/>
          </p:nvSpPr>
          <p:spPr>
            <a:xfrm>
              <a:off x="7217727" y="1367862"/>
              <a:ext cx="432367" cy="297088"/>
            </a:xfrm>
            <a:custGeom>
              <a:avLst/>
              <a:gdLst/>
              <a:ahLst/>
              <a:cxnLst/>
              <a:rect l="l" t="t" r="r" b="b"/>
              <a:pathLst>
                <a:path w="4136" h="2842" extrusionOk="0">
                  <a:moveTo>
                    <a:pt x="2658" y="1"/>
                  </a:moveTo>
                  <a:cubicBezTo>
                    <a:pt x="2297" y="1"/>
                    <a:pt x="1894" y="91"/>
                    <a:pt x="1504" y="281"/>
                  </a:cubicBezTo>
                  <a:cubicBezTo>
                    <a:pt x="552" y="732"/>
                    <a:pt x="1" y="1634"/>
                    <a:pt x="301" y="2261"/>
                  </a:cubicBezTo>
                  <a:cubicBezTo>
                    <a:pt x="482" y="2637"/>
                    <a:pt x="925" y="2842"/>
                    <a:pt x="1462" y="2842"/>
                  </a:cubicBezTo>
                  <a:cubicBezTo>
                    <a:pt x="1819" y="2842"/>
                    <a:pt x="2217" y="2752"/>
                    <a:pt x="2607" y="2562"/>
                  </a:cubicBezTo>
                  <a:cubicBezTo>
                    <a:pt x="3585" y="2110"/>
                    <a:pt x="4136" y="1208"/>
                    <a:pt x="3835" y="582"/>
                  </a:cubicBezTo>
                  <a:cubicBezTo>
                    <a:pt x="3654" y="205"/>
                    <a:pt x="3202" y="1"/>
                    <a:pt x="26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369;p59">
              <a:extLst>
                <a:ext uri="{FF2B5EF4-FFF2-40B4-BE49-F238E27FC236}">
                  <a16:creationId xmlns:a16="http://schemas.microsoft.com/office/drawing/2014/main" id="{B39786C8-65D0-458B-838E-995E6A90B051}"/>
                </a:ext>
              </a:extLst>
            </p:cNvPr>
            <p:cNvSpPr/>
            <p:nvPr/>
          </p:nvSpPr>
          <p:spPr>
            <a:xfrm>
              <a:off x="7251806" y="1382706"/>
              <a:ext cx="366927" cy="271268"/>
            </a:xfrm>
            <a:custGeom>
              <a:avLst/>
              <a:gdLst/>
              <a:ahLst/>
              <a:cxnLst/>
              <a:rect l="l" t="t" r="r" b="b"/>
              <a:pathLst>
                <a:path w="3510" h="2595" extrusionOk="0">
                  <a:moveTo>
                    <a:pt x="2306" y="64"/>
                  </a:moveTo>
                  <a:cubicBezTo>
                    <a:pt x="2381" y="64"/>
                    <a:pt x="2457" y="64"/>
                    <a:pt x="2532" y="89"/>
                  </a:cubicBezTo>
                  <a:cubicBezTo>
                    <a:pt x="2908" y="114"/>
                    <a:pt x="3183" y="289"/>
                    <a:pt x="3309" y="565"/>
                  </a:cubicBezTo>
                  <a:cubicBezTo>
                    <a:pt x="3434" y="816"/>
                    <a:pt x="3384" y="1141"/>
                    <a:pt x="3183" y="1467"/>
                  </a:cubicBezTo>
                  <a:cubicBezTo>
                    <a:pt x="2983" y="1793"/>
                    <a:pt x="2632" y="2094"/>
                    <a:pt x="2206" y="2294"/>
                  </a:cubicBezTo>
                  <a:cubicBezTo>
                    <a:pt x="1858" y="2458"/>
                    <a:pt x="1497" y="2538"/>
                    <a:pt x="1176" y="2538"/>
                  </a:cubicBezTo>
                  <a:cubicBezTo>
                    <a:pt x="709" y="2538"/>
                    <a:pt x="324" y="2370"/>
                    <a:pt x="176" y="2044"/>
                  </a:cubicBezTo>
                  <a:cubicBezTo>
                    <a:pt x="51" y="1793"/>
                    <a:pt x="101" y="1467"/>
                    <a:pt x="301" y="1141"/>
                  </a:cubicBezTo>
                  <a:cubicBezTo>
                    <a:pt x="502" y="816"/>
                    <a:pt x="853" y="515"/>
                    <a:pt x="1279" y="314"/>
                  </a:cubicBezTo>
                  <a:cubicBezTo>
                    <a:pt x="1629" y="164"/>
                    <a:pt x="1980" y="64"/>
                    <a:pt x="2306" y="64"/>
                  </a:cubicBezTo>
                  <a:close/>
                  <a:moveTo>
                    <a:pt x="2321" y="1"/>
                  </a:moveTo>
                  <a:cubicBezTo>
                    <a:pt x="1977" y="1"/>
                    <a:pt x="1606" y="98"/>
                    <a:pt x="1254" y="264"/>
                  </a:cubicBezTo>
                  <a:cubicBezTo>
                    <a:pt x="827" y="465"/>
                    <a:pt x="477" y="765"/>
                    <a:pt x="251" y="1116"/>
                  </a:cubicBezTo>
                  <a:cubicBezTo>
                    <a:pt x="25" y="1442"/>
                    <a:pt x="0" y="1793"/>
                    <a:pt x="126" y="2069"/>
                  </a:cubicBezTo>
                  <a:cubicBezTo>
                    <a:pt x="276" y="2420"/>
                    <a:pt x="677" y="2595"/>
                    <a:pt x="1178" y="2595"/>
                  </a:cubicBezTo>
                  <a:cubicBezTo>
                    <a:pt x="1504" y="2595"/>
                    <a:pt x="1880" y="2520"/>
                    <a:pt x="2231" y="2344"/>
                  </a:cubicBezTo>
                  <a:cubicBezTo>
                    <a:pt x="2657" y="2144"/>
                    <a:pt x="3033" y="1843"/>
                    <a:pt x="3233" y="1492"/>
                  </a:cubicBezTo>
                  <a:cubicBezTo>
                    <a:pt x="3459" y="1141"/>
                    <a:pt x="3509" y="816"/>
                    <a:pt x="3359" y="540"/>
                  </a:cubicBezTo>
                  <a:cubicBezTo>
                    <a:pt x="3233" y="239"/>
                    <a:pt x="2933" y="64"/>
                    <a:pt x="2532" y="14"/>
                  </a:cubicBezTo>
                  <a:cubicBezTo>
                    <a:pt x="2463" y="5"/>
                    <a:pt x="2393" y="1"/>
                    <a:pt x="2321" y="1"/>
                  </a:cubicBez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370;p59">
              <a:extLst>
                <a:ext uri="{FF2B5EF4-FFF2-40B4-BE49-F238E27FC236}">
                  <a16:creationId xmlns:a16="http://schemas.microsoft.com/office/drawing/2014/main" id="{A19EC197-7C2B-43D3-8CA5-90A60CD01D13}"/>
                </a:ext>
              </a:extLst>
            </p:cNvPr>
            <p:cNvSpPr/>
            <p:nvPr/>
          </p:nvSpPr>
          <p:spPr>
            <a:xfrm>
              <a:off x="7636915" y="3796132"/>
              <a:ext cx="463833" cy="299075"/>
            </a:xfrm>
            <a:custGeom>
              <a:avLst/>
              <a:gdLst/>
              <a:ahLst/>
              <a:cxnLst/>
              <a:rect l="l" t="t" r="r" b="b"/>
              <a:pathLst>
                <a:path w="4437" h="2861" extrusionOk="0">
                  <a:moveTo>
                    <a:pt x="1437" y="1"/>
                  </a:moveTo>
                  <a:cubicBezTo>
                    <a:pt x="919" y="1"/>
                    <a:pt x="491" y="196"/>
                    <a:pt x="301" y="561"/>
                  </a:cubicBezTo>
                  <a:cubicBezTo>
                    <a:pt x="1" y="1162"/>
                    <a:pt x="502" y="2065"/>
                    <a:pt x="1479" y="2566"/>
                  </a:cubicBezTo>
                  <a:cubicBezTo>
                    <a:pt x="1864" y="2768"/>
                    <a:pt x="2248" y="2860"/>
                    <a:pt x="2596" y="2860"/>
                  </a:cubicBezTo>
                  <a:cubicBezTo>
                    <a:pt x="3111" y="2860"/>
                    <a:pt x="3546" y="2659"/>
                    <a:pt x="3785" y="2315"/>
                  </a:cubicBezTo>
                  <a:cubicBezTo>
                    <a:pt x="4437" y="1388"/>
                    <a:pt x="3585" y="786"/>
                    <a:pt x="2632" y="310"/>
                  </a:cubicBezTo>
                  <a:cubicBezTo>
                    <a:pt x="2224" y="101"/>
                    <a:pt x="1807" y="1"/>
                    <a:pt x="1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371;p59">
              <a:extLst>
                <a:ext uri="{FF2B5EF4-FFF2-40B4-BE49-F238E27FC236}">
                  <a16:creationId xmlns:a16="http://schemas.microsoft.com/office/drawing/2014/main" id="{6A0342C2-5F97-45BA-9B9D-8A72DD944299}"/>
                </a:ext>
              </a:extLst>
            </p:cNvPr>
            <p:cNvSpPr/>
            <p:nvPr/>
          </p:nvSpPr>
          <p:spPr>
            <a:xfrm>
              <a:off x="7652700" y="3763726"/>
              <a:ext cx="429754" cy="300434"/>
            </a:xfrm>
            <a:custGeom>
              <a:avLst/>
              <a:gdLst/>
              <a:ahLst/>
              <a:cxnLst/>
              <a:rect l="l" t="t" r="r" b="b"/>
              <a:pathLst>
                <a:path w="4111" h="2874" extrusionOk="0">
                  <a:moveTo>
                    <a:pt x="1408" y="0"/>
                  </a:moveTo>
                  <a:cubicBezTo>
                    <a:pt x="903" y="0"/>
                    <a:pt x="487" y="187"/>
                    <a:pt x="301" y="545"/>
                  </a:cubicBezTo>
                  <a:cubicBezTo>
                    <a:pt x="0" y="1172"/>
                    <a:pt x="526" y="2074"/>
                    <a:pt x="1479" y="2575"/>
                  </a:cubicBezTo>
                  <a:cubicBezTo>
                    <a:pt x="1879" y="2775"/>
                    <a:pt x="2298" y="2874"/>
                    <a:pt x="2671" y="2874"/>
                  </a:cubicBezTo>
                  <a:cubicBezTo>
                    <a:pt x="3184" y="2874"/>
                    <a:pt x="3610" y="2687"/>
                    <a:pt x="3784" y="2324"/>
                  </a:cubicBezTo>
                  <a:cubicBezTo>
                    <a:pt x="4110" y="1698"/>
                    <a:pt x="3584" y="796"/>
                    <a:pt x="2632" y="319"/>
                  </a:cubicBezTo>
                  <a:cubicBezTo>
                    <a:pt x="2213" y="105"/>
                    <a:pt x="1785" y="0"/>
                    <a:pt x="1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372;p59">
              <a:extLst>
                <a:ext uri="{FF2B5EF4-FFF2-40B4-BE49-F238E27FC236}">
                  <a16:creationId xmlns:a16="http://schemas.microsoft.com/office/drawing/2014/main" id="{B95BAC90-3CEF-4531-8D80-D698DB8B8A60}"/>
                </a:ext>
              </a:extLst>
            </p:cNvPr>
            <p:cNvSpPr/>
            <p:nvPr/>
          </p:nvSpPr>
          <p:spPr>
            <a:xfrm>
              <a:off x="7686674" y="3775225"/>
              <a:ext cx="364313" cy="273464"/>
            </a:xfrm>
            <a:custGeom>
              <a:avLst/>
              <a:gdLst/>
              <a:ahLst/>
              <a:cxnLst/>
              <a:rect l="l" t="t" r="r" b="b"/>
              <a:pathLst>
                <a:path w="3485" h="2616" extrusionOk="0">
                  <a:moveTo>
                    <a:pt x="1154" y="59"/>
                  </a:moveTo>
                  <a:cubicBezTo>
                    <a:pt x="1480" y="59"/>
                    <a:pt x="1855" y="159"/>
                    <a:pt x="2231" y="335"/>
                  </a:cubicBezTo>
                  <a:cubicBezTo>
                    <a:pt x="2657" y="560"/>
                    <a:pt x="2983" y="861"/>
                    <a:pt x="3184" y="1187"/>
                  </a:cubicBezTo>
                  <a:cubicBezTo>
                    <a:pt x="3384" y="1513"/>
                    <a:pt x="3409" y="1838"/>
                    <a:pt x="3284" y="2089"/>
                  </a:cubicBezTo>
                  <a:cubicBezTo>
                    <a:pt x="3127" y="2404"/>
                    <a:pt x="2766" y="2563"/>
                    <a:pt x="2326" y="2563"/>
                  </a:cubicBezTo>
                  <a:cubicBezTo>
                    <a:pt x="1995" y="2563"/>
                    <a:pt x="1620" y="2473"/>
                    <a:pt x="1254" y="2290"/>
                  </a:cubicBezTo>
                  <a:cubicBezTo>
                    <a:pt x="828" y="2064"/>
                    <a:pt x="502" y="1763"/>
                    <a:pt x="302" y="1437"/>
                  </a:cubicBezTo>
                  <a:cubicBezTo>
                    <a:pt x="101" y="1112"/>
                    <a:pt x="76" y="786"/>
                    <a:pt x="201" y="535"/>
                  </a:cubicBezTo>
                  <a:cubicBezTo>
                    <a:pt x="352" y="209"/>
                    <a:pt x="703" y="59"/>
                    <a:pt x="1154" y="59"/>
                  </a:cubicBezTo>
                  <a:close/>
                  <a:moveTo>
                    <a:pt x="1154" y="0"/>
                  </a:moveTo>
                  <a:cubicBezTo>
                    <a:pt x="691" y="0"/>
                    <a:pt x="310" y="168"/>
                    <a:pt x="151" y="485"/>
                  </a:cubicBezTo>
                  <a:cubicBezTo>
                    <a:pt x="1" y="761"/>
                    <a:pt x="26" y="1112"/>
                    <a:pt x="251" y="1463"/>
                  </a:cubicBezTo>
                  <a:cubicBezTo>
                    <a:pt x="452" y="1813"/>
                    <a:pt x="803" y="2114"/>
                    <a:pt x="1204" y="2340"/>
                  </a:cubicBezTo>
                  <a:cubicBezTo>
                    <a:pt x="1580" y="2515"/>
                    <a:pt x="1981" y="2615"/>
                    <a:pt x="2332" y="2615"/>
                  </a:cubicBezTo>
                  <a:cubicBezTo>
                    <a:pt x="2783" y="2615"/>
                    <a:pt x="3184" y="2440"/>
                    <a:pt x="3334" y="2114"/>
                  </a:cubicBezTo>
                  <a:cubicBezTo>
                    <a:pt x="3485" y="1838"/>
                    <a:pt x="3434" y="1513"/>
                    <a:pt x="3234" y="1162"/>
                  </a:cubicBezTo>
                  <a:cubicBezTo>
                    <a:pt x="3033" y="811"/>
                    <a:pt x="2683" y="510"/>
                    <a:pt x="2256" y="285"/>
                  </a:cubicBezTo>
                  <a:cubicBezTo>
                    <a:pt x="1883" y="93"/>
                    <a:pt x="1496" y="0"/>
                    <a:pt x="1154" y="0"/>
                  </a:cubicBez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373;p59">
              <a:extLst>
                <a:ext uri="{FF2B5EF4-FFF2-40B4-BE49-F238E27FC236}">
                  <a16:creationId xmlns:a16="http://schemas.microsoft.com/office/drawing/2014/main" id="{8F7BF61A-8A93-4EA8-AA6B-FEC92264129C}"/>
                </a:ext>
              </a:extLst>
            </p:cNvPr>
            <p:cNvSpPr/>
            <p:nvPr/>
          </p:nvSpPr>
          <p:spPr>
            <a:xfrm>
              <a:off x="5700810" y="2707179"/>
              <a:ext cx="264689" cy="410300"/>
            </a:xfrm>
            <a:custGeom>
              <a:avLst/>
              <a:gdLst/>
              <a:ahLst/>
              <a:cxnLst/>
              <a:rect l="l" t="t" r="r" b="b"/>
              <a:pathLst>
                <a:path w="2532" h="3925" extrusionOk="0">
                  <a:moveTo>
                    <a:pt x="1253" y="0"/>
                  </a:moveTo>
                  <a:cubicBezTo>
                    <a:pt x="552" y="0"/>
                    <a:pt x="0" y="877"/>
                    <a:pt x="0" y="1955"/>
                  </a:cubicBezTo>
                  <a:cubicBezTo>
                    <a:pt x="0" y="3033"/>
                    <a:pt x="577" y="3810"/>
                    <a:pt x="1253" y="3910"/>
                  </a:cubicBezTo>
                  <a:cubicBezTo>
                    <a:pt x="1329" y="3920"/>
                    <a:pt x="1401" y="3925"/>
                    <a:pt x="1468" y="3925"/>
                  </a:cubicBezTo>
                  <a:cubicBezTo>
                    <a:pt x="2422" y="3925"/>
                    <a:pt x="2532" y="2962"/>
                    <a:pt x="2532" y="1955"/>
                  </a:cubicBezTo>
                  <a:cubicBezTo>
                    <a:pt x="2532" y="877"/>
                    <a:pt x="1955" y="0"/>
                    <a:pt x="12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374;p59">
              <a:extLst>
                <a:ext uri="{FF2B5EF4-FFF2-40B4-BE49-F238E27FC236}">
                  <a16:creationId xmlns:a16="http://schemas.microsoft.com/office/drawing/2014/main" id="{D0BCF9B3-5F68-47B8-9048-7E187CDB30B3}"/>
                </a:ext>
              </a:extLst>
            </p:cNvPr>
            <p:cNvSpPr/>
            <p:nvPr/>
          </p:nvSpPr>
          <p:spPr>
            <a:xfrm>
              <a:off x="5734889" y="2707179"/>
              <a:ext cx="264689" cy="408836"/>
            </a:xfrm>
            <a:custGeom>
              <a:avLst/>
              <a:gdLst/>
              <a:ahLst/>
              <a:cxnLst/>
              <a:rect l="l" t="t" r="r" b="b"/>
              <a:pathLst>
                <a:path w="2532" h="3911" extrusionOk="0">
                  <a:moveTo>
                    <a:pt x="1278" y="0"/>
                  </a:moveTo>
                  <a:cubicBezTo>
                    <a:pt x="576" y="0"/>
                    <a:pt x="0" y="877"/>
                    <a:pt x="0" y="1955"/>
                  </a:cubicBezTo>
                  <a:cubicBezTo>
                    <a:pt x="0" y="3033"/>
                    <a:pt x="576" y="3910"/>
                    <a:pt x="1278" y="3910"/>
                  </a:cubicBezTo>
                  <a:cubicBezTo>
                    <a:pt x="1980" y="3910"/>
                    <a:pt x="2531" y="3033"/>
                    <a:pt x="2531" y="1955"/>
                  </a:cubicBezTo>
                  <a:cubicBezTo>
                    <a:pt x="2531" y="877"/>
                    <a:pt x="1980" y="0"/>
                    <a:pt x="1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375;p59">
              <a:extLst>
                <a:ext uri="{FF2B5EF4-FFF2-40B4-BE49-F238E27FC236}">
                  <a16:creationId xmlns:a16="http://schemas.microsoft.com/office/drawing/2014/main" id="{E6B21EB4-78CD-4036-B008-F0FDE3DADC7A}"/>
                </a:ext>
              </a:extLst>
            </p:cNvPr>
            <p:cNvSpPr/>
            <p:nvPr/>
          </p:nvSpPr>
          <p:spPr>
            <a:xfrm>
              <a:off x="5750569" y="2722860"/>
              <a:ext cx="241168" cy="374758"/>
            </a:xfrm>
            <a:custGeom>
              <a:avLst/>
              <a:gdLst/>
              <a:ahLst/>
              <a:cxnLst/>
              <a:rect l="l" t="t" r="r" b="b"/>
              <a:pathLst>
                <a:path w="2307" h="3585" extrusionOk="0">
                  <a:moveTo>
                    <a:pt x="1153" y="76"/>
                  </a:moveTo>
                  <a:cubicBezTo>
                    <a:pt x="1755" y="76"/>
                    <a:pt x="2231" y="853"/>
                    <a:pt x="2231" y="1805"/>
                  </a:cubicBezTo>
                  <a:cubicBezTo>
                    <a:pt x="2231" y="2758"/>
                    <a:pt x="1755" y="3534"/>
                    <a:pt x="1153" y="3534"/>
                  </a:cubicBezTo>
                  <a:cubicBezTo>
                    <a:pt x="552" y="3534"/>
                    <a:pt x="51" y="2758"/>
                    <a:pt x="51" y="1805"/>
                  </a:cubicBezTo>
                  <a:cubicBezTo>
                    <a:pt x="51" y="853"/>
                    <a:pt x="552" y="76"/>
                    <a:pt x="1153" y="76"/>
                  </a:cubicBezTo>
                  <a:close/>
                  <a:moveTo>
                    <a:pt x="1153" y="1"/>
                  </a:moveTo>
                  <a:cubicBezTo>
                    <a:pt x="527" y="1"/>
                    <a:pt x="0" y="803"/>
                    <a:pt x="0" y="1805"/>
                  </a:cubicBezTo>
                  <a:cubicBezTo>
                    <a:pt x="0" y="2783"/>
                    <a:pt x="527" y="3585"/>
                    <a:pt x="1153" y="3585"/>
                  </a:cubicBezTo>
                  <a:cubicBezTo>
                    <a:pt x="1780" y="3585"/>
                    <a:pt x="2306" y="2783"/>
                    <a:pt x="2306" y="1805"/>
                  </a:cubicBezTo>
                  <a:cubicBezTo>
                    <a:pt x="2306" y="803"/>
                    <a:pt x="1780" y="1"/>
                    <a:pt x="1153" y="1"/>
                  </a:cubicBez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376;p59">
              <a:extLst>
                <a:ext uri="{FF2B5EF4-FFF2-40B4-BE49-F238E27FC236}">
                  <a16:creationId xmlns:a16="http://schemas.microsoft.com/office/drawing/2014/main" id="{CD263494-4613-4393-8E13-70B9235BFBC4}"/>
                </a:ext>
              </a:extLst>
            </p:cNvPr>
            <p:cNvSpPr/>
            <p:nvPr/>
          </p:nvSpPr>
          <p:spPr>
            <a:xfrm>
              <a:off x="6413430" y="1266149"/>
              <a:ext cx="217543" cy="220151"/>
            </a:xfrm>
            <a:custGeom>
              <a:avLst/>
              <a:gdLst/>
              <a:ahLst/>
              <a:cxnLst/>
              <a:rect l="l" t="t" r="r" b="b"/>
              <a:pathLst>
                <a:path w="2081" h="2106" extrusionOk="0">
                  <a:moveTo>
                    <a:pt x="1028" y="1"/>
                  </a:moveTo>
                  <a:lnTo>
                    <a:pt x="777" y="778"/>
                  </a:lnTo>
                  <a:lnTo>
                    <a:pt x="0" y="1078"/>
                  </a:lnTo>
                  <a:lnTo>
                    <a:pt x="777" y="1329"/>
                  </a:lnTo>
                  <a:lnTo>
                    <a:pt x="1053" y="2106"/>
                  </a:lnTo>
                  <a:lnTo>
                    <a:pt x="1304" y="1304"/>
                  </a:lnTo>
                  <a:lnTo>
                    <a:pt x="2081" y="1028"/>
                  </a:lnTo>
                  <a:lnTo>
                    <a:pt x="1304" y="77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377;p59">
              <a:extLst>
                <a:ext uri="{FF2B5EF4-FFF2-40B4-BE49-F238E27FC236}">
                  <a16:creationId xmlns:a16="http://schemas.microsoft.com/office/drawing/2014/main" id="{1C445205-BE18-4B2D-B2A3-C2B4A9F0D8AE}"/>
                </a:ext>
              </a:extLst>
            </p:cNvPr>
            <p:cNvSpPr/>
            <p:nvPr/>
          </p:nvSpPr>
          <p:spPr>
            <a:xfrm>
              <a:off x="7904213" y="2314123"/>
              <a:ext cx="220156" cy="220255"/>
            </a:xfrm>
            <a:custGeom>
              <a:avLst/>
              <a:gdLst/>
              <a:ahLst/>
              <a:cxnLst/>
              <a:rect l="l" t="t" r="r" b="b"/>
              <a:pathLst>
                <a:path w="2106" h="2107" extrusionOk="0">
                  <a:moveTo>
                    <a:pt x="1028" y="1"/>
                  </a:moveTo>
                  <a:lnTo>
                    <a:pt x="777" y="778"/>
                  </a:lnTo>
                  <a:lnTo>
                    <a:pt x="0" y="1079"/>
                  </a:lnTo>
                  <a:lnTo>
                    <a:pt x="802" y="1329"/>
                  </a:lnTo>
                  <a:lnTo>
                    <a:pt x="1078" y="2106"/>
                  </a:lnTo>
                  <a:lnTo>
                    <a:pt x="1328" y="1304"/>
                  </a:lnTo>
                  <a:lnTo>
                    <a:pt x="2105" y="1028"/>
                  </a:lnTo>
                  <a:lnTo>
                    <a:pt x="1303" y="77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378;p59">
              <a:extLst>
                <a:ext uri="{FF2B5EF4-FFF2-40B4-BE49-F238E27FC236}">
                  <a16:creationId xmlns:a16="http://schemas.microsoft.com/office/drawing/2014/main" id="{44F804D0-003D-47C8-8A7B-D60BAFD412F6}"/>
                </a:ext>
              </a:extLst>
            </p:cNvPr>
            <p:cNvSpPr/>
            <p:nvPr/>
          </p:nvSpPr>
          <p:spPr>
            <a:xfrm>
              <a:off x="6947921" y="1318521"/>
              <a:ext cx="123250" cy="123247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577" y="1"/>
                  </a:moveTo>
                  <a:cubicBezTo>
                    <a:pt x="251" y="1"/>
                    <a:pt x="0" y="252"/>
                    <a:pt x="0" y="577"/>
                  </a:cubicBezTo>
                  <a:cubicBezTo>
                    <a:pt x="0" y="903"/>
                    <a:pt x="251" y="1179"/>
                    <a:pt x="577" y="1179"/>
                  </a:cubicBezTo>
                  <a:cubicBezTo>
                    <a:pt x="902" y="1179"/>
                    <a:pt x="1178" y="903"/>
                    <a:pt x="1178" y="577"/>
                  </a:cubicBezTo>
                  <a:cubicBezTo>
                    <a:pt x="1178" y="252"/>
                    <a:pt x="902" y="1"/>
                    <a:pt x="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379;p59">
              <a:extLst>
                <a:ext uri="{FF2B5EF4-FFF2-40B4-BE49-F238E27FC236}">
                  <a16:creationId xmlns:a16="http://schemas.microsoft.com/office/drawing/2014/main" id="{BB974951-7004-4186-AD20-C0E2AC3B455B}"/>
                </a:ext>
              </a:extLst>
            </p:cNvPr>
            <p:cNvSpPr/>
            <p:nvPr/>
          </p:nvSpPr>
          <p:spPr>
            <a:xfrm>
              <a:off x="7851736" y="1693179"/>
              <a:ext cx="123250" cy="123247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577" y="1"/>
                  </a:moveTo>
                  <a:cubicBezTo>
                    <a:pt x="251" y="1"/>
                    <a:pt x="1" y="252"/>
                    <a:pt x="1" y="577"/>
                  </a:cubicBezTo>
                  <a:cubicBezTo>
                    <a:pt x="1" y="903"/>
                    <a:pt x="251" y="1179"/>
                    <a:pt x="577" y="1179"/>
                  </a:cubicBezTo>
                  <a:cubicBezTo>
                    <a:pt x="903" y="1179"/>
                    <a:pt x="1179" y="903"/>
                    <a:pt x="1179" y="577"/>
                  </a:cubicBezTo>
                  <a:cubicBezTo>
                    <a:pt x="1179" y="252"/>
                    <a:pt x="903" y="1"/>
                    <a:pt x="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380;p59">
              <a:extLst>
                <a:ext uri="{FF2B5EF4-FFF2-40B4-BE49-F238E27FC236}">
                  <a16:creationId xmlns:a16="http://schemas.microsoft.com/office/drawing/2014/main" id="{018E5BB7-5DAF-49B2-BEF3-90F23D757FB7}"/>
                </a:ext>
              </a:extLst>
            </p:cNvPr>
            <p:cNvSpPr/>
            <p:nvPr/>
          </p:nvSpPr>
          <p:spPr>
            <a:xfrm>
              <a:off x="7018587" y="4017121"/>
              <a:ext cx="125863" cy="12586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cubicBezTo>
                    <a:pt x="276" y="1"/>
                    <a:pt x="1" y="276"/>
                    <a:pt x="1" y="602"/>
                  </a:cubicBezTo>
                  <a:cubicBezTo>
                    <a:pt x="1" y="928"/>
                    <a:pt x="276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76"/>
                    <a:pt x="928" y="1"/>
                    <a:pt x="6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381;p59">
              <a:extLst>
                <a:ext uri="{FF2B5EF4-FFF2-40B4-BE49-F238E27FC236}">
                  <a16:creationId xmlns:a16="http://schemas.microsoft.com/office/drawing/2014/main" id="{6FB361E5-B051-404B-B181-5AA4B4FD9025}"/>
                </a:ext>
              </a:extLst>
            </p:cNvPr>
            <p:cNvSpPr/>
            <p:nvPr/>
          </p:nvSpPr>
          <p:spPr>
            <a:xfrm>
              <a:off x="5698197" y="3694837"/>
              <a:ext cx="123250" cy="123247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602" y="1"/>
                  </a:moveTo>
                  <a:cubicBezTo>
                    <a:pt x="251" y="1"/>
                    <a:pt x="0" y="252"/>
                    <a:pt x="0" y="602"/>
                  </a:cubicBezTo>
                  <a:cubicBezTo>
                    <a:pt x="0" y="928"/>
                    <a:pt x="251" y="1179"/>
                    <a:pt x="602" y="1179"/>
                  </a:cubicBezTo>
                  <a:cubicBezTo>
                    <a:pt x="927" y="1179"/>
                    <a:pt x="1178" y="928"/>
                    <a:pt x="1178" y="602"/>
                  </a:cubicBezTo>
                  <a:cubicBezTo>
                    <a:pt x="1178" y="252"/>
                    <a:pt x="927" y="1"/>
                    <a:pt x="6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4080;p61">
            <a:extLst>
              <a:ext uri="{FF2B5EF4-FFF2-40B4-BE49-F238E27FC236}">
                <a16:creationId xmlns:a16="http://schemas.microsoft.com/office/drawing/2014/main" id="{D3BAB858-5287-42F5-8DC6-010121E382CF}"/>
              </a:ext>
            </a:extLst>
          </p:cNvPr>
          <p:cNvGrpSpPr/>
          <p:nvPr/>
        </p:nvGrpSpPr>
        <p:grpSpPr>
          <a:xfrm rot="19451621">
            <a:off x="-4171675" y="64288"/>
            <a:ext cx="3249181" cy="2537967"/>
            <a:chOff x="4581506" y="3462908"/>
            <a:chExt cx="1164448" cy="1125547"/>
          </a:xfrm>
        </p:grpSpPr>
        <p:sp>
          <p:nvSpPr>
            <p:cNvPr id="141" name="Google Shape;4081;p61">
              <a:extLst>
                <a:ext uri="{FF2B5EF4-FFF2-40B4-BE49-F238E27FC236}">
                  <a16:creationId xmlns:a16="http://schemas.microsoft.com/office/drawing/2014/main" id="{B29EDA88-AFC8-49CC-BE4C-BAE74CC537E9}"/>
                </a:ext>
              </a:extLst>
            </p:cNvPr>
            <p:cNvSpPr/>
            <p:nvPr/>
          </p:nvSpPr>
          <p:spPr>
            <a:xfrm>
              <a:off x="4581506" y="3462908"/>
              <a:ext cx="1164448" cy="1125547"/>
            </a:xfrm>
            <a:custGeom>
              <a:avLst/>
              <a:gdLst/>
              <a:ahLst/>
              <a:cxnLst/>
              <a:rect l="l" t="t" r="r" b="b"/>
              <a:pathLst>
                <a:path w="33735" h="32608" extrusionOk="0">
                  <a:moveTo>
                    <a:pt x="16466" y="1"/>
                  </a:moveTo>
                  <a:cubicBezTo>
                    <a:pt x="12080" y="101"/>
                    <a:pt x="7945" y="1880"/>
                    <a:pt x="4862" y="5038"/>
                  </a:cubicBezTo>
                  <a:cubicBezTo>
                    <a:pt x="1754" y="8171"/>
                    <a:pt x="25" y="12332"/>
                    <a:pt x="0" y="16743"/>
                  </a:cubicBezTo>
                  <a:cubicBezTo>
                    <a:pt x="0" y="16768"/>
                    <a:pt x="0" y="16818"/>
                    <a:pt x="0" y="16868"/>
                  </a:cubicBezTo>
                  <a:lnTo>
                    <a:pt x="0" y="31630"/>
                  </a:lnTo>
                  <a:cubicBezTo>
                    <a:pt x="0" y="32156"/>
                    <a:pt x="426" y="32607"/>
                    <a:pt x="978" y="32607"/>
                  </a:cubicBezTo>
                  <a:lnTo>
                    <a:pt x="32757" y="32607"/>
                  </a:lnTo>
                  <a:cubicBezTo>
                    <a:pt x="33283" y="32607"/>
                    <a:pt x="33735" y="32156"/>
                    <a:pt x="33735" y="31630"/>
                  </a:cubicBezTo>
                  <a:lnTo>
                    <a:pt x="33735" y="16868"/>
                  </a:lnTo>
                  <a:cubicBezTo>
                    <a:pt x="33735" y="14562"/>
                    <a:pt x="33283" y="12332"/>
                    <a:pt x="32381" y="10226"/>
                  </a:cubicBezTo>
                  <a:cubicBezTo>
                    <a:pt x="32206" y="9850"/>
                    <a:pt x="32030" y="9474"/>
                    <a:pt x="31855" y="9149"/>
                  </a:cubicBezTo>
                  <a:cubicBezTo>
                    <a:pt x="31755" y="8923"/>
                    <a:pt x="31629" y="8698"/>
                    <a:pt x="31479" y="8472"/>
                  </a:cubicBezTo>
                  <a:cubicBezTo>
                    <a:pt x="31429" y="8372"/>
                    <a:pt x="31379" y="8271"/>
                    <a:pt x="31329" y="8171"/>
                  </a:cubicBezTo>
                  <a:cubicBezTo>
                    <a:pt x="30752" y="7219"/>
                    <a:pt x="30075" y="6317"/>
                    <a:pt x="29324" y="5489"/>
                  </a:cubicBezTo>
                  <a:cubicBezTo>
                    <a:pt x="29148" y="5314"/>
                    <a:pt x="28973" y="5114"/>
                    <a:pt x="28797" y="4938"/>
                  </a:cubicBezTo>
                  <a:cubicBezTo>
                    <a:pt x="28221" y="4362"/>
                    <a:pt x="27594" y="3835"/>
                    <a:pt x="26943" y="3334"/>
                  </a:cubicBezTo>
                  <a:cubicBezTo>
                    <a:pt x="26742" y="3184"/>
                    <a:pt x="26542" y="3058"/>
                    <a:pt x="26341" y="2908"/>
                  </a:cubicBezTo>
                  <a:cubicBezTo>
                    <a:pt x="25965" y="2657"/>
                    <a:pt x="25614" y="2432"/>
                    <a:pt x="25238" y="2231"/>
                  </a:cubicBezTo>
                  <a:lnTo>
                    <a:pt x="25163" y="2181"/>
                  </a:lnTo>
                  <a:cubicBezTo>
                    <a:pt x="24887" y="2031"/>
                    <a:pt x="24612" y="1880"/>
                    <a:pt x="24361" y="1755"/>
                  </a:cubicBezTo>
                  <a:cubicBezTo>
                    <a:pt x="24211" y="1680"/>
                    <a:pt x="24035" y="1605"/>
                    <a:pt x="23885" y="1530"/>
                  </a:cubicBezTo>
                  <a:cubicBezTo>
                    <a:pt x="23108" y="1179"/>
                    <a:pt x="22306" y="878"/>
                    <a:pt x="21504" y="652"/>
                  </a:cubicBezTo>
                  <a:cubicBezTo>
                    <a:pt x="21379" y="602"/>
                    <a:pt x="21228" y="577"/>
                    <a:pt x="21103" y="552"/>
                  </a:cubicBezTo>
                  <a:cubicBezTo>
                    <a:pt x="21078" y="552"/>
                    <a:pt x="21078" y="527"/>
                    <a:pt x="21078" y="527"/>
                  </a:cubicBezTo>
                  <a:cubicBezTo>
                    <a:pt x="20451" y="377"/>
                    <a:pt x="19800" y="251"/>
                    <a:pt x="19148" y="151"/>
                  </a:cubicBezTo>
                  <a:cubicBezTo>
                    <a:pt x="18998" y="126"/>
                    <a:pt x="18822" y="126"/>
                    <a:pt x="18672" y="101"/>
                  </a:cubicBezTo>
                  <a:cubicBezTo>
                    <a:pt x="18070" y="26"/>
                    <a:pt x="17469" y="1"/>
                    <a:pt x="16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66675" dir="3540000" algn="bl" rotWithShape="0">
                <a:schemeClr val="accent5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082;p61">
              <a:extLst>
                <a:ext uri="{FF2B5EF4-FFF2-40B4-BE49-F238E27FC236}">
                  <a16:creationId xmlns:a16="http://schemas.microsoft.com/office/drawing/2014/main" id="{A88283EF-CF5F-4892-A2AF-0D78D0BDF903}"/>
                </a:ext>
              </a:extLst>
            </p:cNvPr>
            <p:cNvSpPr/>
            <p:nvPr/>
          </p:nvSpPr>
          <p:spPr>
            <a:xfrm>
              <a:off x="4623028" y="3496664"/>
              <a:ext cx="1096966" cy="1058030"/>
            </a:xfrm>
            <a:custGeom>
              <a:avLst/>
              <a:gdLst/>
              <a:ahLst/>
              <a:cxnLst/>
              <a:rect l="l" t="t" r="r" b="b"/>
              <a:pathLst>
                <a:path w="31780" h="30652" extrusionOk="0">
                  <a:moveTo>
                    <a:pt x="15514" y="0"/>
                  </a:moveTo>
                  <a:cubicBezTo>
                    <a:pt x="6943" y="201"/>
                    <a:pt x="50" y="7168"/>
                    <a:pt x="0" y="15765"/>
                  </a:cubicBezTo>
                  <a:cubicBezTo>
                    <a:pt x="0" y="15815"/>
                    <a:pt x="0" y="15865"/>
                    <a:pt x="0" y="15890"/>
                  </a:cubicBezTo>
                  <a:lnTo>
                    <a:pt x="0" y="30652"/>
                  </a:lnTo>
                  <a:lnTo>
                    <a:pt x="31780" y="30652"/>
                  </a:lnTo>
                  <a:lnTo>
                    <a:pt x="31780" y="15890"/>
                  </a:lnTo>
                  <a:cubicBezTo>
                    <a:pt x="31780" y="13659"/>
                    <a:pt x="31304" y="11554"/>
                    <a:pt x="30502" y="9624"/>
                  </a:cubicBezTo>
                  <a:cubicBezTo>
                    <a:pt x="30351" y="9273"/>
                    <a:pt x="30176" y="8948"/>
                    <a:pt x="30000" y="8622"/>
                  </a:cubicBezTo>
                  <a:cubicBezTo>
                    <a:pt x="29900" y="8396"/>
                    <a:pt x="29775" y="8171"/>
                    <a:pt x="29649" y="7970"/>
                  </a:cubicBezTo>
                  <a:cubicBezTo>
                    <a:pt x="29599" y="7870"/>
                    <a:pt x="29549" y="7795"/>
                    <a:pt x="29499" y="7720"/>
                  </a:cubicBezTo>
                  <a:cubicBezTo>
                    <a:pt x="28973" y="6817"/>
                    <a:pt x="28321" y="5965"/>
                    <a:pt x="27619" y="5188"/>
                  </a:cubicBezTo>
                  <a:cubicBezTo>
                    <a:pt x="27444" y="5013"/>
                    <a:pt x="27293" y="4837"/>
                    <a:pt x="27118" y="4662"/>
                  </a:cubicBezTo>
                  <a:cubicBezTo>
                    <a:pt x="26567" y="4110"/>
                    <a:pt x="25990" y="3609"/>
                    <a:pt x="25364" y="3133"/>
                  </a:cubicBezTo>
                  <a:cubicBezTo>
                    <a:pt x="25188" y="3008"/>
                    <a:pt x="24988" y="2882"/>
                    <a:pt x="24812" y="2757"/>
                  </a:cubicBezTo>
                  <a:cubicBezTo>
                    <a:pt x="24486" y="2532"/>
                    <a:pt x="24136" y="2306"/>
                    <a:pt x="23785" y="2105"/>
                  </a:cubicBezTo>
                  <a:cubicBezTo>
                    <a:pt x="23760" y="2105"/>
                    <a:pt x="23735" y="2080"/>
                    <a:pt x="23710" y="2055"/>
                  </a:cubicBezTo>
                  <a:cubicBezTo>
                    <a:pt x="23459" y="1930"/>
                    <a:pt x="23208" y="1780"/>
                    <a:pt x="22933" y="1654"/>
                  </a:cubicBezTo>
                  <a:cubicBezTo>
                    <a:pt x="22782" y="1579"/>
                    <a:pt x="22657" y="1504"/>
                    <a:pt x="22507" y="1454"/>
                  </a:cubicBezTo>
                  <a:cubicBezTo>
                    <a:pt x="21780" y="1103"/>
                    <a:pt x="21028" y="827"/>
                    <a:pt x="20251" y="602"/>
                  </a:cubicBezTo>
                  <a:cubicBezTo>
                    <a:pt x="20126" y="577"/>
                    <a:pt x="20000" y="552"/>
                    <a:pt x="19875" y="501"/>
                  </a:cubicBezTo>
                  <a:cubicBezTo>
                    <a:pt x="19273" y="351"/>
                    <a:pt x="18672" y="226"/>
                    <a:pt x="18045" y="151"/>
                  </a:cubicBezTo>
                  <a:cubicBezTo>
                    <a:pt x="17895" y="126"/>
                    <a:pt x="17745" y="100"/>
                    <a:pt x="17594" y="100"/>
                  </a:cubicBezTo>
                  <a:cubicBezTo>
                    <a:pt x="17018" y="25"/>
                    <a:pt x="16466" y="0"/>
                    <a:pt x="158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083;p61">
              <a:extLst>
                <a:ext uri="{FF2B5EF4-FFF2-40B4-BE49-F238E27FC236}">
                  <a16:creationId xmlns:a16="http://schemas.microsoft.com/office/drawing/2014/main" id="{BEB4AE4C-2BB2-455E-95C8-EBFCAB501C09}"/>
                </a:ext>
              </a:extLst>
            </p:cNvPr>
            <p:cNvSpPr/>
            <p:nvPr/>
          </p:nvSpPr>
          <p:spPr>
            <a:xfrm>
              <a:off x="5487203" y="4369507"/>
              <a:ext cx="78769" cy="58473"/>
            </a:xfrm>
            <a:custGeom>
              <a:avLst/>
              <a:gdLst/>
              <a:ahLst/>
              <a:cxnLst/>
              <a:rect l="l" t="t" r="r" b="b"/>
              <a:pathLst>
                <a:path w="2282" h="1694" extrusionOk="0">
                  <a:moveTo>
                    <a:pt x="2282" y="1"/>
                  </a:moveTo>
                  <a:lnTo>
                    <a:pt x="1" y="101"/>
                  </a:lnTo>
                  <a:lnTo>
                    <a:pt x="928" y="1504"/>
                  </a:lnTo>
                  <a:cubicBezTo>
                    <a:pt x="1020" y="1631"/>
                    <a:pt x="1159" y="1694"/>
                    <a:pt x="1295" y="1694"/>
                  </a:cubicBezTo>
                  <a:cubicBezTo>
                    <a:pt x="1456" y="1694"/>
                    <a:pt x="1612" y="1606"/>
                    <a:pt x="1680" y="1429"/>
                  </a:cubicBezTo>
                  <a:lnTo>
                    <a:pt x="22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084;p61">
              <a:extLst>
                <a:ext uri="{FF2B5EF4-FFF2-40B4-BE49-F238E27FC236}">
                  <a16:creationId xmlns:a16="http://schemas.microsoft.com/office/drawing/2014/main" id="{2D01AEDA-0B23-4C10-9A83-A309294A0300}"/>
                </a:ext>
              </a:extLst>
            </p:cNvPr>
            <p:cNvSpPr/>
            <p:nvPr/>
          </p:nvSpPr>
          <p:spPr>
            <a:xfrm>
              <a:off x="4750185" y="4369507"/>
              <a:ext cx="78769" cy="58473"/>
            </a:xfrm>
            <a:custGeom>
              <a:avLst/>
              <a:gdLst/>
              <a:ahLst/>
              <a:cxnLst/>
              <a:rect l="l" t="t" r="r" b="b"/>
              <a:pathLst>
                <a:path w="2282" h="1694" extrusionOk="0">
                  <a:moveTo>
                    <a:pt x="2281" y="1"/>
                  </a:moveTo>
                  <a:lnTo>
                    <a:pt x="0" y="101"/>
                  </a:lnTo>
                  <a:lnTo>
                    <a:pt x="928" y="1504"/>
                  </a:lnTo>
                  <a:cubicBezTo>
                    <a:pt x="1020" y="1631"/>
                    <a:pt x="1159" y="1694"/>
                    <a:pt x="1295" y="1694"/>
                  </a:cubicBezTo>
                  <a:cubicBezTo>
                    <a:pt x="1456" y="1694"/>
                    <a:pt x="1612" y="1606"/>
                    <a:pt x="1680" y="1429"/>
                  </a:cubicBezTo>
                  <a:lnTo>
                    <a:pt x="22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085;p61">
              <a:extLst>
                <a:ext uri="{FF2B5EF4-FFF2-40B4-BE49-F238E27FC236}">
                  <a16:creationId xmlns:a16="http://schemas.microsoft.com/office/drawing/2014/main" id="{4F37CC27-78A3-49D9-B9A3-70B49B9A9A50}"/>
                </a:ext>
              </a:extLst>
            </p:cNvPr>
            <p:cNvSpPr/>
            <p:nvPr/>
          </p:nvSpPr>
          <p:spPr>
            <a:xfrm>
              <a:off x="5159371" y="3496664"/>
              <a:ext cx="2623" cy="897"/>
            </a:xfrm>
            <a:custGeom>
              <a:avLst/>
              <a:gdLst/>
              <a:ahLst/>
              <a:cxnLst/>
              <a:rect l="l" t="t" r="r" b="b"/>
              <a:pathLst>
                <a:path w="76" h="26" extrusionOk="0">
                  <a:moveTo>
                    <a:pt x="0" y="0"/>
                  </a:moveTo>
                  <a:cubicBezTo>
                    <a:pt x="0" y="25"/>
                    <a:pt x="0" y="25"/>
                    <a:pt x="25" y="25"/>
                  </a:cubicBezTo>
                  <a:cubicBezTo>
                    <a:pt x="50" y="25"/>
                    <a:pt x="50" y="25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086;p61">
              <a:extLst>
                <a:ext uri="{FF2B5EF4-FFF2-40B4-BE49-F238E27FC236}">
                  <a16:creationId xmlns:a16="http://schemas.microsoft.com/office/drawing/2014/main" id="{2C5C3642-9DF4-4D21-9D8E-5AAE7947450B}"/>
                </a:ext>
              </a:extLst>
            </p:cNvPr>
            <p:cNvSpPr/>
            <p:nvPr/>
          </p:nvSpPr>
          <p:spPr>
            <a:xfrm>
              <a:off x="5153296" y="3688677"/>
              <a:ext cx="53675" cy="30203"/>
            </a:xfrm>
            <a:custGeom>
              <a:avLst/>
              <a:gdLst/>
              <a:ahLst/>
              <a:cxnLst/>
              <a:rect l="l" t="t" r="r" b="b"/>
              <a:pathLst>
                <a:path w="1555" h="875" extrusionOk="0">
                  <a:moveTo>
                    <a:pt x="148" y="0"/>
                  </a:moveTo>
                  <a:cubicBezTo>
                    <a:pt x="104" y="0"/>
                    <a:pt x="67" y="28"/>
                    <a:pt x="51" y="76"/>
                  </a:cubicBezTo>
                  <a:cubicBezTo>
                    <a:pt x="1" y="152"/>
                    <a:pt x="26" y="227"/>
                    <a:pt x="101" y="252"/>
                  </a:cubicBezTo>
                  <a:lnTo>
                    <a:pt x="1329" y="853"/>
                  </a:lnTo>
                  <a:cubicBezTo>
                    <a:pt x="1351" y="868"/>
                    <a:pt x="1373" y="874"/>
                    <a:pt x="1394" y="874"/>
                  </a:cubicBezTo>
                  <a:cubicBezTo>
                    <a:pt x="1444" y="874"/>
                    <a:pt x="1487" y="839"/>
                    <a:pt x="1504" y="803"/>
                  </a:cubicBezTo>
                  <a:cubicBezTo>
                    <a:pt x="1555" y="728"/>
                    <a:pt x="1504" y="653"/>
                    <a:pt x="1454" y="603"/>
                  </a:cubicBezTo>
                  <a:lnTo>
                    <a:pt x="226" y="26"/>
                  </a:lnTo>
                  <a:cubicBezTo>
                    <a:pt x="200" y="8"/>
                    <a:pt x="173" y="0"/>
                    <a:pt x="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087;p61">
              <a:extLst>
                <a:ext uri="{FF2B5EF4-FFF2-40B4-BE49-F238E27FC236}">
                  <a16:creationId xmlns:a16="http://schemas.microsoft.com/office/drawing/2014/main" id="{DACCD591-0219-485D-BF61-29D6F29AE3DA}"/>
                </a:ext>
              </a:extLst>
            </p:cNvPr>
            <p:cNvSpPr/>
            <p:nvPr/>
          </p:nvSpPr>
          <p:spPr>
            <a:xfrm>
              <a:off x="5193956" y="3621751"/>
              <a:ext cx="52812" cy="30099"/>
            </a:xfrm>
            <a:custGeom>
              <a:avLst/>
              <a:gdLst/>
              <a:ahLst/>
              <a:cxnLst/>
              <a:rect l="l" t="t" r="r" b="b"/>
              <a:pathLst>
                <a:path w="1530" h="872" extrusionOk="0">
                  <a:moveTo>
                    <a:pt x="171" y="1"/>
                  </a:moveTo>
                  <a:cubicBezTo>
                    <a:pt x="116" y="1"/>
                    <a:pt x="69" y="29"/>
                    <a:pt x="51" y="85"/>
                  </a:cubicBezTo>
                  <a:cubicBezTo>
                    <a:pt x="1" y="161"/>
                    <a:pt x="26" y="236"/>
                    <a:pt x="101" y="261"/>
                  </a:cubicBezTo>
                  <a:lnTo>
                    <a:pt x="1329" y="862"/>
                  </a:lnTo>
                  <a:cubicBezTo>
                    <a:pt x="1348" y="869"/>
                    <a:pt x="1366" y="872"/>
                    <a:pt x="1384" y="872"/>
                  </a:cubicBezTo>
                  <a:cubicBezTo>
                    <a:pt x="1439" y="872"/>
                    <a:pt x="1486" y="844"/>
                    <a:pt x="1504" y="787"/>
                  </a:cubicBezTo>
                  <a:cubicBezTo>
                    <a:pt x="1529" y="737"/>
                    <a:pt x="1504" y="662"/>
                    <a:pt x="1454" y="612"/>
                  </a:cubicBezTo>
                  <a:lnTo>
                    <a:pt x="226" y="10"/>
                  </a:lnTo>
                  <a:cubicBezTo>
                    <a:pt x="207" y="4"/>
                    <a:pt x="189" y="1"/>
                    <a:pt x="1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088;p61">
              <a:extLst>
                <a:ext uri="{FF2B5EF4-FFF2-40B4-BE49-F238E27FC236}">
                  <a16:creationId xmlns:a16="http://schemas.microsoft.com/office/drawing/2014/main" id="{69FBF225-B529-495B-9617-56489D97D0F7}"/>
                </a:ext>
              </a:extLst>
            </p:cNvPr>
            <p:cNvSpPr/>
            <p:nvPr/>
          </p:nvSpPr>
          <p:spPr>
            <a:xfrm>
              <a:off x="5125615" y="3586303"/>
              <a:ext cx="26855" cy="53433"/>
            </a:xfrm>
            <a:custGeom>
              <a:avLst/>
              <a:gdLst/>
              <a:ahLst/>
              <a:cxnLst/>
              <a:rect l="l" t="t" r="r" b="b"/>
              <a:pathLst>
                <a:path w="778" h="1548" extrusionOk="0">
                  <a:moveTo>
                    <a:pt x="156" y="0"/>
                  </a:moveTo>
                  <a:cubicBezTo>
                    <a:pt x="138" y="0"/>
                    <a:pt x="120" y="3"/>
                    <a:pt x="101" y="10"/>
                  </a:cubicBezTo>
                  <a:cubicBezTo>
                    <a:pt x="26" y="35"/>
                    <a:pt x="1" y="110"/>
                    <a:pt x="26" y="185"/>
                  </a:cubicBezTo>
                  <a:lnTo>
                    <a:pt x="502" y="1463"/>
                  </a:lnTo>
                  <a:cubicBezTo>
                    <a:pt x="521" y="1520"/>
                    <a:pt x="568" y="1548"/>
                    <a:pt x="622" y="1548"/>
                  </a:cubicBezTo>
                  <a:cubicBezTo>
                    <a:pt x="640" y="1548"/>
                    <a:pt x="658" y="1545"/>
                    <a:pt x="677" y="1539"/>
                  </a:cubicBezTo>
                  <a:cubicBezTo>
                    <a:pt x="752" y="1513"/>
                    <a:pt x="778" y="1438"/>
                    <a:pt x="752" y="1363"/>
                  </a:cubicBezTo>
                  <a:lnTo>
                    <a:pt x="276" y="85"/>
                  </a:lnTo>
                  <a:cubicBezTo>
                    <a:pt x="257" y="29"/>
                    <a:pt x="211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089;p61">
              <a:extLst>
                <a:ext uri="{FF2B5EF4-FFF2-40B4-BE49-F238E27FC236}">
                  <a16:creationId xmlns:a16="http://schemas.microsoft.com/office/drawing/2014/main" id="{E4796394-D8EE-41DA-BD98-2AC9CC0F902A}"/>
                </a:ext>
              </a:extLst>
            </p:cNvPr>
            <p:cNvSpPr/>
            <p:nvPr/>
          </p:nvSpPr>
          <p:spPr>
            <a:xfrm>
              <a:off x="5244142" y="3549094"/>
              <a:ext cx="26855" cy="53364"/>
            </a:xfrm>
            <a:custGeom>
              <a:avLst/>
              <a:gdLst/>
              <a:ahLst/>
              <a:cxnLst/>
              <a:rect l="l" t="t" r="r" b="b"/>
              <a:pathLst>
                <a:path w="778" h="1546" extrusionOk="0">
                  <a:moveTo>
                    <a:pt x="171" y="1"/>
                  </a:moveTo>
                  <a:cubicBezTo>
                    <a:pt x="154" y="1"/>
                    <a:pt x="138" y="4"/>
                    <a:pt x="126" y="10"/>
                  </a:cubicBezTo>
                  <a:cubicBezTo>
                    <a:pt x="50" y="35"/>
                    <a:pt x="0" y="110"/>
                    <a:pt x="25" y="185"/>
                  </a:cubicBezTo>
                  <a:lnTo>
                    <a:pt x="501" y="1464"/>
                  </a:lnTo>
                  <a:cubicBezTo>
                    <a:pt x="522" y="1505"/>
                    <a:pt x="576" y="1546"/>
                    <a:pt x="636" y="1546"/>
                  </a:cubicBezTo>
                  <a:cubicBezTo>
                    <a:pt x="649" y="1546"/>
                    <a:pt x="663" y="1543"/>
                    <a:pt x="677" y="1539"/>
                  </a:cubicBezTo>
                  <a:cubicBezTo>
                    <a:pt x="752" y="1514"/>
                    <a:pt x="777" y="1439"/>
                    <a:pt x="752" y="1363"/>
                  </a:cubicBezTo>
                  <a:lnTo>
                    <a:pt x="301" y="85"/>
                  </a:lnTo>
                  <a:cubicBezTo>
                    <a:pt x="282" y="29"/>
                    <a:pt x="221" y="1"/>
                    <a:pt x="1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090;p61">
              <a:extLst>
                <a:ext uri="{FF2B5EF4-FFF2-40B4-BE49-F238E27FC236}">
                  <a16:creationId xmlns:a16="http://schemas.microsoft.com/office/drawing/2014/main" id="{A5A208BF-20C1-4E7C-BCC7-76A810435DF7}"/>
                </a:ext>
              </a:extLst>
            </p:cNvPr>
            <p:cNvSpPr/>
            <p:nvPr/>
          </p:nvSpPr>
          <p:spPr>
            <a:xfrm>
              <a:off x="5350520" y="3654748"/>
              <a:ext cx="26855" cy="53330"/>
            </a:xfrm>
            <a:custGeom>
              <a:avLst/>
              <a:gdLst/>
              <a:ahLst/>
              <a:cxnLst/>
              <a:rect l="l" t="t" r="r" b="b"/>
              <a:pathLst>
                <a:path w="778" h="1545" extrusionOk="0">
                  <a:moveTo>
                    <a:pt x="142" y="0"/>
                  </a:moveTo>
                  <a:cubicBezTo>
                    <a:pt x="129" y="0"/>
                    <a:pt x="115" y="2"/>
                    <a:pt x="101" y="7"/>
                  </a:cubicBezTo>
                  <a:cubicBezTo>
                    <a:pt x="26" y="32"/>
                    <a:pt x="1" y="107"/>
                    <a:pt x="26" y="182"/>
                  </a:cubicBezTo>
                  <a:lnTo>
                    <a:pt x="502" y="1460"/>
                  </a:lnTo>
                  <a:cubicBezTo>
                    <a:pt x="521" y="1517"/>
                    <a:pt x="568" y="1545"/>
                    <a:pt x="622" y="1545"/>
                  </a:cubicBezTo>
                  <a:cubicBezTo>
                    <a:pt x="640" y="1545"/>
                    <a:pt x="659" y="1542"/>
                    <a:pt x="678" y="1536"/>
                  </a:cubicBezTo>
                  <a:cubicBezTo>
                    <a:pt x="753" y="1510"/>
                    <a:pt x="778" y="1435"/>
                    <a:pt x="753" y="1360"/>
                  </a:cubicBezTo>
                  <a:lnTo>
                    <a:pt x="277" y="82"/>
                  </a:lnTo>
                  <a:cubicBezTo>
                    <a:pt x="256" y="41"/>
                    <a:pt x="202" y="0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091;p61">
              <a:extLst>
                <a:ext uri="{FF2B5EF4-FFF2-40B4-BE49-F238E27FC236}">
                  <a16:creationId xmlns:a16="http://schemas.microsoft.com/office/drawing/2014/main" id="{515E6078-D163-4CFB-8171-B6B2C4675574}"/>
                </a:ext>
              </a:extLst>
            </p:cNvPr>
            <p:cNvSpPr/>
            <p:nvPr/>
          </p:nvSpPr>
          <p:spPr>
            <a:xfrm>
              <a:off x="5079778" y="3529489"/>
              <a:ext cx="51051" cy="32964"/>
            </a:xfrm>
            <a:custGeom>
              <a:avLst/>
              <a:gdLst/>
              <a:ahLst/>
              <a:cxnLst/>
              <a:rect l="l" t="t" r="r" b="b"/>
              <a:pathLst>
                <a:path w="1479" h="955" extrusionOk="0">
                  <a:moveTo>
                    <a:pt x="1339" y="1"/>
                  </a:moveTo>
                  <a:cubicBezTo>
                    <a:pt x="1317" y="1"/>
                    <a:pt x="1296" y="9"/>
                    <a:pt x="1278" y="27"/>
                  </a:cubicBezTo>
                  <a:lnTo>
                    <a:pt x="101" y="703"/>
                  </a:lnTo>
                  <a:cubicBezTo>
                    <a:pt x="25" y="728"/>
                    <a:pt x="0" y="829"/>
                    <a:pt x="50" y="879"/>
                  </a:cubicBezTo>
                  <a:cubicBezTo>
                    <a:pt x="67" y="927"/>
                    <a:pt x="104" y="955"/>
                    <a:pt x="148" y="955"/>
                  </a:cubicBezTo>
                  <a:cubicBezTo>
                    <a:pt x="173" y="955"/>
                    <a:pt x="199" y="947"/>
                    <a:pt x="226" y="929"/>
                  </a:cubicBezTo>
                  <a:lnTo>
                    <a:pt x="1404" y="252"/>
                  </a:lnTo>
                  <a:cubicBezTo>
                    <a:pt x="1479" y="227"/>
                    <a:pt x="1479" y="127"/>
                    <a:pt x="1454" y="77"/>
                  </a:cubicBezTo>
                  <a:cubicBezTo>
                    <a:pt x="1422" y="28"/>
                    <a:pt x="1379" y="1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092;p61">
              <a:extLst>
                <a:ext uri="{FF2B5EF4-FFF2-40B4-BE49-F238E27FC236}">
                  <a16:creationId xmlns:a16="http://schemas.microsoft.com/office/drawing/2014/main" id="{EC93D4AA-AD6D-4BE8-9E31-17FF3ED07B32}"/>
                </a:ext>
              </a:extLst>
            </p:cNvPr>
            <p:cNvSpPr/>
            <p:nvPr/>
          </p:nvSpPr>
          <p:spPr>
            <a:xfrm>
              <a:off x="5201757" y="3500116"/>
              <a:ext cx="44148" cy="23437"/>
            </a:xfrm>
            <a:custGeom>
              <a:avLst/>
              <a:gdLst/>
              <a:ahLst/>
              <a:cxnLst/>
              <a:rect l="l" t="t" r="r" b="b"/>
              <a:pathLst>
                <a:path w="1279" h="679" extrusionOk="0">
                  <a:moveTo>
                    <a:pt x="827" y="0"/>
                  </a:moveTo>
                  <a:lnTo>
                    <a:pt x="75" y="427"/>
                  </a:lnTo>
                  <a:cubicBezTo>
                    <a:pt x="25" y="452"/>
                    <a:pt x="0" y="502"/>
                    <a:pt x="0" y="552"/>
                  </a:cubicBezTo>
                  <a:cubicBezTo>
                    <a:pt x="0" y="577"/>
                    <a:pt x="0" y="577"/>
                    <a:pt x="25" y="602"/>
                  </a:cubicBezTo>
                  <a:cubicBezTo>
                    <a:pt x="58" y="651"/>
                    <a:pt x="100" y="678"/>
                    <a:pt x="140" y="678"/>
                  </a:cubicBezTo>
                  <a:cubicBezTo>
                    <a:pt x="162" y="678"/>
                    <a:pt x="183" y="670"/>
                    <a:pt x="201" y="652"/>
                  </a:cubicBezTo>
                  <a:lnTo>
                    <a:pt x="1278" y="51"/>
                  </a:lnTo>
                  <a:cubicBezTo>
                    <a:pt x="1128" y="26"/>
                    <a:pt x="978" y="0"/>
                    <a:pt x="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093;p61">
              <a:extLst>
                <a:ext uri="{FF2B5EF4-FFF2-40B4-BE49-F238E27FC236}">
                  <a16:creationId xmlns:a16="http://schemas.microsoft.com/office/drawing/2014/main" id="{667FC16F-4A06-4C3A-81E1-AB7ED78228C8}"/>
                </a:ext>
              </a:extLst>
            </p:cNvPr>
            <p:cNvSpPr/>
            <p:nvPr/>
          </p:nvSpPr>
          <p:spPr>
            <a:xfrm>
              <a:off x="5273550" y="3647154"/>
              <a:ext cx="51949" cy="32964"/>
            </a:xfrm>
            <a:custGeom>
              <a:avLst/>
              <a:gdLst/>
              <a:ahLst/>
              <a:cxnLst/>
              <a:rect l="l" t="t" r="r" b="b"/>
              <a:pathLst>
                <a:path w="1505" h="955" extrusionOk="0">
                  <a:moveTo>
                    <a:pt x="1345" y="0"/>
                  </a:moveTo>
                  <a:cubicBezTo>
                    <a:pt x="1320" y="0"/>
                    <a:pt x="1296" y="8"/>
                    <a:pt x="1279" y="26"/>
                  </a:cubicBezTo>
                  <a:lnTo>
                    <a:pt x="101" y="703"/>
                  </a:lnTo>
                  <a:cubicBezTo>
                    <a:pt x="25" y="728"/>
                    <a:pt x="0" y="828"/>
                    <a:pt x="50" y="878"/>
                  </a:cubicBezTo>
                  <a:cubicBezTo>
                    <a:pt x="67" y="927"/>
                    <a:pt x="114" y="955"/>
                    <a:pt x="159" y="955"/>
                  </a:cubicBezTo>
                  <a:cubicBezTo>
                    <a:pt x="184" y="955"/>
                    <a:pt x="208" y="946"/>
                    <a:pt x="226" y="928"/>
                  </a:cubicBezTo>
                  <a:lnTo>
                    <a:pt x="1404" y="252"/>
                  </a:lnTo>
                  <a:cubicBezTo>
                    <a:pt x="1479" y="202"/>
                    <a:pt x="1504" y="126"/>
                    <a:pt x="1454" y="76"/>
                  </a:cubicBezTo>
                  <a:cubicBezTo>
                    <a:pt x="1438" y="28"/>
                    <a:pt x="1390" y="0"/>
                    <a:pt x="1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094;p61">
              <a:extLst>
                <a:ext uri="{FF2B5EF4-FFF2-40B4-BE49-F238E27FC236}">
                  <a16:creationId xmlns:a16="http://schemas.microsoft.com/office/drawing/2014/main" id="{51024FCD-C29F-4979-BF6A-0E2862818DEA}"/>
                </a:ext>
              </a:extLst>
            </p:cNvPr>
            <p:cNvSpPr/>
            <p:nvPr/>
          </p:nvSpPr>
          <p:spPr>
            <a:xfrm>
              <a:off x="5306409" y="3513957"/>
              <a:ext cx="15602" cy="9596"/>
            </a:xfrm>
            <a:custGeom>
              <a:avLst/>
              <a:gdLst/>
              <a:ahLst/>
              <a:cxnLst/>
              <a:rect l="l" t="t" r="r" b="b"/>
              <a:pathLst>
                <a:path w="452" h="278" extrusionOk="0">
                  <a:moveTo>
                    <a:pt x="76" y="0"/>
                  </a:moveTo>
                  <a:lnTo>
                    <a:pt x="51" y="26"/>
                  </a:lnTo>
                  <a:cubicBezTo>
                    <a:pt x="26" y="51"/>
                    <a:pt x="1" y="101"/>
                    <a:pt x="1" y="151"/>
                  </a:cubicBezTo>
                  <a:cubicBezTo>
                    <a:pt x="1" y="176"/>
                    <a:pt x="1" y="176"/>
                    <a:pt x="1" y="201"/>
                  </a:cubicBezTo>
                  <a:cubicBezTo>
                    <a:pt x="33" y="250"/>
                    <a:pt x="76" y="277"/>
                    <a:pt x="122" y="277"/>
                  </a:cubicBezTo>
                  <a:cubicBezTo>
                    <a:pt x="148" y="277"/>
                    <a:pt x="175" y="269"/>
                    <a:pt x="201" y="251"/>
                  </a:cubicBezTo>
                  <a:lnTo>
                    <a:pt x="452" y="101"/>
                  </a:lnTo>
                  <a:cubicBezTo>
                    <a:pt x="327" y="76"/>
                    <a:pt x="201" y="51"/>
                    <a:pt x="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095;p61">
              <a:extLst>
                <a:ext uri="{FF2B5EF4-FFF2-40B4-BE49-F238E27FC236}">
                  <a16:creationId xmlns:a16="http://schemas.microsoft.com/office/drawing/2014/main" id="{1E21FCB4-8E53-4B41-9C04-5247A2968635}"/>
                </a:ext>
              </a:extLst>
            </p:cNvPr>
            <p:cNvSpPr/>
            <p:nvPr/>
          </p:nvSpPr>
          <p:spPr>
            <a:xfrm>
              <a:off x="5159371" y="3560657"/>
              <a:ext cx="56264" cy="12150"/>
            </a:xfrm>
            <a:custGeom>
              <a:avLst/>
              <a:gdLst/>
              <a:ahLst/>
              <a:cxnLst/>
              <a:rect l="l" t="t" r="r" b="b"/>
              <a:pathLst>
                <a:path w="1630" h="352" extrusionOk="0">
                  <a:moveTo>
                    <a:pt x="150" y="1"/>
                  </a:moveTo>
                  <a:cubicBezTo>
                    <a:pt x="75" y="1"/>
                    <a:pt x="0" y="76"/>
                    <a:pt x="0" y="151"/>
                  </a:cubicBezTo>
                  <a:cubicBezTo>
                    <a:pt x="0" y="226"/>
                    <a:pt x="50" y="277"/>
                    <a:pt x="125" y="277"/>
                  </a:cubicBezTo>
                  <a:lnTo>
                    <a:pt x="1479" y="352"/>
                  </a:lnTo>
                  <a:cubicBezTo>
                    <a:pt x="1554" y="352"/>
                    <a:pt x="1629" y="302"/>
                    <a:pt x="1629" y="226"/>
                  </a:cubicBezTo>
                  <a:cubicBezTo>
                    <a:pt x="1629" y="151"/>
                    <a:pt x="1579" y="76"/>
                    <a:pt x="1504" y="76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096;p61">
              <a:extLst>
                <a:ext uri="{FF2B5EF4-FFF2-40B4-BE49-F238E27FC236}">
                  <a16:creationId xmlns:a16="http://schemas.microsoft.com/office/drawing/2014/main" id="{3F012AFA-F078-4E6C-93D6-B242718A8183}"/>
                </a:ext>
              </a:extLst>
            </p:cNvPr>
            <p:cNvSpPr/>
            <p:nvPr/>
          </p:nvSpPr>
          <p:spPr>
            <a:xfrm>
              <a:off x="5227713" y="3718119"/>
              <a:ext cx="57126" cy="12150"/>
            </a:xfrm>
            <a:custGeom>
              <a:avLst/>
              <a:gdLst/>
              <a:ahLst/>
              <a:cxnLst/>
              <a:rect l="l" t="t" r="r" b="b"/>
              <a:pathLst>
                <a:path w="1655" h="352" extrusionOk="0">
                  <a:moveTo>
                    <a:pt x="150" y="0"/>
                  </a:moveTo>
                  <a:cubicBezTo>
                    <a:pt x="75" y="0"/>
                    <a:pt x="25" y="75"/>
                    <a:pt x="0" y="151"/>
                  </a:cubicBezTo>
                  <a:cubicBezTo>
                    <a:pt x="0" y="226"/>
                    <a:pt x="75" y="276"/>
                    <a:pt x="150" y="276"/>
                  </a:cubicBezTo>
                  <a:lnTo>
                    <a:pt x="1504" y="351"/>
                  </a:lnTo>
                  <a:cubicBezTo>
                    <a:pt x="1579" y="351"/>
                    <a:pt x="1629" y="301"/>
                    <a:pt x="1654" y="226"/>
                  </a:cubicBezTo>
                  <a:cubicBezTo>
                    <a:pt x="1654" y="151"/>
                    <a:pt x="1579" y="75"/>
                    <a:pt x="1504" y="75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097;p61">
              <a:extLst>
                <a:ext uri="{FF2B5EF4-FFF2-40B4-BE49-F238E27FC236}">
                  <a16:creationId xmlns:a16="http://schemas.microsoft.com/office/drawing/2014/main" id="{CB56FD3B-DA31-472B-8892-E15404F891FD}"/>
                </a:ext>
              </a:extLst>
            </p:cNvPr>
            <p:cNvSpPr/>
            <p:nvPr/>
          </p:nvSpPr>
          <p:spPr>
            <a:xfrm>
              <a:off x="5308998" y="3593378"/>
              <a:ext cx="56264" cy="11460"/>
            </a:xfrm>
            <a:custGeom>
              <a:avLst/>
              <a:gdLst/>
              <a:ahLst/>
              <a:cxnLst/>
              <a:rect l="l" t="t" r="r" b="b"/>
              <a:pathLst>
                <a:path w="1630" h="332" extrusionOk="0">
                  <a:moveTo>
                    <a:pt x="121" y="0"/>
                  </a:moveTo>
                  <a:cubicBezTo>
                    <a:pt x="57" y="0"/>
                    <a:pt x="1" y="65"/>
                    <a:pt x="1" y="131"/>
                  </a:cubicBezTo>
                  <a:cubicBezTo>
                    <a:pt x="1" y="206"/>
                    <a:pt x="51" y="256"/>
                    <a:pt x="126" y="256"/>
                  </a:cubicBezTo>
                  <a:lnTo>
                    <a:pt x="1480" y="331"/>
                  </a:lnTo>
                  <a:cubicBezTo>
                    <a:pt x="1555" y="331"/>
                    <a:pt x="1630" y="281"/>
                    <a:pt x="1630" y="206"/>
                  </a:cubicBezTo>
                  <a:cubicBezTo>
                    <a:pt x="1630" y="131"/>
                    <a:pt x="1580" y="55"/>
                    <a:pt x="1505" y="55"/>
                  </a:cubicBezTo>
                  <a:lnTo>
                    <a:pt x="151" y="5"/>
                  </a:lnTo>
                  <a:cubicBezTo>
                    <a:pt x="141" y="2"/>
                    <a:pt x="131" y="0"/>
                    <a:pt x="1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098;p61">
              <a:extLst>
                <a:ext uri="{FF2B5EF4-FFF2-40B4-BE49-F238E27FC236}">
                  <a16:creationId xmlns:a16="http://schemas.microsoft.com/office/drawing/2014/main" id="{2FCF9ED8-857B-42A8-A865-868C84DFB2AC}"/>
                </a:ext>
              </a:extLst>
            </p:cNvPr>
            <p:cNvSpPr/>
            <p:nvPr/>
          </p:nvSpPr>
          <p:spPr>
            <a:xfrm>
              <a:off x="5065074" y="3654955"/>
              <a:ext cx="57126" cy="11287"/>
            </a:xfrm>
            <a:custGeom>
              <a:avLst/>
              <a:gdLst/>
              <a:ahLst/>
              <a:cxnLst/>
              <a:rect l="l" t="t" r="r" b="b"/>
              <a:pathLst>
                <a:path w="1655" h="327" extrusionOk="0">
                  <a:moveTo>
                    <a:pt x="151" y="1"/>
                  </a:moveTo>
                  <a:cubicBezTo>
                    <a:pt x="75" y="1"/>
                    <a:pt x="25" y="51"/>
                    <a:pt x="25" y="126"/>
                  </a:cubicBezTo>
                  <a:cubicBezTo>
                    <a:pt x="0" y="201"/>
                    <a:pt x="75" y="251"/>
                    <a:pt x="151" y="276"/>
                  </a:cubicBezTo>
                  <a:lnTo>
                    <a:pt x="1504" y="327"/>
                  </a:lnTo>
                  <a:cubicBezTo>
                    <a:pt x="1579" y="327"/>
                    <a:pt x="1654" y="276"/>
                    <a:pt x="1654" y="201"/>
                  </a:cubicBezTo>
                  <a:cubicBezTo>
                    <a:pt x="1654" y="126"/>
                    <a:pt x="1604" y="51"/>
                    <a:pt x="152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099;p61">
              <a:extLst>
                <a:ext uri="{FF2B5EF4-FFF2-40B4-BE49-F238E27FC236}">
                  <a16:creationId xmlns:a16="http://schemas.microsoft.com/office/drawing/2014/main" id="{82D525A4-5CD2-46DD-A518-499D7DC56447}"/>
                </a:ext>
              </a:extLst>
            </p:cNvPr>
            <p:cNvSpPr/>
            <p:nvPr/>
          </p:nvSpPr>
          <p:spPr>
            <a:xfrm>
              <a:off x="5420622" y="4262783"/>
              <a:ext cx="53640" cy="30099"/>
            </a:xfrm>
            <a:custGeom>
              <a:avLst/>
              <a:gdLst/>
              <a:ahLst/>
              <a:cxnLst/>
              <a:rect l="l" t="t" r="r" b="b"/>
              <a:pathLst>
                <a:path w="1554" h="872" extrusionOk="0">
                  <a:moveTo>
                    <a:pt x="170" y="0"/>
                  </a:moveTo>
                  <a:cubicBezTo>
                    <a:pt x="116" y="0"/>
                    <a:pt x="69" y="29"/>
                    <a:pt x="50" y="85"/>
                  </a:cubicBezTo>
                  <a:cubicBezTo>
                    <a:pt x="0" y="135"/>
                    <a:pt x="25" y="235"/>
                    <a:pt x="100" y="260"/>
                  </a:cubicBezTo>
                  <a:lnTo>
                    <a:pt x="1328" y="862"/>
                  </a:lnTo>
                  <a:cubicBezTo>
                    <a:pt x="1347" y="868"/>
                    <a:pt x="1366" y="871"/>
                    <a:pt x="1384" y="871"/>
                  </a:cubicBezTo>
                  <a:cubicBezTo>
                    <a:pt x="1438" y="871"/>
                    <a:pt x="1485" y="843"/>
                    <a:pt x="1504" y="787"/>
                  </a:cubicBezTo>
                  <a:cubicBezTo>
                    <a:pt x="1554" y="737"/>
                    <a:pt x="1504" y="636"/>
                    <a:pt x="1454" y="611"/>
                  </a:cubicBezTo>
                  <a:lnTo>
                    <a:pt x="226" y="10"/>
                  </a:lnTo>
                  <a:cubicBezTo>
                    <a:pt x="207" y="4"/>
                    <a:pt x="188" y="0"/>
                    <a:pt x="170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100;p61">
              <a:extLst>
                <a:ext uri="{FF2B5EF4-FFF2-40B4-BE49-F238E27FC236}">
                  <a16:creationId xmlns:a16="http://schemas.microsoft.com/office/drawing/2014/main" id="{22BB984C-9A1C-4BB7-8658-6FA5F6B9394B}"/>
                </a:ext>
              </a:extLst>
            </p:cNvPr>
            <p:cNvSpPr/>
            <p:nvPr/>
          </p:nvSpPr>
          <p:spPr>
            <a:xfrm>
              <a:off x="5433566" y="4382174"/>
              <a:ext cx="26855" cy="53330"/>
            </a:xfrm>
            <a:custGeom>
              <a:avLst/>
              <a:gdLst/>
              <a:ahLst/>
              <a:cxnLst/>
              <a:rect l="l" t="t" r="r" b="b"/>
              <a:pathLst>
                <a:path w="778" h="1545" extrusionOk="0">
                  <a:moveTo>
                    <a:pt x="171" y="0"/>
                  </a:moveTo>
                  <a:cubicBezTo>
                    <a:pt x="154" y="0"/>
                    <a:pt x="139" y="3"/>
                    <a:pt x="126" y="9"/>
                  </a:cubicBezTo>
                  <a:cubicBezTo>
                    <a:pt x="51" y="35"/>
                    <a:pt x="1" y="110"/>
                    <a:pt x="26" y="185"/>
                  </a:cubicBezTo>
                  <a:lnTo>
                    <a:pt x="502" y="1463"/>
                  </a:lnTo>
                  <a:cubicBezTo>
                    <a:pt x="523" y="1504"/>
                    <a:pt x="577" y="1545"/>
                    <a:pt x="637" y="1545"/>
                  </a:cubicBezTo>
                  <a:cubicBezTo>
                    <a:pt x="650" y="1545"/>
                    <a:pt x="664" y="1543"/>
                    <a:pt x="678" y="1538"/>
                  </a:cubicBezTo>
                  <a:cubicBezTo>
                    <a:pt x="753" y="1513"/>
                    <a:pt x="778" y="1438"/>
                    <a:pt x="753" y="1363"/>
                  </a:cubicBezTo>
                  <a:lnTo>
                    <a:pt x="302" y="85"/>
                  </a:lnTo>
                  <a:cubicBezTo>
                    <a:pt x="283" y="28"/>
                    <a:pt x="222" y="0"/>
                    <a:pt x="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101;p61">
              <a:extLst>
                <a:ext uri="{FF2B5EF4-FFF2-40B4-BE49-F238E27FC236}">
                  <a16:creationId xmlns:a16="http://schemas.microsoft.com/office/drawing/2014/main" id="{4C3608EE-0FC5-4E29-A1EA-3B718C81A1E9}"/>
                </a:ext>
              </a:extLst>
            </p:cNvPr>
            <p:cNvSpPr/>
            <p:nvPr/>
          </p:nvSpPr>
          <p:spPr>
            <a:xfrm>
              <a:off x="5552956" y="4344206"/>
              <a:ext cx="26855" cy="53330"/>
            </a:xfrm>
            <a:custGeom>
              <a:avLst/>
              <a:gdLst/>
              <a:ahLst/>
              <a:cxnLst/>
              <a:rect l="l" t="t" r="r" b="b"/>
              <a:pathLst>
                <a:path w="778" h="1545" extrusionOk="0">
                  <a:moveTo>
                    <a:pt x="142" y="0"/>
                  </a:moveTo>
                  <a:cubicBezTo>
                    <a:pt x="128" y="0"/>
                    <a:pt x="115" y="2"/>
                    <a:pt x="101" y="7"/>
                  </a:cubicBezTo>
                  <a:cubicBezTo>
                    <a:pt x="26" y="32"/>
                    <a:pt x="1" y="107"/>
                    <a:pt x="26" y="182"/>
                  </a:cubicBezTo>
                  <a:lnTo>
                    <a:pt x="502" y="1460"/>
                  </a:lnTo>
                  <a:cubicBezTo>
                    <a:pt x="521" y="1517"/>
                    <a:pt x="568" y="1545"/>
                    <a:pt x="622" y="1545"/>
                  </a:cubicBezTo>
                  <a:cubicBezTo>
                    <a:pt x="640" y="1545"/>
                    <a:pt x="659" y="1542"/>
                    <a:pt x="677" y="1536"/>
                  </a:cubicBezTo>
                  <a:cubicBezTo>
                    <a:pt x="727" y="1510"/>
                    <a:pt x="778" y="1435"/>
                    <a:pt x="753" y="1360"/>
                  </a:cubicBezTo>
                  <a:lnTo>
                    <a:pt x="276" y="82"/>
                  </a:lnTo>
                  <a:cubicBezTo>
                    <a:pt x="256" y="41"/>
                    <a:pt x="202" y="0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102;p61">
              <a:extLst>
                <a:ext uri="{FF2B5EF4-FFF2-40B4-BE49-F238E27FC236}">
                  <a16:creationId xmlns:a16="http://schemas.microsoft.com/office/drawing/2014/main" id="{4FB254D8-C272-4A41-8CCC-EA71ECCC8D83}"/>
                </a:ext>
              </a:extLst>
            </p:cNvPr>
            <p:cNvSpPr/>
            <p:nvPr/>
          </p:nvSpPr>
          <p:spPr>
            <a:xfrm>
              <a:off x="5387729" y="4325050"/>
              <a:ext cx="51949" cy="32895"/>
            </a:xfrm>
            <a:custGeom>
              <a:avLst/>
              <a:gdLst/>
              <a:ahLst/>
              <a:cxnLst/>
              <a:rect l="l" t="t" r="r" b="b"/>
              <a:pathLst>
                <a:path w="1505" h="953" extrusionOk="0">
                  <a:moveTo>
                    <a:pt x="1328" y="1"/>
                  </a:moveTo>
                  <a:cubicBezTo>
                    <a:pt x="1309" y="1"/>
                    <a:pt x="1292" y="4"/>
                    <a:pt x="1279" y="10"/>
                  </a:cubicBezTo>
                  <a:lnTo>
                    <a:pt x="101" y="712"/>
                  </a:lnTo>
                  <a:cubicBezTo>
                    <a:pt x="26" y="737"/>
                    <a:pt x="1" y="812"/>
                    <a:pt x="51" y="888"/>
                  </a:cubicBezTo>
                  <a:cubicBezTo>
                    <a:pt x="67" y="935"/>
                    <a:pt x="113" y="953"/>
                    <a:pt x="157" y="953"/>
                  </a:cubicBezTo>
                  <a:cubicBezTo>
                    <a:pt x="183" y="953"/>
                    <a:pt x="208" y="947"/>
                    <a:pt x="226" y="938"/>
                  </a:cubicBezTo>
                  <a:lnTo>
                    <a:pt x="1404" y="261"/>
                  </a:lnTo>
                  <a:cubicBezTo>
                    <a:pt x="1479" y="211"/>
                    <a:pt x="1504" y="136"/>
                    <a:pt x="1454" y="60"/>
                  </a:cubicBezTo>
                  <a:cubicBezTo>
                    <a:pt x="1436" y="24"/>
                    <a:pt x="1377" y="1"/>
                    <a:pt x="1328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103;p61">
              <a:extLst>
                <a:ext uri="{FF2B5EF4-FFF2-40B4-BE49-F238E27FC236}">
                  <a16:creationId xmlns:a16="http://schemas.microsoft.com/office/drawing/2014/main" id="{6DAAD0E0-EBBB-437E-8695-C9F36712885D}"/>
                </a:ext>
              </a:extLst>
            </p:cNvPr>
            <p:cNvSpPr/>
            <p:nvPr/>
          </p:nvSpPr>
          <p:spPr>
            <a:xfrm>
              <a:off x="5509708" y="4286116"/>
              <a:ext cx="51086" cy="32895"/>
            </a:xfrm>
            <a:custGeom>
              <a:avLst/>
              <a:gdLst/>
              <a:ahLst/>
              <a:cxnLst/>
              <a:rect l="l" t="t" r="r" b="b"/>
              <a:pathLst>
                <a:path w="1480" h="953" extrusionOk="0">
                  <a:moveTo>
                    <a:pt x="1314" y="1"/>
                  </a:moveTo>
                  <a:cubicBezTo>
                    <a:pt x="1294" y="1"/>
                    <a:pt x="1274" y="4"/>
                    <a:pt x="1254" y="11"/>
                  </a:cubicBezTo>
                  <a:lnTo>
                    <a:pt x="76" y="712"/>
                  </a:lnTo>
                  <a:cubicBezTo>
                    <a:pt x="26" y="737"/>
                    <a:pt x="0" y="813"/>
                    <a:pt x="26" y="888"/>
                  </a:cubicBezTo>
                  <a:cubicBezTo>
                    <a:pt x="57" y="935"/>
                    <a:pt x="99" y="953"/>
                    <a:pt x="145" y="953"/>
                  </a:cubicBezTo>
                  <a:cubicBezTo>
                    <a:pt x="171" y="953"/>
                    <a:pt x="199" y="947"/>
                    <a:pt x="226" y="938"/>
                  </a:cubicBezTo>
                  <a:lnTo>
                    <a:pt x="1404" y="261"/>
                  </a:lnTo>
                  <a:cubicBezTo>
                    <a:pt x="1454" y="211"/>
                    <a:pt x="1479" y="136"/>
                    <a:pt x="1454" y="61"/>
                  </a:cubicBezTo>
                  <a:cubicBezTo>
                    <a:pt x="1417" y="24"/>
                    <a:pt x="1367" y="1"/>
                    <a:pt x="1314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104;p61">
              <a:extLst>
                <a:ext uri="{FF2B5EF4-FFF2-40B4-BE49-F238E27FC236}">
                  <a16:creationId xmlns:a16="http://schemas.microsoft.com/office/drawing/2014/main" id="{F7616664-5E84-44C5-A7B6-BB7659646407}"/>
                </a:ext>
              </a:extLst>
            </p:cNvPr>
            <p:cNvSpPr/>
            <p:nvPr/>
          </p:nvSpPr>
          <p:spPr>
            <a:xfrm>
              <a:off x="5613532" y="4286116"/>
              <a:ext cx="51914" cy="32895"/>
            </a:xfrm>
            <a:custGeom>
              <a:avLst/>
              <a:gdLst/>
              <a:ahLst/>
              <a:cxnLst/>
              <a:rect l="l" t="t" r="r" b="b"/>
              <a:pathLst>
                <a:path w="1504" h="953" extrusionOk="0">
                  <a:moveTo>
                    <a:pt x="1327" y="1"/>
                  </a:moveTo>
                  <a:cubicBezTo>
                    <a:pt x="1309" y="1"/>
                    <a:pt x="1292" y="4"/>
                    <a:pt x="1278" y="11"/>
                  </a:cubicBezTo>
                  <a:lnTo>
                    <a:pt x="100" y="712"/>
                  </a:lnTo>
                  <a:cubicBezTo>
                    <a:pt x="25" y="737"/>
                    <a:pt x="0" y="813"/>
                    <a:pt x="50" y="888"/>
                  </a:cubicBezTo>
                  <a:cubicBezTo>
                    <a:pt x="66" y="935"/>
                    <a:pt x="102" y="953"/>
                    <a:pt x="145" y="953"/>
                  </a:cubicBezTo>
                  <a:cubicBezTo>
                    <a:pt x="171" y="953"/>
                    <a:pt x="198" y="947"/>
                    <a:pt x="226" y="938"/>
                  </a:cubicBezTo>
                  <a:lnTo>
                    <a:pt x="1404" y="261"/>
                  </a:lnTo>
                  <a:cubicBezTo>
                    <a:pt x="1479" y="211"/>
                    <a:pt x="1504" y="136"/>
                    <a:pt x="1454" y="61"/>
                  </a:cubicBezTo>
                  <a:cubicBezTo>
                    <a:pt x="1435" y="24"/>
                    <a:pt x="1377" y="1"/>
                    <a:pt x="13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105;p61">
              <a:extLst>
                <a:ext uri="{FF2B5EF4-FFF2-40B4-BE49-F238E27FC236}">
                  <a16:creationId xmlns:a16="http://schemas.microsoft.com/office/drawing/2014/main" id="{1FD45536-F97C-4977-AE66-752A2B65555A}"/>
                </a:ext>
              </a:extLst>
            </p:cNvPr>
            <p:cNvSpPr/>
            <p:nvPr/>
          </p:nvSpPr>
          <p:spPr>
            <a:xfrm>
              <a:off x="5467322" y="4356528"/>
              <a:ext cx="57126" cy="11460"/>
            </a:xfrm>
            <a:custGeom>
              <a:avLst/>
              <a:gdLst/>
              <a:ahLst/>
              <a:cxnLst/>
              <a:rect l="l" t="t" r="r" b="b"/>
              <a:pathLst>
                <a:path w="1655" h="332" extrusionOk="0">
                  <a:moveTo>
                    <a:pt x="151" y="1"/>
                  </a:moveTo>
                  <a:cubicBezTo>
                    <a:pt x="76" y="1"/>
                    <a:pt x="0" y="51"/>
                    <a:pt x="0" y="126"/>
                  </a:cubicBezTo>
                  <a:cubicBezTo>
                    <a:pt x="0" y="201"/>
                    <a:pt x="51" y="276"/>
                    <a:pt x="126" y="276"/>
                  </a:cubicBezTo>
                  <a:lnTo>
                    <a:pt x="1504" y="326"/>
                  </a:lnTo>
                  <a:cubicBezTo>
                    <a:pt x="1514" y="330"/>
                    <a:pt x="1524" y="331"/>
                    <a:pt x="1533" y="331"/>
                  </a:cubicBezTo>
                  <a:cubicBezTo>
                    <a:pt x="1592" y="331"/>
                    <a:pt x="1629" y="266"/>
                    <a:pt x="1629" y="201"/>
                  </a:cubicBezTo>
                  <a:cubicBezTo>
                    <a:pt x="1655" y="126"/>
                    <a:pt x="1579" y="76"/>
                    <a:pt x="1504" y="76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106;p61">
              <a:extLst>
                <a:ext uri="{FF2B5EF4-FFF2-40B4-BE49-F238E27FC236}">
                  <a16:creationId xmlns:a16="http://schemas.microsoft.com/office/drawing/2014/main" id="{0ECEB19B-6D6B-445B-8C59-E13D05661908}"/>
                </a:ext>
              </a:extLst>
            </p:cNvPr>
            <p:cNvSpPr/>
            <p:nvPr/>
          </p:nvSpPr>
          <p:spPr>
            <a:xfrm>
              <a:off x="5616983" y="4388525"/>
              <a:ext cx="57126" cy="12150"/>
            </a:xfrm>
            <a:custGeom>
              <a:avLst/>
              <a:gdLst/>
              <a:ahLst/>
              <a:cxnLst/>
              <a:rect l="l" t="t" r="r" b="b"/>
              <a:pathLst>
                <a:path w="1655" h="352" extrusionOk="0">
                  <a:moveTo>
                    <a:pt x="151" y="1"/>
                  </a:moveTo>
                  <a:cubicBezTo>
                    <a:pt x="75" y="1"/>
                    <a:pt x="0" y="51"/>
                    <a:pt x="0" y="126"/>
                  </a:cubicBezTo>
                  <a:cubicBezTo>
                    <a:pt x="0" y="201"/>
                    <a:pt x="50" y="277"/>
                    <a:pt x="126" y="277"/>
                  </a:cubicBezTo>
                  <a:lnTo>
                    <a:pt x="1504" y="352"/>
                  </a:lnTo>
                  <a:cubicBezTo>
                    <a:pt x="1579" y="352"/>
                    <a:pt x="1629" y="277"/>
                    <a:pt x="1629" y="226"/>
                  </a:cubicBezTo>
                  <a:cubicBezTo>
                    <a:pt x="1654" y="151"/>
                    <a:pt x="1579" y="76"/>
                    <a:pt x="1504" y="76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107;p61">
              <a:extLst>
                <a:ext uri="{FF2B5EF4-FFF2-40B4-BE49-F238E27FC236}">
                  <a16:creationId xmlns:a16="http://schemas.microsoft.com/office/drawing/2014/main" id="{D4F04F95-EEF0-44DC-A2F5-BB4686998218}"/>
                </a:ext>
              </a:extLst>
            </p:cNvPr>
            <p:cNvSpPr/>
            <p:nvPr/>
          </p:nvSpPr>
          <p:spPr>
            <a:xfrm>
              <a:off x="4952618" y="4390285"/>
              <a:ext cx="30306" cy="22505"/>
            </a:xfrm>
            <a:custGeom>
              <a:avLst/>
              <a:gdLst/>
              <a:ahLst/>
              <a:cxnLst/>
              <a:rect l="l" t="t" r="r" b="b"/>
              <a:pathLst>
                <a:path w="878" h="652" extrusionOk="0">
                  <a:moveTo>
                    <a:pt x="0" y="0"/>
                  </a:moveTo>
                  <a:lnTo>
                    <a:pt x="0" y="301"/>
                  </a:lnTo>
                  <a:lnTo>
                    <a:pt x="677" y="652"/>
                  </a:lnTo>
                  <a:lnTo>
                    <a:pt x="727" y="652"/>
                  </a:lnTo>
                  <a:cubicBezTo>
                    <a:pt x="777" y="652"/>
                    <a:pt x="827" y="627"/>
                    <a:pt x="852" y="577"/>
                  </a:cubicBezTo>
                  <a:cubicBezTo>
                    <a:pt x="877" y="501"/>
                    <a:pt x="852" y="426"/>
                    <a:pt x="802" y="4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108;p61">
              <a:extLst>
                <a:ext uri="{FF2B5EF4-FFF2-40B4-BE49-F238E27FC236}">
                  <a16:creationId xmlns:a16="http://schemas.microsoft.com/office/drawing/2014/main" id="{0154248A-9ED6-43F0-8A17-4B97FB87D1BE}"/>
                </a:ext>
              </a:extLst>
            </p:cNvPr>
            <p:cNvSpPr/>
            <p:nvPr/>
          </p:nvSpPr>
          <p:spPr>
            <a:xfrm>
              <a:off x="4641184" y="4316007"/>
              <a:ext cx="52812" cy="30030"/>
            </a:xfrm>
            <a:custGeom>
              <a:avLst/>
              <a:gdLst/>
              <a:ahLst/>
              <a:cxnLst/>
              <a:rect l="l" t="t" r="r" b="b"/>
              <a:pathLst>
                <a:path w="1530" h="870" extrusionOk="0">
                  <a:moveTo>
                    <a:pt x="161" y="1"/>
                  </a:moveTo>
                  <a:cubicBezTo>
                    <a:pt x="109" y="1"/>
                    <a:pt x="61" y="36"/>
                    <a:pt x="25" y="72"/>
                  </a:cubicBezTo>
                  <a:cubicBezTo>
                    <a:pt x="0" y="147"/>
                    <a:pt x="25" y="222"/>
                    <a:pt x="101" y="272"/>
                  </a:cubicBezTo>
                  <a:lnTo>
                    <a:pt x="1329" y="849"/>
                  </a:lnTo>
                  <a:cubicBezTo>
                    <a:pt x="1343" y="863"/>
                    <a:pt x="1362" y="870"/>
                    <a:pt x="1383" y="870"/>
                  </a:cubicBezTo>
                  <a:cubicBezTo>
                    <a:pt x="1431" y="870"/>
                    <a:pt x="1486" y="834"/>
                    <a:pt x="1504" y="799"/>
                  </a:cubicBezTo>
                  <a:cubicBezTo>
                    <a:pt x="1529" y="723"/>
                    <a:pt x="1504" y="648"/>
                    <a:pt x="1454" y="623"/>
                  </a:cubicBezTo>
                  <a:lnTo>
                    <a:pt x="226" y="22"/>
                  </a:lnTo>
                  <a:cubicBezTo>
                    <a:pt x="204" y="7"/>
                    <a:pt x="182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109;p61">
              <a:extLst>
                <a:ext uri="{FF2B5EF4-FFF2-40B4-BE49-F238E27FC236}">
                  <a16:creationId xmlns:a16="http://schemas.microsoft.com/office/drawing/2014/main" id="{DF12B1C3-1857-430C-AE71-A00A4C1ECA40}"/>
                </a:ext>
              </a:extLst>
            </p:cNvPr>
            <p:cNvSpPr/>
            <p:nvPr/>
          </p:nvSpPr>
          <p:spPr>
            <a:xfrm>
              <a:off x="4691370" y="4242867"/>
              <a:ext cx="26855" cy="53468"/>
            </a:xfrm>
            <a:custGeom>
              <a:avLst/>
              <a:gdLst/>
              <a:ahLst/>
              <a:cxnLst/>
              <a:rect l="l" t="t" r="r" b="b"/>
              <a:pathLst>
                <a:path w="778" h="1549" extrusionOk="0">
                  <a:moveTo>
                    <a:pt x="156" y="1"/>
                  </a:moveTo>
                  <a:cubicBezTo>
                    <a:pt x="138" y="1"/>
                    <a:pt x="119" y="4"/>
                    <a:pt x="100" y="10"/>
                  </a:cubicBezTo>
                  <a:cubicBezTo>
                    <a:pt x="50" y="35"/>
                    <a:pt x="0" y="111"/>
                    <a:pt x="25" y="186"/>
                  </a:cubicBezTo>
                  <a:lnTo>
                    <a:pt x="501" y="1464"/>
                  </a:lnTo>
                  <a:cubicBezTo>
                    <a:pt x="520" y="1520"/>
                    <a:pt x="567" y="1549"/>
                    <a:pt x="621" y="1549"/>
                  </a:cubicBezTo>
                  <a:cubicBezTo>
                    <a:pt x="639" y="1549"/>
                    <a:pt x="658" y="1545"/>
                    <a:pt x="677" y="1539"/>
                  </a:cubicBezTo>
                  <a:cubicBezTo>
                    <a:pt x="752" y="1514"/>
                    <a:pt x="777" y="1439"/>
                    <a:pt x="752" y="1364"/>
                  </a:cubicBezTo>
                  <a:lnTo>
                    <a:pt x="276" y="86"/>
                  </a:lnTo>
                  <a:cubicBezTo>
                    <a:pt x="257" y="29"/>
                    <a:pt x="210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110;p61">
              <a:extLst>
                <a:ext uri="{FF2B5EF4-FFF2-40B4-BE49-F238E27FC236}">
                  <a16:creationId xmlns:a16="http://schemas.microsoft.com/office/drawing/2014/main" id="{A1073819-74CC-46AD-A1B8-B84436B94115}"/>
                </a:ext>
              </a:extLst>
            </p:cNvPr>
            <p:cNvSpPr/>
            <p:nvPr/>
          </p:nvSpPr>
          <p:spPr>
            <a:xfrm>
              <a:off x="4648087" y="4184742"/>
              <a:ext cx="51949" cy="32895"/>
            </a:xfrm>
            <a:custGeom>
              <a:avLst/>
              <a:gdLst/>
              <a:ahLst/>
              <a:cxnLst/>
              <a:rect l="l" t="t" r="r" b="b"/>
              <a:pathLst>
                <a:path w="1505" h="953" extrusionOk="0">
                  <a:moveTo>
                    <a:pt x="1348" y="0"/>
                  </a:moveTo>
                  <a:cubicBezTo>
                    <a:pt x="1323" y="0"/>
                    <a:pt x="1297" y="6"/>
                    <a:pt x="1279" y="15"/>
                  </a:cubicBezTo>
                  <a:lnTo>
                    <a:pt x="101" y="692"/>
                  </a:lnTo>
                  <a:cubicBezTo>
                    <a:pt x="26" y="742"/>
                    <a:pt x="1" y="817"/>
                    <a:pt x="51" y="892"/>
                  </a:cubicBezTo>
                  <a:cubicBezTo>
                    <a:pt x="69" y="929"/>
                    <a:pt x="128" y="952"/>
                    <a:pt x="178" y="952"/>
                  </a:cubicBezTo>
                  <a:cubicBezTo>
                    <a:pt x="196" y="952"/>
                    <a:pt x="213" y="949"/>
                    <a:pt x="227" y="943"/>
                  </a:cubicBezTo>
                  <a:lnTo>
                    <a:pt x="1404" y="241"/>
                  </a:lnTo>
                  <a:cubicBezTo>
                    <a:pt x="1480" y="216"/>
                    <a:pt x="1505" y="140"/>
                    <a:pt x="1455" y="65"/>
                  </a:cubicBezTo>
                  <a:cubicBezTo>
                    <a:pt x="1439" y="18"/>
                    <a:pt x="1393" y="0"/>
                    <a:pt x="1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111;p61">
              <a:extLst>
                <a:ext uri="{FF2B5EF4-FFF2-40B4-BE49-F238E27FC236}">
                  <a16:creationId xmlns:a16="http://schemas.microsoft.com/office/drawing/2014/main" id="{9661C6D3-B88F-4F7D-841E-7A071F4519FE}"/>
                </a:ext>
              </a:extLst>
            </p:cNvPr>
            <p:cNvSpPr/>
            <p:nvPr/>
          </p:nvSpPr>
          <p:spPr>
            <a:xfrm>
              <a:off x="4720777" y="4340927"/>
              <a:ext cx="51914" cy="32964"/>
            </a:xfrm>
            <a:custGeom>
              <a:avLst/>
              <a:gdLst/>
              <a:ahLst/>
              <a:cxnLst/>
              <a:rect l="l" t="t" r="r" b="b"/>
              <a:pathLst>
                <a:path w="1504" h="955" extrusionOk="0">
                  <a:moveTo>
                    <a:pt x="1345" y="0"/>
                  </a:moveTo>
                  <a:cubicBezTo>
                    <a:pt x="1320" y="0"/>
                    <a:pt x="1296" y="9"/>
                    <a:pt x="1278" y="27"/>
                  </a:cubicBezTo>
                  <a:lnTo>
                    <a:pt x="100" y="703"/>
                  </a:lnTo>
                  <a:cubicBezTo>
                    <a:pt x="25" y="753"/>
                    <a:pt x="0" y="829"/>
                    <a:pt x="50" y="879"/>
                  </a:cubicBezTo>
                  <a:cubicBezTo>
                    <a:pt x="67" y="927"/>
                    <a:pt x="114" y="955"/>
                    <a:pt x="159" y="955"/>
                  </a:cubicBezTo>
                  <a:cubicBezTo>
                    <a:pt x="184" y="955"/>
                    <a:pt x="208" y="947"/>
                    <a:pt x="226" y="929"/>
                  </a:cubicBezTo>
                  <a:lnTo>
                    <a:pt x="1404" y="252"/>
                  </a:lnTo>
                  <a:cubicBezTo>
                    <a:pt x="1479" y="227"/>
                    <a:pt x="1504" y="127"/>
                    <a:pt x="1454" y="77"/>
                  </a:cubicBezTo>
                  <a:cubicBezTo>
                    <a:pt x="1438" y="28"/>
                    <a:pt x="1390" y="0"/>
                    <a:pt x="1345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112;p61">
              <a:extLst>
                <a:ext uri="{FF2B5EF4-FFF2-40B4-BE49-F238E27FC236}">
                  <a16:creationId xmlns:a16="http://schemas.microsoft.com/office/drawing/2014/main" id="{7CBED684-77EF-45CC-A3E2-0A318AE4A278}"/>
                </a:ext>
              </a:extLst>
            </p:cNvPr>
            <p:cNvSpPr/>
            <p:nvPr/>
          </p:nvSpPr>
          <p:spPr>
            <a:xfrm>
              <a:off x="4752774" y="4184742"/>
              <a:ext cx="51086" cy="32895"/>
            </a:xfrm>
            <a:custGeom>
              <a:avLst/>
              <a:gdLst/>
              <a:ahLst/>
              <a:cxnLst/>
              <a:rect l="l" t="t" r="r" b="b"/>
              <a:pathLst>
                <a:path w="1480" h="953" extrusionOk="0">
                  <a:moveTo>
                    <a:pt x="1335" y="0"/>
                  </a:moveTo>
                  <a:cubicBezTo>
                    <a:pt x="1309" y="0"/>
                    <a:pt x="1281" y="6"/>
                    <a:pt x="1254" y="15"/>
                  </a:cubicBezTo>
                  <a:lnTo>
                    <a:pt x="76" y="692"/>
                  </a:lnTo>
                  <a:cubicBezTo>
                    <a:pt x="26" y="742"/>
                    <a:pt x="1" y="817"/>
                    <a:pt x="26" y="892"/>
                  </a:cubicBezTo>
                  <a:cubicBezTo>
                    <a:pt x="62" y="929"/>
                    <a:pt x="112" y="952"/>
                    <a:pt x="166" y="952"/>
                  </a:cubicBezTo>
                  <a:cubicBezTo>
                    <a:pt x="186" y="952"/>
                    <a:pt x="206" y="949"/>
                    <a:pt x="226" y="943"/>
                  </a:cubicBezTo>
                  <a:lnTo>
                    <a:pt x="1404" y="241"/>
                  </a:lnTo>
                  <a:cubicBezTo>
                    <a:pt x="1454" y="216"/>
                    <a:pt x="1479" y="140"/>
                    <a:pt x="1454" y="65"/>
                  </a:cubicBezTo>
                  <a:cubicBezTo>
                    <a:pt x="1422" y="18"/>
                    <a:pt x="1381" y="0"/>
                    <a:pt x="1335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113;p61">
              <a:extLst>
                <a:ext uri="{FF2B5EF4-FFF2-40B4-BE49-F238E27FC236}">
                  <a16:creationId xmlns:a16="http://schemas.microsoft.com/office/drawing/2014/main" id="{397843A2-A8F6-4CCD-AD88-BAB6E5517C49}"/>
                </a:ext>
              </a:extLst>
            </p:cNvPr>
            <p:cNvSpPr/>
            <p:nvPr/>
          </p:nvSpPr>
          <p:spPr>
            <a:xfrm>
              <a:off x="4952618" y="4255327"/>
              <a:ext cx="39799" cy="11287"/>
            </a:xfrm>
            <a:custGeom>
              <a:avLst/>
              <a:gdLst/>
              <a:ahLst/>
              <a:cxnLst/>
              <a:rect l="l" t="t" r="r" b="b"/>
              <a:pathLst>
                <a:path w="1153" h="327" extrusionOk="0">
                  <a:moveTo>
                    <a:pt x="0" y="0"/>
                  </a:moveTo>
                  <a:lnTo>
                    <a:pt x="0" y="276"/>
                  </a:lnTo>
                  <a:lnTo>
                    <a:pt x="1003" y="326"/>
                  </a:lnTo>
                  <a:lnTo>
                    <a:pt x="1028" y="326"/>
                  </a:lnTo>
                  <a:cubicBezTo>
                    <a:pt x="1078" y="326"/>
                    <a:pt x="1153" y="276"/>
                    <a:pt x="1153" y="201"/>
                  </a:cubicBezTo>
                  <a:cubicBezTo>
                    <a:pt x="1153" y="126"/>
                    <a:pt x="1103" y="50"/>
                    <a:pt x="1028" y="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114;p61">
              <a:extLst>
                <a:ext uri="{FF2B5EF4-FFF2-40B4-BE49-F238E27FC236}">
                  <a16:creationId xmlns:a16="http://schemas.microsoft.com/office/drawing/2014/main" id="{FCC3B595-1633-4C64-98D7-3051A665EFBE}"/>
                </a:ext>
              </a:extLst>
            </p:cNvPr>
            <p:cNvSpPr/>
            <p:nvPr/>
          </p:nvSpPr>
          <p:spPr>
            <a:xfrm>
              <a:off x="4756225" y="4287324"/>
              <a:ext cx="56264" cy="11460"/>
            </a:xfrm>
            <a:custGeom>
              <a:avLst/>
              <a:gdLst/>
              <a:ahLst/>
              <a:cxnLst/>
              <a:rect l="l" t="t" r="r" b="b"/>
              <a:pathLst>
                <a:path w="1630" h="332" extrusionOk="0">
                  <a:moveTo>
                    <a:pt x="126" y="1"/>
                  </a:moveTo>
                  <a:cubicBezTo>
                    <a:pt x="76" y="1"/>
                    <a:pt x="1" y="51"/>
                    <a:pt x="1" y="126"/>
                  </a:cubicBezTo>
                  <a:cubicBezTo>
                    <a:pt x="1" y="201"/>
                    <a:pt x="51" y="276"/>
                    <a:pt x="126" y="276"/>
                  </a:cubicBezTo>
                  <a:lnTo>
                    <a:pt x="1479" y="326"/>
                  </a:lnTo>
                  <a:cubicBezTo>
                    <a:pt x="1490" y="330"/>
                    <a:pt x="1500" y="331"/>
                    <a:pt x="1510" y="331"/>
                  </a:cubicBezTo>
                  <a:cubicBezTo>
                    <a:pt x="1573" y="331"/>
                    <a:pt x="1630" y="266"/>
                    <a:pt x="1630" y="201"/>
                  </a:cubicBezTo>
                  <a:cubicBezTo>
                    <a:pt x="1630" y="126"/>
                    <a:pt x="1580" y="76"/>
                    <a:pt x="1505" y="76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115;p61">
              <a:extLst>
                <a:ext uri="{FF2B5EF4-FFF2-40B4-BE49-F238E27FC236}">
                  <a16:creationId xmlns:a16="http://schemas.microsoft.com/office/drawing/2014/main" id="{533669C8-2079-4657-86B2-4016D29140BE}"/>
                </a:ext>
              </a:extLst>
            </p:cNvPr>
            <p:cNvSpPr/>
            <p:nvPr/>
          </p:nvSpPr>
          <p:spPr>
            <a:xfrm>
              <a:off x="4709525" y="3779523"/>
              <a:ext cx="925690" cy="606472"/>
            </a:xfrm>
            <a:custGeom>
              <a:avLst/>
              <a:gdLst/>
              <a:ahLst/>
              <a:cxnLst/>
              <a:rect l="l" t="t" r="r" b="b"/>
              <a:pathLst>
                <a:path w="26818" h="17570" extrusionOk="0">
                  <a:moveTo>
                    <a:pt x="76" y="1"/>
                  </a:moveTo>
                  <a:lnTo>
                    <a:pt x="0" y="17570"/>
                  </a:lnTo>
                  <a:lnTo>
                    <a:pt x="26392" y="17469"/>
                  </a:lnTo>
                  <a:lnTo>
                    <a:pt x="26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116;p61">
              <a:extLst>
                <a:ext uri="{FF2B5EF4-FFF2-40B4-BE49-F238E27FC236}">
                  <a16:creationId xmlns:a16="http://schemas.microsoft.com/office/drawing/2014/main" id="{0817CE46-1B80-489F-B94A-5F8EB7B7F3BD}"/>
                </a:ext>
              </a:extLst>
            </p:cNvPr>
            <p:cNvSpPr/>
            <p:nvPr/>
          </p:nvSpPr>
          <p:spPr>
            <a:xfrm>
              <a:off x="5001047" y="3599902"/>
              <a:ext cx="263886" cy="196957"/>
            </a:xfrm>
            <a:custGeom>
              <a:avLst/>
              <a:gdLst/>
              <a:ahLst/>
              <a:cxnLst/>
              <a:rect l="l" t="t" r="r" b="b"/>
              <a:pathLst>
                <a:path w="7645" h="5706" extrusionOk="0">
                  <a:moveTo>
                    <a:pt x="7554" y="0"/>
                  </a:moveTo>
                  <a:cubicBezTo>
                    <a:pt x="7532" y="0"/>
                    <a:pt x="7509" y="12"/>
                    <a:pt x="7494" y="42"/>
                  </a:cubicBezTo>
                  <a:lnTo>
                    <a:pt x="3986" y="5505"/>
                  </a:lnTo>
                  <a:lnTo>
                    <a:pt x="151" y="568"/>
                  </a:lnTo>
                  <a:cubicBezTo>
                    <a:pt x="136" y="539"/>
                    <a:pt x="113" y="527"/>
                    <a:pt x="91" y="527"/>
                  </a:cubicBezTo>
                  <a:cubicBezTo>
                    <a:pt x="76" y="527"/>
                    <a:pt x="61" y="533"/>
                    <a:pt x="51" y="543"/>
                  </a:cubicBezTo>
                  <a:cubicBezTo>
                    <a:pt x="1" y="568"/>
                    <a:pt x="1" y="618"/>
                    <a:pt x="26" y="643"/>
                  </a:cubicBezTo>
                  <a:lnTo>
                    <a:pt x="3910" y="5681"/>
                  </a:lnTo>
                  <a:cubicBezTo>
                    <a:pt x="3935" y="5706"/>
                    <a:pt x="3960" y="5706"/>
                    <a:pt x="3986" y="5706"/>
                  </a:cubicBezTo>
                  <a:cubicBezTo>
                    <a:pt x="4011" y="5706"/>
                    <a:pt x="4036" y="5706"/>
                    <a:pt x="4061" y="5681"/>
                  </a:cubicBezTo>
                  <a:lnTo>
                    <a:pt x="7620" y="117"/>
                  </a:lnTo>
                  <a:cubicBezTo>
                    <a:pt x="7645" y="92"/>
                    <a:pt x="7645" y="42"/>
                    <a:pt x="7595" y="17"/>
                  </a:cubicBezTo>
                  <a:cubicBezTo>
                    <a:pt x="7584" y="6"/>
                    <a:pt x="7570" y="0"/>
                    <a:pt x="7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117;p61">
              <a:extLst>
                <a:ext uri="{FF2B5EF4-FFF2-40B4-BE49-F238E27FC236}">
                  <a16:creationId xmlns:a16="http://schemas.microsoft.com/office/drawing/2014/main" id="{89566E1B-B67B-4D79-88F6-B65ED8E1ADE9}"/>
                </a:ext>
              </a:extLst>
            </p:cNvPr>
            <p:cNvSpPr/>
            <p:nvPr/>
          </p:nvSpPr>
          <p:spPr>
            <a:xfrm>
              <a:off x="4761437" y="3808068"/>
              <a:ext cx="827937" cy="542477"/>
            </a:xfrm>
            <a:custGeom>
              <a:avLst/>
              <a:gdLst/>
              <a:ahLst/>
              <a:cxnLst/>
              <a:rect l="l" t="t" r="r" b="b"/>
              <a:pathLst>
                <a:path w="23986" h="15716" extrusionOk="0">
                  <a:moveTo>
                    <a:pt x="50" y="1"/>
                  </a:moveTo>
                  <a:lnTo>
                    <a:pt x="0" y="15715"/>
                  </a:lnTo>
                  <a:lnTo>
                    <a:pt x="0" y="15715"/>
                  </a:lnTo>
                  <a:lnTo>
                    <a:pt x="23584" y="15615"/>
                  </a:lnTo>
                  <a:lnTo>
                    <a:pt x="239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118;p61">
              <a:extLst>
                <a:ext uri="{FF2B5EF4-FFF2-40B4-BE49-F238E27FC236}">
                  <a16:creationId xmlns:a16="http://schemas.microsoft.com/office/drawing/2014/main" id="{754E5C93-F686-453B-8759-8B8166A3C6E4}"/>
                </a:ext>
              </a:extLst>
            </p:cNvPr>
            <p:cNvSpPr/>
            <p:nvPr/>
          </p:nvSpPr>
          <p:spPr>
            <a:xfrm>
              <a:off x="4757951" y="3846381"/>
              <a:ext cx="638505" cy="465676"/>
            </a:xfrm>
            <a:custGeom>
              <a:avLst/>
              <a:gdLst/>
              <a:ahLst/>
              <a:cxnLst/>
              <a:rect l="l" t="t" r="r" b="b"/>
              <a:pathLst>
                <a:path w="18498" h="13491" extrusionOk="0">
                  <a:moveTo>
                    <a:pt x="9908" y="0"/>
                  </a:moveTo>
                  <a:cubicBezTo>
                    <a:pt x="5423" y="0"/>
                    <a:pt x="1530" y="1121"/>
                    <a:pt x="1530" y="1121"/>
                  </a:cubicBezTo>
                  <a:cubicBezTo>
                    <a:pt x="1" y="8314"/>
                    <a:pt x="1906" y="12926"/>
                    <a:pt x="1906" y="12926"/>
                  </a:cubicBezTo>
                  <a:cubicBezTo>
                    <a:pt x="4046" y="13345"/>
                    <a:pt x="6285" y="13491"/>
                    <a:pt x="8366" y="13491"/>
                  </a:cubicBezTo>
                  <a:cubicBezTo>
                    <a:pt x="13134" y="13491"/>
                    <a:pt x="17069" y="12725"/>
                    <a:pt x="17069" y="12725"/>
                  </a:cubicBezTo>
                  <a:cubicBezTo>
                    <a:pt x="18497" y="7287"/>
                    <a:pt x="17520" y="1497"/>
                    <a:pt x="17520" y="1497"/>
                  </a:cubicBezTo>
                  <a:cubicBezTo>
                    <a:pt x="15195" y="362"/>
                    <a:pt x="12456" y="0"/>
                    <a:pt x="9908" y="0"/>
                  </a:cubicBez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119;p61">
              <a:extLst>
                <a:ext uri="{FF2B5EF4-FFF2-40B4-BE49-F238E27FC236}">
                  <a16:creationId xmlns:a16="http://schemas.microsoft.com/office/drawing/2014/main" id="{5CB3CBD0-0AD1-4CA8-8505-F627F0A29442}"/>
                </a:ext>
              </a:extLst>
            </p:cNvPr>
            <p:cNvSpPr/>
            <p:nvPr/>
          </p:nvSpPr>
          <p:spPr>
            <a:xfrm>
              <a:off x="4841894" y="3910167"/>
              <a:ext cx="482762" cy="6075"/>
            </a:xfrm>
            <a:custGeom>
              <a:avLst/>
              <a:gdLst/>
              <a:ahLst/>
              <a:cxnLst/>
              <a:rect l="l" t="t" r="r" b="b"/>
              <a:pathLst>
                <a:path w="13986" h="176" extrusionOk="0">
                  <a:moveTo>
                    <a:pt x="75" y="0"/>
                  </a:moveTo>
                  <a:cubicBezTo>
                    <a:pt x="25" y="0"/>
                    <a:pt x="0" y="50"/>
                    <a:pt x="0" y="100"/>
                  </a:cubicBezTo>
                  <a:cubicBezTo>
                    <a:pt x="0" y="126"/>
                    <a:pt x="25" y="176"/>
                    <a:pt x="75" y="176"/>
                  </a:cubicBezTo>
                  <a:lnTo>
                    <a:pt x="13910" y="176"/>
                  </a:lnTo>
                  <a:cubicBezTo>
                    <a:pt x="13960" y="176"/>
                    <a:pt x="13985" y="126"/>
                    <a:pt x="13985" y="100"/>
                  </a:cubicBezTo>
                  <a:cubicBezTo>
                    <a:pt x="13985" y="50"/>
                    <a:pt x="13960" y="0"/>
                    <a:pt x="139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120;p61">
              <a:extLst>
                <a:ext uri="{FF2B5EF4-FFF2-40B4-BE49-F238E27FC236}">
                  <a16:creationId xmlns:a16="http://schemas.microsoft.com/office/drawing/2014/main" id="{81FF051A-23AA-4BCA-AFE3-C1ABE1F594A5}"/>
                </a:ext>
              </a:extLst>
            </p:cNvPr>
            <p:cNvSpPr/>
            <p:nvPr/>
          </p:nvSpPr>
          <p:spPr>
            <a:xfrm>
              <a:off x="4841894" y="4250978"/>
              <a:ext cx="482762" cy="5247"/>
            </a:xfrm>
            <a:custGeom>
              <a:avLst/>
              <a:gdLst/>
              <a:ahLst/>
              <a:cxnLst/>
              <a:rect l="l" t="t" r="r" b="b"/>
              <a:pathLst>
                <a:path w="13986" h="152" extrusionOk="0">
                  <a:moveTo>
                    <a:pt x="75" y="1"/>
                  </a:moveTo>
                  <a:cubicBezTo>
                    <a:pt x="25" y="1"/>
                    <a:pt x="0" y="26"/>
                    <a:pt x="0" y="76"/>
                  </a:cubicBezTo>
                  <a:cubicBezTo>
                    <a:pt x="0" y="126"/>
                    <a:pt x="25" y="151"/>
                    <a:pt x="75" y="151"/>
                  </a:cubicBezTo>
                  <a:lnTo>
                    <a:pt x="13910" y="151"/>
                  </a:lnTo>
                  <a:cubicBezTo>
                    <a:pt x="13960" y="151"/>
                    <a:pt x="13985" y="126"/>
                    <a:pt x="13985" y="76"/>
                  </a:cubicBezTo>
                  <a:cubicBezTo>
                    <a:pt x="13985" y="26"/>
                    <a:pt x="13960" y="1"/>
                    <a:pt x="139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121;p61">
              <a:extLst>
                <a:ext uri="{FF2B5EF4-FFF2-40B4-BE49-F238E27FC236}">
                  <a16:creationId xmlns:a16="http://schemas.microsoft.com/office/drawing/2014/main" id="{6DE867AE-3929-4788-9B90-EA384EC5B7A6}"/>
                </a:ext>
              </a:extLst>
            </p:cNvPr>
            <p:cNvSpPr/>
            <p:nvPr/>
          </p:nvSpPr>
          <p:spPr>
            <a:xfrm>
              <a:off x="5091030" y="3911893"/>
              <a:ext cx="5212" cy="342621"/>
            </a:xfrm>
            <a:custGeom>
              <a:avLst/>
              <a:gdLst/>
              <a:ahLst/>
              <a:cxnLst/>
              <a:rect l="l" t="t" r="r" b="b"/>
              <a:pathLst>
                <a:path w="151" h="9926" extrusionOk="0">
                  <a:moveTo>
                    <a:pt x="75" y="0"/>
                  </a:moveTo>
                  <a:cubicBezTo>
                    <a:pt x="25" y="0"/>
                    <a:pt x="0" y="50"/>
                    <a:pt x="0" y="76"/>
                  </a:cubicBezTo>
                  <a:lnTo>
                    <a:pt x="0" y="9850"/>
                  </a:lnTo>
                  <a:cubicBezTo>
                    <a:pt x="0" y="9900"/>
                    <a:pt x="25" y="9925"/>
                    <a:pt x="75" y="9925"/>
                  </a:cubicBezTo>
                  <a:cubicBezTo>
                    <a:pt x="125" y="9925"/>
                    <a:pt x="150" y="9900"/>
                    <a:pt x="150" y="9850"/>
                  </a:cubicBezTo>
                  <a:lnTo>
                    <a:pt x="150" y="76"/>
                  </a:lnTo>
                  <a:cubicBezTo>
                    <a:pt x="150" y="50"/>
                    <a:pt x="125" y="0"/>
                    <a:pt x="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122;p61">
              <a:extLst>
                <a:ext uri="{FF2B5EF4-FFF2-40B4-BE49-F238E27FC236}">
                  <a16:creationId xmlns:a16="http://schemas.microsoft.com/office/drawing/2014/main" id="{FC71D0DD-6FF2-44E1-A589-E85BA0F1A747}"/>
                </a:ext>
              </a:extLst>
            </p:cNvPr>
            <p:cNvSpPr/>
            <p:nvPr/>
          </p:nvSpPr>
          <p:spPr>
            <a:xfrm>
              <a:off x="5431840" y="3894600"/>
              <a:ext cx="112493" cy="111630"/>
            </a:xfrm>
            <a:custGeom>
              <a:avLst/>
              <a:gdLst/>
              <a:ahLst/>
              <a:cxnLst/>
              <a:rect l="l" t="t" r="r" b="b"/>
              <a:pathLst>
                <a:path w="3259" h="3234" extrusionOk="0"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33"/>
                    <a:pt x="1630" y="3233"/>
                  </a:cubicBezTo>
                  <a:cubicBezTo>
                    <a:pt x="2532" y="3233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123;p61">
              <a:extLst>
                <a:ext uri="{FF2B5EF4-FFF2-40B4-BE49-F238E27FC236}">
                  <a16:creationId xmlns:a16="http://schemas.microsoft.com/office/drawing/2014/main" id="{CF8BE894-849B-473D-BA59-8FE299DF9CBA}"/>
                </a:ext>
              </a:extLst>
            </p:cNvPr>
            <p:cNvSpPr/>
            <p:nvPr/>
          </p:nvSpPr>
          <p:spPr>
            <a:xfrm>
              <a:off x="5414547" y="4076258"/>
              <a:ext cx="53675" cy="54538"/>
            </a:xfrm>
            <a:custGeom>
              <a:avLst/>
              <a:gdLst/>
              <a:ahLst/>
              <a:cxnLst/>
              <a:rect l="l" t="t" r="r" b="b"/>
              <a:pathLst>
                <a:path w="1555" h="1580" extrusionOk="0">
                  <a:moveTo>
                    <a:pt x="778" y="0"/>
                  </a:moveTo>
                  <a:cubicBezTo>
                    <a:pt x="351" y="0"/>
                    <a:pt x="1" y="351"/>
                    <a:pt x="1" y="802"/>
                  </a:cubicBezTo>
                  <a:cubicBezTo>
                    <a:pt x="1" y="1228"/>
                    <a:pt x="351" y="1579"/>
                    <a:pt x="778" y="1579"/>
                  </a:cubicBezTo>
                  <a:cubicBezTo>
                    <a:pt x="1204" y="1579"/>
                    <a:pt x="1554" y="1228"/>
                    <a:pt x="1554" y="802"/>
                  </a:cubicBezTo>
                  <a:cubicBezTo>
                    <a:pt x="1554" y="351"/>
                    <a:pt x="1204" y="0"/>
                    <a:pt x="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124;p61">
              <a:extLst>
                <a:ext uri="{FF2B5EF4-FFF2-40B4-BE49-F238E27FC236}">
                  <a16:creationId xmlns:a16="http://schemas.microsoft.com/office/drawing/2014/main" id="{E7BE336F-B9E3-4BC7-A151-1871B96519D7}"/>
                </a:ext>
              </a:extLst>
            </p:cNvPr>
            <p:cNvSpPr/>
            <p:nvPr/>
          </p:nvSpPr>
          <p:spPr>
            <a:xfrm>
              <a:off x="5497593" y="4076258"/>
              <a:ext cx="53675" cy="54538"/>
            </a:xfrm>
            <a:custGeom>
              <a:avLst/>
              <a:gdLst/>
              <a:ahLst/>
              <a:cxnLst/>
              <a:rect l="l" t="t" r="r" b="b"/>
              <a:pathLst>
                <a:path w="1555" h="1580" extrusionOk="0">
                  <a:moveTo>
                    <a:pt x="778" y="0"/>
                  </a:moveTo>
                  <a:cubicBezTo>
                    <a:pt x="351" y="0"/>
                    <a:pt x="1" y="351"/>
                    <a:pt x="1" y="802"/>
                  </a:cubicBezTo>
                  <a:cubicBezTo>
                    <a:pt x="1" y="1228"/>
                    <a:pt x="351" y="1579"/>
                    <a:pt x="778" y="1579"/>
                  </a:cubicBezTo>
                  <a:cubicBezTo>
                    <a:pt x="1204" y="1579"/>
                    <a:pt x="1554" y="1228"/>
                    <a:pt x="1554" y="802"/>
                  </a:cubicBezTo>
                  <a:cubicBezTo>
                    <a:pt x="1554" y="351"/>
                    <a:pt x="1204" y="0"/>
                    <a:pt x="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125;p61">
              <a:extLst>
                <a:ext uri="{FF2B5EF4-FFF2-40B4-BE49-F238E27FC236}">
                  <a16:creationId xmlns:a16="http://schemas.microsoft.com/office/drawing/2014/main" id="{6473A35F-5D11-482D-A5A7-076AA81D2D25}"/>
                </a:ext>
              </a:extLst>
            </p:cNvPr>
            <p:cNvSpPr/>
            <p:nvPr/>
          </p:nvSpPr>
          <p:spPr>
            <a:xfrm>
              <a:off x="5412822" y="3880759"/>
              <a:ext cx="114218" cy="115081"/>
            </a:xfrm>
            <a:custGeom>
              <a:avLst/>
              <a:gdLst/>
              <a:ahLst/>
              <a:cxnLst/>
              <a:rect l="l" t="t" r="r" b="b"/>
              <a:pathLst>
                <a:path w="3309" h="3334" extrusionOk="0">
                  <a:moveTo>
                    <a:pt x="1655" y="75"/>
                  </a:moveTo>
                  <a:cubicBezTo>
                    <a:pt x="2532" y="75"/>
                    <a:pt x="3234" y="777"/>
                    <a:pt x="3234" y="1654"/>
                  </a:cubicBezTo>
                  <a:cubicBezTo>
                    <a:pt x="3234" y="2531"/>
                    <a:pt x="2532" y="3233"/>
                    <a:pt x="1655" y="3233"/>
                  </a:cubicBezTo>
                  <a:cubicBezTo>
                    <a:pt x="777" y="3233"/>
                    <a:pt x="76" y="2531"/>
                    <a:pt x="76" y="1654"/>
                  </a:cubicBezTo>
                  <a:cubicBezTo>
                    <a:pt x="76" y="777"/>
                    <a:pt x="777" y="75"/>
                    <a:pt x="1655" y="75"/>
                  </a:cubicBezTo>
                  <a:close/>
                  <a:moveTo>
                    <a:pt x="1655" y="0"/>
                  </a:moveTo>
                  <a:cubicBezTo>
                    <a:pt x="727" y="0"/>
                    <a:pt x="0" y="752"/>
                    <a:pt x="0" y="1654"/>
                  </a:cubicBezTo>
                  <a:cubicBezTo>
                    <a:pt x="0" y="2582"/>
                    <a:pt x="727" y="3333"/>
                    <a:pt x="1655" y="3333"/>
                  </a:cubicBezTo>
                  <a:cubicBezTo>
                    <a:pt x="2557" y="3333"/>
                    <a:pt x="3309" y="2582"/>
                    <a:pt x="3309" y="1654"/>
                  </a:cubicBezTo>
                  <a:cubicBezTo>
                    <a:pt x="3309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126;p61">
              <a:extLst>
                <a:ext uri="{FF2B5EF4-FFF2-40B4-BE49-F238E27FC236}">
                  <a16:creationId xmlns:a16="http://schemas.microsoft.com/office/drawing/2014/main" id="{FA2F4116-1BA1-49B8-A68C-99112E60B87D}"/>
                </a:ext>
              </a:extLst>
            </p:cNvPr>
            <p:cNvSpPr/>
            <p:nvPr/>
          </p:nvSpPr>
          <p:spPr>
            <a:xfrm>
              <a:off x="5394666" y="4062417"/>
              <a:ext cx="57126" cy="57126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827" y="75"/>
                  </a:moveTo>
                  <a:cubicBezTo>
                    <a:pt x="1228" y="75"/>
                    <a:pt x="1579" y="426"/>
                    <a:pt x="1579" y="827"/>
                  </a:cubicBezTo>
                  <a:cubicBezTo>
                    <a:pt x="1579" y="1228"/>
                    <a:pt x="1228" y="1579"/>
                    <a:pt x="827" y="1579"/>
                  </a:cubicBezTo>
                  <a:cubicBezTo>
                    <a:pt x="426" y="1579"/>
                    <a:pt x="75" y="1228"/>
                    <a:pt x="75" y="827"/>
                  </a:cubicBezTo>
                  <a:cubicBezTo>
                    <a:pt x="75" y="426"/>
                    <a:pt x="426" y="75"/>
                    <a:pt x="827" y="75"/>
                  </a:cubicBezTo>
                  <a:close/>
                  <a:moveTo>
                    <a:pt x="827" y="0"/>
                  </a:moveTo>
                  <a:cubicBezTo>
                    <a:pt x="376" y="0"/>
                    <a:pt x="0" y="376"/>
                    <a:pt x="0" y="827"/>
                  </a:cubicBezTo>
                  <a:cubicBezTo>
                    <a:pt x="0" y="1278"/>
                    <a:pt x="376" y="1654"/>
                    <a:pt x="827" y="1654"/>
                  </a:cubicBezTo>
                  <a:cubicBezTo>
                    <a:pt x="1278" y="1654"/>
                    <a:pt x="1654" y="1278"/>
                    <a:pt x="1654" y="827"/>
                  </a:cubicBezTo>
                  <a:cubicBezTo>
                    <a:pt x="1654" y="376"/>
                    <a:pt x="1278" y="0"/>
                    <a:pt x="827" y="0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127;p61">
              <a:extLst>
                <a:ext uri="{FF2B5EF4-FFF2-40B4-BE49-F238E27FC236}">
                  <a16:creationId xmlns:a16="http://schemas.microsoft.com/office/drawing/2014/main" id="{5F9C653D-45E8-4A99-AD97-0D41E2DA3E75}"/>
                </a:ext>
              </a:extLst>
            </p:cNvPr>
            <p:cNvSpPr/>
            <p:nvPr/>
          </p:nvSpPr>
          <p:spPr>
            <a:xfrm>
              <a:off x="5477712" y="4062417"/>
              <a:ext cx="57126" cy="57126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827" y="75"/>
                  </a:moveTo>
                  <a:cubicBezTo>
                    <a:pt x="1228" y="75"/>
                    <a:pt x="1579" y="426"/>
                    <a:pt x="1579" y="827"/>
                  </a:cubicBezTo>
                  <a:cubicBezTo>
                    <a:pt x="1579" y="1228"/>
                    <a:pt x="1228" y="1579"/>
                    <a:pt x="827" y="1579"/>
                  </a:cubicBezTo>
                  <a:cubicBezTo>
                    <a:pt x="426" y="1579"/>
                    <a:pt x="75" y="1228"/>
                    <a:pt x="75" y="827"/>
                  </a:cubicBezTo>
                  <a:cubicBezTo>
                    <a:pt x="75" y="426"/>
                    <a:pt x="426" y="75"/>
                    <a:pt x="827" y="75"/>
                  </a:cubicBezTo>
                  <a:close/>
                  <a:moveTo>
                    <a:pt x="827" y="0"/>
                  </a:moveTo>
                  <a:cubicBezTo>
                    <a:pt x="376" y="0"/>
                    <a:pt x="0" y="376"/>
                    <a:pt x="0" y="827"/>
                  </a:cubicBezTo>
                  <a:cubicBezTo>
                    <a:pt x="0" y="1278"/>
                    <a:pt x="376" y="1654"/>
                    <a:pt x="827" y="1654"/>
                  </a:cubicBezTo>
                  <a:cubicBezTo>
                    <a:pt x="1278" y="1654"/>
                    <a:pt x="1654" y="1278"/>
                    <a:pt x="1654" y="827"/>
                  </a:cubicBezTo>
                  <a:cubicBezTo>
                    <a:pt x="1654" y="376"/>
                    <a:pt x="1278" y="0"/>
                    <a:pt x="827" y="0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128;p61">
              <a:extLst>
                <a:ext uri="{FF2B5EF4-FFF2-40B4-BE49-F238E27FC236}">
                  <a16:creationId xmlns:a16="http://schemas.microsoft.com/office/drawing/2014/main" id="{4C29F088-FC78-4378-8C41-6288B2863C89}"/>
                </a:ext>
              </a:extLst>
            </p:cNvPr>
            <p:cNvSpPr/>
            <p:nvPr/>
          </p:nvSpPr>
          <p:spPr>
            <a:xfrm>
              <a:off x="5415410" y="4191300"/>
              <a:ext cx="116842" cy="2623"/>
            </a:xfrm>
            <a:custGeom>
              <a:avLst/>
              <a:gdLst/>
              <a:ahLst/>
              <a:cxnLst/>
              <a:rect l="l" t="t" r="r" b="b"/>
              <a:pathLst>
                <a:path w="3385" h="76" extrusionOk="0">
                  <a:moveTo>
                    <a:pt x="1" y="1"/>
                  </a:moveTo>
                  <a:lnTo>
                    <a:pt x="1" y="76"/>
                  </a:lnTo>
                  <a:lnTo>
                    <a:pt x="3384" y="76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129;p61">
              <a:extLst>
                <a:ext uri="{FF2B5EF4-FFF2-40B4-BE49-F238E27FC236}">
                  <a16:creationId xmlns:a16="http://schemas.microsoft.com/office/drawing/2014/main" id="{3812B434-6871-4052-9475-20FBAFC7FCA2}"/>
                </a:ext>
              </a:extLst>
            </p:cNvPr>
            <p:cNvSpPr/>
            <p:nvPr/>
          </p:nvSpPr>
          <p:spPr>
            <a:xfrm>
              <a:off x="5415410" y="4218982"/>
              <a:ext cx="116842" cy="2623"/>
            </a:xfrm>
            <a:custGeom>
              <a:avLst/>
              <a:gdLst/>
              <a:ahLst/>
              <a:cxnLst/>
              <a:rect l="l" t="t" r="r" b="b"/>
              <a:pathLst>
                <a:path w="3385" h="76" extrusionOk="0">
                  <a:moveTo>
                    <a:pt x="1" y="1"/>
                  </a:moveTo>
                  <a:lnTo>
                    <a:pt x="1" y="76"/>
                  </a:lnTo>
                  <a:lnTo>
                    <a:pt x="3384" y="76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130;p61">
              <a:extLst>
                <a:ext uri="{FF2B5EF4-FFF2-40B4-BE49-F238E27FC236}">
                  <a16:creationId xmlns:a16="http://schemas.microsoft.com/office/drawing/2014/main" id="{6743CB63-A719-4C6A-B196-2065CF1E79CA}"/>
                </a:ext>
              </a:extLst>
            </p:cNvPr>
            <p:cNvSpPr/>
            <p:nvPr/>
          </p:nvSpPr>
          <p:spPr>
            <a:xfrm>
              <a:off x="5415410" y="4246664"/>
              <a:ext cx="116842" cy="2623"/>
            </a:xfrm>
            <a:custGeom>
              <a:avLst/>
              <a:gdLst/>
              <a:ahLst/>
              <a:cxnLst/>
              <a:rect l="l" t="t" r="r" b="b"/>
              <a:pathLst>
                <a:path w="3385" h="76" extrusionOk="0">
                  <a:moveTo>
                    <a:pt x="1" y="1"/>
                  </a:moveTo>
                  <a:lnTo>
                    <a:pt x="1" y="76"/>
                  </a:lnTo>
                  <a:lnTo>
                    <a:pt x="3384" y="76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131;p61">
              <a:extLst>
                <a:ext uri="{FF2B5EF4-FFF2-40B4-BE49-F238E27FC236}">
                  <a16:creationId xmlns:a16="http://schemas.microsoft.com/office/drawing/2014/main" id="{14F19E53-3E62-4D82-9B40-F1705B85B4CF}"/>
                </a:ext>
              </a:extLst>
            </p:cNvPr>
            <p:cNvSpPr/>
            <p:nvPr/>
          </p:nvSpPr>
          <p:spPr>
            <a:xfrm>
              <a:off x="5415410" y="4275209"/>
              <a:ext cx="116842" cy="2623"/>
            </a:xfrm>
            <a:custGeom>
              <a:avLst/>
              <a:gdLst/>
              <a:ahLst/>
              <a:cxnLst/>
              <a:rect l="l" t="t" r="r" b="b"/>
              <a:pathLst>
                <a:path w="3385" h="76" extrusionOk="0">
                  <a:moveTo>
                    <a:pt x="1" y="1"/>
                  </a:moveTo>
                  <a:lnTo>
                    <a:pt x="1" y="76"/>
                  </a:lnTo>
                  <a:lnTo>
                    <a:pt x="3384" y="76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132;p61">
              <a:extLst>
                <a:ext uri="{FF2B5EF4-FFF2-40B4-BE49-F238E27FC236}">
                  <a16:creationId xmlns:a16="http://schemas.microsoft.com/office/drawing/2014/main" id="{6AC13813-DE26-483B-A30F-17584B18C1F3}"/>
                </a:ext>
              </a:extLst>
            </p:cNvPr>
            <p:cNvSpPr/>
            <p:nvPr/>
          </p:nvSpPr>
          <p:spPr>
            <a:xfrm>
              <a:off x="4918864" y="3956867"/>
              <a:ext cx="27718" cy="131546"/>
            </a:xfrm>
            <a:custGeom>
              <a:avLst/>
              <a:gdLst/>
              <a:ahLst/>
              <a:cxnLst/>
              <a:rect l="l" t="t" r="r" b="b"/>
              <a:pathLst>
                <a:path w="803" h="3811" extrusionOk="0">
                  <a:moveTo>
                    <a:pt x="1" y="1"/>
                  </a:moveTo>
                  <a:lnTo>
                    <a:pt x="1" y="3810"/>
                  </a:lnTo>
                  <a:lnTo>
                    <a:pt x="803" y="3810"/>
                  </a:lnTo>
                  <a:lnTo>
                    <a:pt x="8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133;p61">
              <a:extLst>
                <a:ext uri="{FF2B5EF4-FFF2-40B4-BE49-F238E27FC236}">
                  <a16:creationId xmlns:a16="http://schemas.microsoft.com/office/drawing/2014/main" id="{28DAE0A4-BFF0-42A1-91CE-0E59C4737AEC}"/>
                </a:ext>
              </a:extLst>
            </p:cNvPr>
            <p:cNvSpPr/>
            <p:nvPr/>
          </p:nvSpPr>
          <p:spPr>
            <a:xfrm>
              <a:off x="5232027" y="4097002"/>
              <a:ext cx="28580" cy="131546"/>
            </a:xfrm>
            <a:custGeom>
              <a:avLst/>
              <a:gdLst/>
              <a:ahLst/>
              <a:cxnLst/>
              <a:rect l="l" t="t" r="r" b="b"/>
              <a:pathLst>
                <a:path w="828" h="3811" extrusionOk="0">
                  <a:moveTo>
                    <a:pt x="0" y="1"/>
                  </a:moveTo>
                  <a:lnTo>
                    <a:pt x="0" y="3810"/>
                  </a:lnTo>
                  <a:lnTo>
                    <a:pt x="827" y="381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134;p61">
              <a:extLst>
                <a:ext uri="{FF2B5EF4-FFF2-40B4-BE49-F238E27FC236}">
                  <a16:creationId xmlns:a16="http://schemas.microsoft.com/office/drawing/2014/main" id="{9A93986B-38B0-4718-9A3F-6CEDFBC20FD5}"/>
                </a:ext>
              </a:extLst>
            </p:cNvPr>
            <p:cNvSpPr/>
            <p:nvPr/>
          </p:nvSpPr>
          <p:spPr>
            <a:xfrm>
              <a:off x="5280453" y="3938712"/>
              <a:ext cx="27718" cy="131512"/>
            </a:xfrm>
            <a:custGeom>
              <a:avLst/>
              <a:gdLst/>
              <a:ahLst/>
              <a:cxnLst/>
              <a:rect l="l" t="t" r="r" b="b"/>
              <a:pathLst>
                <a:path w="803" h="3810" extrusionOk="0">
                  <a:moveTo>
                    <a:pt x="1" y="0"/>
                  </a:moveTo>
                  <a:lnTo>
                    <a:pt x="1" y="3810"/>
                  </a:lnTo>
                  <a:lnTo>
                    <a:pt x="803" y="3810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135;p61">
              <a:extLst>
                <a:ext uri="{FF2B5EF4-FFF2-40B4-BE49-F238E27FC236}">
                  <a16:creationId xmlns:a16="http://schemas.microsoft.com/office/drawing/2014/main" id="{62B9EF0A-9F8F-456F-8882-251184445858}"/>
                </a:ext>
              </a:extLst>
            </p:cNvPr>
            <p:cNvSpPr/>
            <p:nvPr/>
          </p:nvSpPr>
          <p:spPr>
            <a:xfrm>
              <a:off x="4999321" y="4143737"/>
              <a:ext cx="26855" cy="80460"/>
            </a:xfrm>
            <a:custGeom>
              <a:avLst/>
              <a:gdLst/>
              <a:ahLst/>
              <a:cxnLst/>
              <a:rect l="l" t="t" r="r" b="b"/>
              <a:pathLst>
                <a:path w="778" h="2331" extrusionOk="0">
                  <a:moveTo>
                    <a:pt x="0" y="0"/>
                  </a:moveTo>
                  <a:lnTo>
                    <a:pt x="0" y="2331"/>
                  </a:lnTo>
                  <a:lnTo>
                    <a:pt x="777" y="2331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136;p61">
              <a:extLst>
                <a:ext uri="{FF2B5EF4-FFF2-40B4-BE49-F238E27FC236}">
                  <a16:creationId xmlns:a16="http://schemas.microsoft.com/office/drawing/2014/main" id="{AC022878-4DB1-467C-B8DD-136472D319D2}"/>
                </a:ext>
              </a:extLst>
            </p:cNvPr>
            <p:cNvSpPr/>
            <p:nvPr/>
          </p:nvSpPr>
          <p:spPr>
            <a:xfrm>
              <a:off x="5134278" y="3979371"/>
              <a:ext cx="47600" cy="47600"/>
            </a:xfrm>
            <a:custGeom>
              <a:avLst/>
              <a:gdLst/>
              <a:ahLst/>
              <a:cxnLst/>
              <a:rect l="l" t="t" r="r" b="b"/>
              <a:pathLst>
                <a:path w="1379" h="1379" extrusionOk="0">
                  <a:moveTo>
                    <a:pt x="0" y="0"/>
                  </a:moveTo>
                  <a:lnTo>
                    <a:pt x="0" y="1379"/>
                  </a:lnTo>
                  <a:lnTo>
                    <a:pt x="1379" y="1379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137;p61">
              <a:extLst>
                <a:ext uri="{FF2B5EF4-FFF2-40B4-BE49-F238E27FC236}">
                  <a16:creationId xmlns:a16="http://schemas.microsoft.com/office/drawing/2014/main" id="{F14523FC-1862-4509-8C4F-4A75869C96B5}"/>
                </a:ext>
              </a:extLst>
            </p:cNvPr>
            <p:cNvSpPr/>
            <p:nvPr/>
          </p:nvSpPr>
          <p:spPr>
            <a:xfrm>
              <a:off x="5579775" y="3777798"/>
              <a:ext cx="57989" cy="39833"/>
            </a:xfrm>
            <a:custGeom>
              <a:avLst/>
              <a:gdLst/>
              <a:ahLst/>
              <a:cxnLst/>
              <a:rect l="l" t="t" r="r" b="b"/>
              <a:pathLst>
                <a:path w="1680" h="1154" extrusionOk="0">
                  <a:moveTo>
                    <a:pt x="1580" y="1"/>
                  </a:moveTo>
                  <a:lnTo>
                    <a:pt x="26" y="1028"/>
                  </a:lnTo>
                  <a:cubicBezTo>
                    <a:pt x="1" y="1053"/>
                    <a:pt x="1" y="1103"/>
                    <a:pt x="26" y="1128"/>
                  </a:cubicBezTo>
                  <a:cubicBezTo>
                    <a:pt x="26" y="1128"/>
                    <a:pt x="51" y="1153"/>
                    <a:pt x="76" y="1153"/>
                  </a:cubicBezTo>
                  <a:cubicBezTo>
                    <a:pt x="76" y="1153"/>
                    <a:pt x="101" y="1153"/>
                    <a:pt x="101" y="1128"/>
                  </a:cubicBezTo>
                  <a:lnTo>
                    <a:pt x="1655" y="101"/>
                  </a:lnTo>
                  <a:cubicBezTo>
                    <a:pt x="1680" y="101"/>
                    <a:pt x="1680" y="51"/>
                    <a:pt x="1655" y="26"/>
                  </a:cubicBezTo>
                  <a:cubicBezTo>
                    <a:pt x="1655" y="1"/>
                    <a:pt x="1605" y="1"/>
                    <a:pt x="15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138;p61">
              <a:extLst>
                <a:ext uri="{FF2B5EF4-FFF2-40B4-BE49-F238E27FC236}">
                  <a16:creationId xmlns:a16="http://schemas.microsoft.com/office/drawing/2014/main" id="{B5801CA0-FB32-4415-9DD5-D21DD53858F9}"/>
                </a:ext>
              </a:extLst>
            </p:cNvPr>
            <p:cNvSpPr/>
            <p:nvPr/>
          </p:nvSpPr>
          <p:spPr>
            <a:xfrm>
              <a:off x="5564208" y="4336854"/>
              <a:ext cx="58852" cy="48255"/>
            </a:xfrm>
            <a:custGeom>
              <a:avLst/>
              <a:gdLst/>
              <a:ahLst/>
              <a:cxnLst/>
              <a:rect l="l" t="t" r="r" b="b"/>
              <a:pathLst>
                <a:path w="1705" h="1398" extrusionOk="0">
                  <a:moveTo>
                    <a:pt x="54" y="0"/>
                  </a:moveTo>
                  <a:cubicBezTo>
                    <a:pt x="38" y="0"/>
                    <a:pt x="25" y="7"/>
                    <a:pt x="25" y="19"/>
                  </a:cubicBezTo>
                  <a:cubicBezTo>
                    <a:pt x="0" y="44"/>
                    <a:pt x="0" y="69"/>
                    <a:pt x="25" y="94"/>
                  </a:cubicBezTo>
                  <a:lnTo>
                    <a:pt x="1604" y="1373"/>
                  </a:lnTo>
                  <a:cubicBezTo>
                    <a:pt x="1604" y="1373"/>
                    <a:pt x="1630" y="1398"/>
                    <a:pt x="1630" y="1398"/>
                  </a:cubicBezTo>
                  <a:cubicBezTo>
                    <a:pt x="1655" y="1398"/>
                    <a:pt x="1655" y="1373"/>
                    <a:pt x="1680" y="1373"/>
                  </a:cubicBezTo>
                  <a:cubicBezTo>
                    <a:pt x="1705" y="1348"/>
                    <a:pt x="1705" y="1297"/>
                    <a:pt x="1680" y="1272"/>
                  </a:cubicBezTo>
                  <a:lnTo>
                    <a:pt x="101" y="19"/>
                  </a:lnTo>
                  <a:cubicBezTo>
                    <a:pt x="88" y="7"/>
                    <a:pt x="69" y="0"/>
                    <a:pt x="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139;p61">
              <a:extLst>
                <a:ext uri="{FF2B5EF4-FFF2-40B4-BE49-F238E27FC236}">
                  <a16:creationId xmlns:a16="http://schemas.microsoft.com/office/drawing/2014/main" id="{8BD1D35D-D538-4E70-A5C9-72F352DAE48C}"/>
                </a:ext>
              </a:extLst>
            </p:cNvPr>
            <p:cNvSpPr/>
            <p:nvPr/>
          </p:nvSpPr>
          <p:spPr>
            <a:xfrm>
              <a:off x="4710388" y="4342135"/>
              <a:ext cx="59715" cy="43837"/>
            </a:xfrm>
            <a:custGeom>
              <a:avLst/>
              <a:gdLst/>
              <a:ahLst/>
              <a:cxnLst/>
              <a:rect l="l" t="t" r="r" b="b"/>
              <a:pathLst>
                <a:path w="1730" h="1270" extrusionOk="0">
                  <a:moveTo>
                    <a:pt x="1661" y="0"/>
                  </a:moveTo>
                  <a:cubicBezTo>
                    <a:pt x="1650" y="0"/>
                    <a:pt x="1640" y="6"/>
                    <a:pt x="1630" y="17"/>
                  </a:cubicBezTo>
                  <a:lnTo>
                    <a:pt x="51" y="1144"/>
                  </a:lnTo>
                  <a:cubicBezTo>
                    <a:pt x="26" y="1169"/>
                    <a:pt x="0" y="1220"/>
                    <a:pt x="26" y="1245"/>
                  </a:cubicBezTo>
                  <a:cubicBezTo>
                    <a:pt x="51" y="1245"/>
                    <a:pt x="51" y="1270"/>
                    <a:pt x="76" y="1270"/>
                  </a:cubicBezTo>
                  <a:cubicBezTo>
                    <a:pt x="101" y="1270"/>
                    <a:pt x="101" y="1245"/>
                    <a:pt x="126" y="1245"/>
                  </a:cubicBezTo>
                  <a:lnTo>
                    <a:pt x="1705" y="117"/>
                  </a:lnTo>
                  <a:cubicBezTo>
                    <a:pt x="1730" y="92"/>
                    <a:pt x="1730" y="67"/>
                    <a:pt x="1705" y="42"/>
                  </a:cubicBezTo>
                  <a:cubicBezTo>
                    <a:pt x="1690" y="12"/>
                    <a:pt x="1675" y="0"/>
                    <a:pt x="16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140;p61">
              <a:extLst>
                <a:ext uri="{FF2B5EF4-FFF2-40B4-BE49-F238E27FC236}">
                  <a16:creationId xmlns:a16="http://schemas.microsoft.com/office/drawing/2014/main" id="{D1EA69E4-3461-47A8-AB03-A0BBB9BB0F70}"/>
                </a:ext>
              </a:extLst>
            </p:cNvPr>
            <p:cNvSpPr/>
            <p:nvPr/>
          </p:nvSpPr>
          <p:spPr>
            <a:xfrm>
              <a:off x="4709525" y="3777798"/>
              <a:ext cx="67516" cy="40696"/>
            </a:xfrm>
            <a:custGeom>
              <a:avLst/>
              <a:gdLst/>
              <a:ahLst/>
              <a:cxnLst/>
              <a:rect l="l" t="t" r="r" b="b"/>
              <a:pathLst>
                <a:path w="1956" h="1179" extrusionOk="0">
                  <a:moveTo>
                    <a:pt x="101" y="1"/>
                  </a:moveTo>
                  <a:cubicBezTo>
                    <a:pt x="76" y="1"/>
                    <a:pt x="25" y="1"/>
                    <a:pt x="0" y="26"/>
                  </a:cubicBezTo>
                  <a:cubicBezTo>
                    <a:pt x="0" y="51"/>
                    <a:pt x="0" y="101"/>
                    <a:pt x="25" y="101"/>
                  </a:cubicBezTo>
                  <a:lnTo>
                    <a:pt x="1855" y="1179"/>
                  </a:lnTo>
                  <a:lnTo>
                    <a:pt x="1880" y="1179"/>
                  </a:lnTo>
                  <a:cubicBezTo>
                    <a:pt x="1905" y="1179"/>
                    <a:pt x="1905" y="1153"/>
                    <a:pt x="1930" y="1153"/>
                  </a:cubicBezTo>
                  <a:cubicBezTo>
                    <a:pt x="1955" y="1128"/>
                    <a:pt x="1930" y="1078"/>
                    <a:pt x="1905" y="1053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141;p61">
              <a:extLst>
                <a:ext uri="{FF2B5EF4-FFF2-40B4-BE49-F238E27FC236}">
                  <a16:creationId xmlns:a16="http://schemas.microsoft.com/office/drawing/2014/main" id="{2214437D-35EB-4002-8B13-75DD2FE7431F}"/>
                </a:ext>
              </a:extLst>
            </p:cNvPr>
            <p:cNvSpPr/>
            <p:nvPr/>
          </p:nvSpPr>
          <p:spPr>
            <a:xfrm>
              <a:off x="4623028" y="4012714"/>
              <a:ext cx="284631" cy="488354"/>
            </a:xfrm>
            <a:custGeom>
              <a:avLst/>
              <a:gdLst/>
              <a:ahLst/>
              <a:cxnLst/>
              <a:rect l="l" t="t" r="r" b="b"/>
              <a:pathLst>
                <a:path w="8246" h="14148" extrusionOk="0">
                  <a:moveTo>
                    <a:pt x="2285" y="1"/>
                  </a:moveTo>
                  <a:cubicBezTo>
                    <a:pt x="1438" y="1"/>
                    <a:pt x="657" y="315"/>
                    <a:pt x="0" y="814"/>
                  </a:cubicBezTo>
                  <a:cubicBezTo>
                    <a:pt x="0" y="864"/>
                    <a:pt x="0" y="914"/>
                    <a:pt x="0" y="939"/>
                  </a:cubicBezTo>
                  <a:lnTo>
                    <a:pt x="0" y="989"/>
                  </a:lnTo>
                  <a:cubicBezTo>
                    <a:pt x="658" y="445"/>
                    <a:pt x="1439" y="126"/>
                    <a:pt x="2287" y="126"/>
                  </a:cubicBezTo>
                  <a:cubicBezTo>
                    <a:pt x="2376" y="126"/>
                    <a:pt x="2466" y="130"/>
                    <a:pt x="2557" y="137"/>
                  </a:cubicBezTo>
                  <a:lnTo>
                    <a:pt x="2632" y="137"/>
                  </a:lnTo>
                  <a:lnTo>
                    <a:pt x="2632" y="12"/>
                  </a:lnTo>
                  <a:lnTo>
                    <a:pt x="2557" y="12"/>
                  </a:lnTo>
                  <a:cubicBezTo>
                    <a:pt x="2465" y="4"/>
                    <a:pt x="2375" y="1"/>
                    <a:pt x="2285" y="1"/>
                  </a:cubicBezTo>
                  <a:close/>
                  <a:moveTo>
                    <a:pt x="0" y="7155"/>
                  </a:moveTo>
                  <a:lnTo>
                    <a:pt x="0" y="7255"/>
                  </a:lnTo>
                  <a:cubicBezTo>
                    <a:pt x="176" y="7280"/>
                    <a:pt x="351" y="7305"/>
                    <a:pt x="526" y="7330"/>
                  </a:cubicBezTo>
                  <a:cubicBezTo>
                    <a:pt x="752" y="7380"/>
                    <a:pt x="953" y="7480"/>
                    <a:pt x="1153" y="7581"/>
                  </a:cubicBezTo>
                  <a:cubicBezTo>
                    <a:pt x="1780" y="7932"/>
                    <a:pt x="2181" y="8608"/>
                    <a:pt x="2206" y="9260"/>
                  </a:cubicBezTo>
                  <a:cubicBezTo>
                    <a:pt x="2231" y="9686"/>
                    <a:pt x="2030" y="10137"/>
                    <a:pt x="1729" y="10413"/>
                  </a:cubicBezTo>
                  <a:cubicBezTo>
                    <a:pt x="1500" y="10642"/>
                    <a:pt x="1228" y="10767"/>
                    <a:pt x="953" y="10767"/>
                  </a:cubicBezTo>
                  <a:cubicBezTo>
                    <a:pt x="928" y="10767"/>
                    <a:pt x="903" y="10766"/>
                    <a:pt x="877" y="10764"/>
                  </a:cubicBezTo>
                  <a:cubicBezTo>
                    <a:pt x="577" y="10739"/>
                    <a:pt x="276" y="10588"/>
                    <a:pt x="0" y="10312"/>
                  </a:cubicBezTo>
                  <a:lnTo>
                    <a:pt x="0" y="10488"/>
                  </a:lnTo>
                  <a:cubicBezTo>
                    <a:pt x="226" y="10688"/>
                    <a:pt x="526" y="10864"/>
                    <a:pt x="852" y="10889"/>
                  </a:cubicBezTo>
                  <a:cubicBezTo>
                    <a:pt x="878" y="10891"/>
                    <a:pt x="903" y="10892"/>
                    <a:pt x="928" y="10892"/>
                  </a:cubicBezTo>
                  <a:cubicBezTo>
                    <a:pt x="1250" y="10892"/>
                    <a:pt x="1549" y="10745"/>
                    <a:pt x="1805" y="10513"/>
                  </a:cubicBezTo>
                  <a:cubicBezTo>
                    <a:pt x="2130" y="10187"/>
                    <a:pt x="2331" y="9711"/>
                    <a:pt x="2331" y="9260"/>
                  </a:cubicBezTo>
                  <a:cubicBezTo>
                    <a:pt x="2306" y="8558"/>
                    <a:pt x="1880" y="7856"/>
                    <a:pt x="1203" y="7480"/>
                  </a:cubicBezTo>
                  <a:cubicBezTo>
                    <a:pt x="1128" y="7430"/>
                    <a:pt x="1053" y="7380"/>
                    <a:pt x="978" y="7355"/>
                  </a:cubicBezTo>
                  <a:cubicBezTo>
                    <a:pt x="677" y="7230"/>
                    <a:pt x="351" y="7155"/>
                    <a:pt x="0" y="7155"/>
                  </a:cubicBezTo>
                  <a:close/>
                  <a:moveTo>
                    <a:pt x="8146" y="12794"/>
                  </a:moveTo>
                  <a:cubicBezTo>
                    <a:pt x="7995" y="13044"/>
                    <a:pt x="7770" y="13220"/>
                    <a:pt x="7519" y="13345"/>
                  </a:cubicBezTo>
                  <a:cubicBezTo>
                    <a:pt x="7293" y="13445"/>
                    <a:pt x="7043" y="13521"/>
                    <a:pt x="6792" y="13571"/>
                  </a:cubicBezTo>
                  <a:cubicBezTo>
                    <a:pt x="6391" y="13671"/>
                    <a:pt x="5940" y="13771"/>
                    <a:pt x="5464" y="13846"/>
                  </a:cubicBezTo>
                  <a:cubicBezTo>
                    <a:pt x="5038" y="13922"/>
                    <a:pt x="4587" y="13972"/>
                    <a:pt x="4135" y="13997"/>
                  </a:cubicBezTo>
                  <a:cubicBezTo>
                    <a:pt x="3866" y="14024"/>
                    <a:pt x="3586" y="14038"/>
                    <a:pt x="3303" y="14038"/>
                  </a:cubicBezTo>
                  <a:cubicBezTo>
                    <a:pt x="2796" y="14038"/>
                    <a:pt x="2278" y="13993"/>
                    <a:pt x="1780" y="13896"/>
                  </a:cubicBezTo>
                  <a:cubicBezTo>
                    <a:pt x="1203" y="13796"/>
                    <a:pt x="602" y="13546"/>
                    <a:pt x="0" y="13245"/>
                  </a:cubicBezTo>
                  <a:lnTo>
                    <a:pt x="0" y="13370"/>
                  </a:lnTo>
                  <a:cubicBezTo>
                    <a:pt x="577" y="13696"/>
                    <a:pt x="1203" y="13896"/>
                    <a:pt x="1755" y="14022"/>
                  </a:cubicBezTo>
                  <a:cubicBezTo>
                    <a:pt x="2281" y="14122"/>
                    <a:pt x="2832" y="14147"/>
                    <a:pt x="3384" y="14147"/>
                  </a:cubicBezTo>
                  <a:cubicBezTo>
                    <a:pt x="3659" y="14147"/>
                    <a:pt x="3910" y="14147"/>
                    <a:pt x="4161" y="14122"/>
                  </a:cubicBezTo>
                  <a:cubicBezTo>
                    <a:pt x="4612" y="14097"/>
                    <a:pt x="5038" y="14047"/>
                    <a:pt x="5439" y="13972"/>
                  </a:cubicBezTo>
                  <a:cubicBezTo>
                    <a:pt x="5965" y="13896"/>
                    <a:pt x="6416" y="13796"/>
                    <a:pt x="6817" y="13696"/>
                  </a:cubicBezTo>
                  <a:cubicBezTo>
                    <a:pt x="7068" y="13646"/>
                    <a:pt x="7293" y="13571"/>
                    <a:pt x="7519" y="13470"/>
                  </a:cubicBezTo>
                  <a:cubicBezTo>
                    <a:pt x="7820" y="13345"/>
                    <a:pt x="8095" y="13145"/>
                    <a:pt x="8246" y="12844"/>
                  </a:cubicBezTo>
                  <a:lnTo>
                    <a:pt x="8146" y="127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142;p61">
              <a:extLst>
                <a:ext uri="{FF2B5EF4-FFF2-40B4-BE49-F238E27FC236}">
                  <a16:creationId xmlns:a16="http://schemas.microsoft.com/office/drawing/2014/main" id="{95537DB6-6B62-4454-9E1E-ED35F0E54A92}"/>
                </a:ext>
              </a:extLst>
            </p:cNvPr>
            <p:cNvSpPr/>
            <p:nvPr/>
          </p:nvSpPr>
          <p:spPr>
            <a:xfrm>
              <a:off x="4880793" y="4282146"/>
              <a:ext cx="548518" cy="253497"/>
            </a:xfrm>
            <a:custGeom>
              <a:avLst/>
              <a:gdLst/>
              <a:ahLst/>
              <a:cxnLst/>
              <a:rect l="l" t="t" r="r" b="b"/>
              <a:pathLst>
                <a:path w="15891" h="7344" extrusionOk="0">
                  <a:moveTo>
                    <a:pt x="552" y="0"/>
                  </a:moveTo>
                  <a:cubicBezTo>
                    <a:pt x="352" y="0"/>
                    <a:pt x="176" y="151"/>
                    <a:pt x="176" y="351"/>
                  </a:cubicBezTo>
                  <a:lnTo>
                    <a:pt x="151" y="1228"/>
                  </a:lnTo>
                  <a:lnTo>
                    <a:pt x="151" y="1253"/>
                  </a:lnTo>
                  <a:lnTo>
                    <a:pt x="51" y="5339"/>
                  </a:lnTo>
                  <a:lnTo>
                    <a:pt x="26" y="6968"/>
                  </a:lnTo>
                  <a:lnTo>
                    <a:pt x="1" y="7344"/>
                  </a:lnTo>
                  <a:lnTo>
                    <a:pt x="15891" y="7344"/>
                  </a:lnTo>
                  <a:lnTo>
                    <a:pt x="15891" y="451"/>
                  </a:lnTo>
                  <a:cubicBezTo>
                    <a:pt x="15891" y="251"/>
                    <a:pt x="15715" y="75"/>
                    <a:pt x="15515" y="75"/>
                  </a:cubicBezTo>
                  <a:cubicBezTo>
                    <a:pt x="14236" y="75"/>
                    <a:pt x="11555" y="50"/>
                    <a:pt x="8798" y="25"/>
                  </a:cubicBezTo>
                  <a:lnTo>
                    <a:pt x="8021" y="25"/>
                  </a:lnTo>
                  <a:cubicBezTo>
                    <a:pt x="5364" y="0"/>
                    <a:pt x="2708" y="0"/>
                    <a:pt x="12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143;p61">
              <a:extLst>
                <a:ext uri="{FF2B5EF4-FFF2-40B4-BE49-F238E27FC236}">
                  <a16:creationId xmlns:a16="http://schemas.microsoft.com/office/drawing/2014/main" id="{326B0CC2-F45E-49BF-B385-4FF0E44B76F4}"/>
                </a:ext>
              </a:extLst>
            </p:cNvPr>
            <p:cNvSpPr/>
            <p:nvPr/>
          </p:nvSpPr>
          <p:spPr>
            <a:xfrm>
              <a:off x="4914550" y="4296850"/>
              <a:ext cx="494014" cy="216287"/>
            </a:xfrm>
            <a:custGeom>
              <a:avLst/>
              <a:gdLst/>
              <a:ahLst/>
              <a:cxnLst/>
              <a:rect l="l" t="t" r="r" b="b"/>
              <a:pathLst>
                <a:path w="14312" h="6266" extrusionOk="0">
                  <a:moveTo>
                    <a:pt x="928" y="0"/>
                  </a:moveTo>
                  <a:cubicBezTo>
                    <a:pt x="502" y="0"/>
                    <a:pt x="151" y="351"/>
                    <a:pt x="126" y="802"/>
                  </a:cubicBezTo>
                  <a:lnTo>
                    <a:pt x="25" y="5439"/>
                  </a:lnTo>
                  <a:cubicBezTo>
                    <a:pt x="0" y="5890"/>
                    <a:pt x="376" y="6266"/>
                    <a:pt x="827" y="6266"/>
                  </a:cubicBezTo>
                  <a:lnTo>
                    <a:pt x="13509" y="6266"/>
                  </a:lnTo>
                  <a:cubicBezTo>
                    <a:pt x="13960" y="6266"/>
                    <a:pt x="14311" y="5890"/>
                    <a:pt x="14311" y="5464"/>
                  </a:cubicBezTo>
                  <a:lnTo>
                    <a:pt x="14311" y="877"/>
                  </a:lnTo>
                  <a:cubicBezTo>
                    <a:pt x="14311" y="426"/>
                    <a:pt x="13960" y="75"/>
                    <a:pt x="13509" y="75"/>
                  </a:cubicBezTo>
                  <a:cubicBezTo>
                    <a:pt x="11028" y="50"/>
                    <a:pt x="3409" y="0"/>
                    <a:pt x="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144;p61">
              <a:extLst>
                <a:ext uri="{FF2B5EF4-FFF2-40B4-BE49-F238E27FC236}">
                  <a16:creationId xmlns:a16="http://schemas.microsoft.com/office/drawing/2014/main" id="{A4554442-1CC5-4205-B27D-2141D2D0ECE3}"/>
                </a:ext>
              </a:extLst>
            </p:cNvPr>
            <p:cNvSpPr/>
            <p:nvPr/>
          </p:nvSpPr>
          <p:spPr>
            <a:xfrm>
              <a:off x="4982891" y="4349625"/>
              <a:ext cx="36347" cy="107280"/>
            </a:xfrm>
            <a:custGeom>
              <a:avLst/>
              <a:gdLst/>
              <a:ahLst/>
              <a:cxnLst/>
              <a:rect l="l" t="t" r="r" b="b"/>
              <a:pathLst>
                <a:path w="1053" h="3108" extrusionOk="0">
                  <a:moveTo>
                    <a:pt x="527" y="0"/>
                  </a:moveTo>
                  <a:cubicBezTo>
                    <a:pt x="226" y="0"/>
                    <a:pt x="0" y="226"/>
                    <a:pt x="0" y="526"/>
                  </a:cubicBezTo>
                  <a:lnTo>
                    <a:pt x="0" y="2582"/>
                  </a:lnTo>
                  <a:cubicBezTo>
                    <a:pt x="0" y="2882"/>
                    <a:pt x="226" y="3108"/>
                    <a:pt x="527" y="3108"/>
                  </a:cubicBezTo>
                  <a:cubicBezTo>
                    <a:pt x="827" y="3108"/>
                    <a:pt x="1053" y="2882"/>
                    <a:pt x="1053" y="2582"/>
                  </a:cubicBezTo>
                  <a:lnTo>
                    <a:pt x="1053" y="526"/>
                  </a:lnTo>
                  <a:cubicBezTo>
                    <a:pt x="1053" y="226"/>
                    <a:pt x="827" y="0"/>
                    <a:pt x="527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145;p61">
              <a:extLst>
                <a:ext uri="{FF2B5EF4-FFF2-40B4-BE49-F238E27FC236}">
                  <a16:creationId xmlns:a16="http://schemas.microsoft.com/office/drawing/2014/main" id="{79A9223B-3275-4533-B480-528E8FE6DB9C}"/>
                </a:ext>
              </a:extLst>
            </p:cNvPr>
            <p:cNvSpPr/>
            <p:nvPr/>
          </p:nvSpPr>
          <p:spPr>
            <a:xfrm>
              <a:off x="4947409" y="4385073"/>
              <a:ext cx="107315" cy="36381"/>
            </a:xfrm>
            <a:custGeom>
              <a:avLst/>
              <a:gdLst/>
              <a:ahLst/>
              <a:cxnLst/>
              <a:rect l="l" t="t" r="r" b="b"/>
              <a:pathLst>
                <a:path w="3109" h="1054" extrusionOk="0">
                  <a:moveTo>
                    <a:pt x="527" y="1"/>
                  </a:moveTo>
                  <a:cubicBezTo>
                    <a:pt x="226" y="1"/>
                    <a:pt x="1" y="226"/>
                    <a:pt x="1" y="527"/>
                  </a:cubicBezTo>
                  <a:cubicBezTo>
                    <a:pt x="1" y="828"/>
                    <a:pt x="226" y="1053"/>
                    <a:pt x="527" y="1053"/>
                  </a:cubicBezTo>
                  <a:lnTo>
                    <a:pt x="2582" y="1053"/>
                  </a:lnTo>
                  <a:cubicBezTo>
                    <a:pt x="2858" y="1053"/>
                    <a:pt x="3108" y="828"/>
                    <a:pt x="3108" y="527"/>
                  </a:cubicBezTo>
                  <a:cubicBezTo>
                    <a:pt x="3108" y="226"/>
                    <a:pt x="2858" y="1"/>
                    <a:pt x="2582" y="1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146;p61">
              <a:extLst>
                <a:ext uri="{FF2B5EF4-FFF2-40B4-BE49-F238E27FC236}">
                  <a16:creationId xmlns:a16="http://schemas.microsoft.com/office/drawing/2014/main" id="{0A6459DB-B053-416F-90EB-6681D565A8E2}"/>
                </a:ext>
              </a:extLst>
            </p:cNvPr>
            <p:cNvSpPr/>
            <p:nvPr/>
          </p:nvSpPr>
          <p:spPr>
            <a:xfrm>
              <a:off x="5281316" y="4357598"/>
              <a:ext cx="45908" cy="40800"/>
            </a:xfrm>
            <a:custGeom>
              <a:avLst/>
              <a:gdLst/>
              <a:ahLst/>
              <a:cxnLst/>
              <a:rect l="l" t="t" r="r" b="b"/>
              <a:pathLst>
                <a:path w="1330" h="1182" extrusionOk="0">
                  <a:moveTo>
                    <a:pt x="670" y="0"/>
                  </a:moveTo>
                  <a:cubicBezTo>
                    <a:pt x="598" y="0"/>
                    <a:pt x="524" y="15"/>
                    <a:pt x="452" y="45"/>
                  </a:cubicBezTo>
                  <a:cubicBezTo>
                    <a:pt x="151" y="170"/>
                    <a:pt x="1" y="496"/>
                    <a:pt x="101" y="822"/>
                  </a:cubicBezTo>
                  <a:cubicBezTo>
                    <a:pt x="198" y="1054"/>
                    <a:pt x="429" y="1182"/>
                    <a:pt x="668" y="1182"/>
                  </a:cubicBezTo>
                  <a:cubicBezTo>
                    <a:pt x="738" y="1182"/>
                    <a:pt x="810" y="1170"/>
                    <a:pt x="878" y="1148"/>
                  </a:cubicBezTo>
                  <a:cubicBezTo>
                    <a:pt x="1179" y="1022"/>
                    <a:pt x="1329" y="671"/>
                    <a:pt x="1204" y="371"/>
                  </a:cubicBezTo>
                  <a:cubicBezTo>
                    <a:pt x="1109" y="142"/>
                    <a:pt x="898" y="0"/>
                    <a:pt x="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147;p61">
              <a:extLst>
                <a:ext uri="{FF2B5EF4-FFF2-40B4-BE49-F238E27FC236}">
                  <a16:creationId xmlns:a16="http://schemas.microsoft.com/office/drawing/2014/main" id="{BB305CC1-207E-4807-8A4A-5C666C8DB1F7}"/>
                </a:ext>
              </a:extLst>
            </p:cNvPr>
            <p:cNvSpPr/>
            <p:nvPr/>
          </p:nvSpPr>
          <p:spPr>
            <a:xfrm>
              <a:off x="5336680" y="4335474"/>
              <a:ext cx="45908" cy="40800"/>
            </a:xfrm>
            <a:custGeom>
              <a:avLst/>
              <a:gdLst/>
              <a:ahLst/>
              <a:cxnLst/>
              <a:rect l="l" t="t" r="r" b="b"/>
              <a:pathLst>
                <a:path w="1330" h="1182" extrusionOk="0">
                  <a:moveTo>
                    <a:pt x="662" y="0"/>
                  </a:moveTo>
                  <a:cubicBezTo>
                    <a:pt x="592" y="0"/>
                    <a:pt x="521" y="11"/>
                    <a:pt x="452" y="34"/>
                  </a:cubicBezTo>
                  <a:cubicBezTo>
                    <a:pt x="151" y="159"/>
                    <a:pt x="1" y="510"/>
                    <a:pt x="126" y="811"/>
                  </a:cubicBezTo>
                  <a:cubicBezTo>
                    <a:pt x="221" y="1040"/>
                    <a:pt x="432" y="1181"/>
                    <a:pt x="671" y="1181"/>
                  </a:cubicBezTo>
                  <a:cubicBezTo>
                    <a:pt x="747" y="1181"/>
                    <a:pt x="825" y="1167"/>
                    <a:pt x="903" y="1137"/>
                  </a:cubicBezTo>
                  <a:cubicBezTo>
                    <a:pt x="1204" y="1012"/>
                    <a:pt x="1329" y="661"/>
                    <a:pt x="1229" y="360"/>
                  </a:cubicBezTo>
                  <a:cubicBezTo>
                    <a:pt x="1132" y="128"/>
                    <a:pt x="901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148;p61">
              <a:extLst>
                <a:ext uri="{FF2B5EF4-FFF2-40B4-BE49-F238E27FC236}">
                  <a16:creationId xmlns:a16="http://schemas.microsoft.com/office/drawing/2014/main" id="{B98A0641-EB67-4CA9-A331-6D5EF88C1C4F}"/>
                </a:ext>
              </a:extLst>
            </p:cNvPr>
            <p:cNvSpPr/>
            <p:nvPr/>
          </p:nvSpPr>
          <p:spPr>
            <a:xfrm>
              <a:off x="5336680" y="4398604"/>
              <a:ext cx="45908" cy="40800"/>
            </a:xfrm>
            <a:custGeom>
              <a:avLst/>
              <a:gdLst/>
              <a:ahLst/>
              <a:cxnLst/>
              <a:rect l="l" t="t" r="r" b="b"/>
              <a:pathLst>
                <a:path w="1330" h="1182" extrusionOk="0">
                  <a:moveTo>
                    <a:pt x="662" y="1"/>
                  </a:moveTo>
                  <a:cubicBezTo>
                    <a:pt x="592" y="1"/>
                    <a:pt x="521" y="12"/>
                    <a:pt x="452" y="35"/>
                  </a:cubicBezTo>
                  <a:cubicBezTo>
                    <a:pt x="151" y="160"/>
                    <a:pt x="1" y="511"/>
                    <a:pt x="126" y="812"/>
                  </a:cubicBezTo>
                  <a:cubicBezTo>
                    <a:pt x="221" y="1040"/>
                    <a:pt x="432" y="1182"/>
                    <a:pt x="671" y="1182"/>
                  </a:cubicBezTo>
                  <a:cubicBezTo>
                    <a:pt x="747" y="1182"/>
                    <a:pt x="825" y="1168"/>
                    <a:pt x="903" y="1138"/>
                  </a:cubicBezTo>
                  <a:cubicBezTo>
                    <a:pt x="1204" y="1012"/>
                    <a:pt x="1329" y="686"/>
                    <a:pt x="1229" y="361"/>
                  </a:cubicBezTo>
                  <a:cubicBezTo>
                    <a:pt x="1132" y="128"/>
                    <a:pt x="901" y="1"/>
                    <a:pt x="6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149;p61">
              <a:extLst>
                <a:ext uri="{FF2B5EF4-FFF2-40B4-BE49-F238E27FC236}">
                  <a16:creationId xmlns:a16="http://schemas.microsoft.com/office/drawing/2014/main" id="{7A1EF629-9D03-4770-87E1-4C9B0F536A40}"/>
                </a:ext>
              </a:extLst>
            </p:cNvPr>
            <p:cNvSpPr/>
            <p:nvPr/>
          </p:nvSpPr>
          <p:spPr>
            <a:xfrm>
              <a:off x="4982891" y="4344413"/>
              <a:ext cx="36347" cy="107315"/>
            </a:xfrm>
            <a:custGeom>
              <a:avLst/>
              <a:gdLst/>
              <a:ahLst/>
              <a:cxnLst/>
              <a:rect l="l" t="t" r="r" b="b"/>
              <a:pathLst>
                <a:path w="1053" h="3109" extrusionOk="0">
                  <a:moveTo>
                    <a:pt x="527" y="1"/>
                  </a:moveTo>
                  <a:cubicBezTo>
                    <a:pt x="226" y="1"/>
                    <a:pt x="0" y="226"/>
                    <a:pt x="0" y="527"/>
                  </a:cubicBezTo>
                  <a:lnTo>
                    <a:pt x="0" y="2582"/>
                  </a:lnTo>
                  <a:cubicBezTo>
                    <a:pt x="0" y="2883"/>
                    <a:pt x="226" y="3109"/>
                    <a:pt x="527" y="3109"/>
                  </a:cubicBezTo>
                  <a:cubicBezTo>
                    <a:pt x="827" y="3109"/>
                    <a:pt x="1053" y="2883"/>
                    <a:pt x="1053" y="2582"/>
                  </a:cubicBezTo>
                  <a:lnTo>
                    <a:pt x="1053" y="527"/>
                  </a:lnTo>
                  <a:cubicBezTo>
                    <a:pt x="1053" y="226"/>
                    <a:pt x="827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150;p61">
              <a:extLst>
                <a:ext uri="{FF2B5EF4-FFF2-40B4-BE49-F238E27FC236}">
                  <a16:creationId xmlns:a16="http://schemas.microsoft.com/office/drawing/2014/main" id="{F0ED96A5-1A24-4D6E-8DAF-39CD37904760}"/>
                </a:ext>
              </a:extLst>
            </p:cNvPr>
            <p:cNvSpPr/>
            <p:nvPr/>
          </p:nvSpPr>
          <p:spPr>
            <a:xfrm>
              <a:off x="4947409" y="4379896"/>
              <a:ext cx="107315" cy="36347"/>
            </a:xfrm>
            <a:custGeom>
              <a:avLst/>
              <a:gdLst/>
              <a:ahLst/>
              <a:cxnLst/>
              <a:rect l="l" t="t" r="r" b="b"/>
              <a:pathLst>
                <a:path w="3109" h="1053" extrusionOk="0">
                  <a:moveTo>
                    <a:pt x="527" y="0"/>
                  </a:moveTo>
                  <a:cubicBezTo>
                    <a:pt x="226" y="0"/>
                    <a:pt x="1" y="226"/>
                    <a:pt x="1" y="527"/>
                  </a:cubicBezTo>
                  <a:cubicBezTo>
                    <a:pt x="1" y="827"/>
                    <a:pt x="226" y="1053"/>
                    <a:pt x="527" y="1053"/>
                  </a:cubicBezTo>
                  <a:lnTo>
                    <a:pt x="2582" y="1053"/>
                  </a:lnTo>
                  <a:cubicBezTo>
                    <a:pt x="2858" y="1053"/>
                    <a:pt x="3108" y="827"/>
                    <a:pt x="3108" y="527"/>
                  </a:cubicBezTo>
                  <a:cubicBezTo>
                    <a:pt x="3108" y="226"/>
                    <a:pt x="2858" y="0"/>
                    <a:pt x="25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151;p61">
              <a:extLst>
                <a:ext uri="{FF2B5EF4-FFF2-40B4-BE49-F238E27FC236}">
                  <a16:creationId xmlns:a16="http://schemas.microsoft.com/office/drawing/2014/main" id="{9D625C1A-7ECB-4242-867E-C6AA5FD328F7}"/>
                </a:ext>
              </a:extLst>
            </p:cNvPr>
            <p:cNvSpPr/>
            <p:nvPr/>
          </p:nvSpPr>
          <p:spPr>
            <a:xfrm>
              <a:off x="4982891" y="4379896"/>
              <a:ext cx="36347" cy="35484"/>
            </a:xfrm>
            <a:custGeom>
              <a:avLst/>
              <a:gdLst/>
              <a:ahLst/>
              <a:cxnLst/>
              <a:rect l="l" t="t" r="r" b="b"/>
              <a:pathLst>
                <a:path w="1053" h="1028" extrusionOk="0">
                  <a:moveTo>
                    <a:pt x="527" y="0"/>
                  </a:moveTo>
                  <a:cubicBezTo>
                    <a:pt x="401" y="0"/>
                    <a:pt x="276" y="50"/>
                    <a:pt x="201" y="126"/>
                  </a:cubicBezTo>
                  <a:cubicBezTo>
                    <a:pt x="176" y="126"/>
                    <a:pt x="176" y="126"/>
                    <a:pt x="176" y="151"/>
                  </a:cubicBezTo>
                  <a:cubicBezTo>
                    <a:pt x="75" y="251"/>
                    <a:pt x="0" y="376"/>
                    <a:pt x="0" y="527"/>
                  </a:cubicBezTo>
                  <a:cubicBezTo>
                    <a:pt x="0" y="802"/>
                    <a:pt x="251" y="1028"/>
                    <a:pt x="527" y="1028"/>
                  </a:cubicBezTo>
                  <a:cubicBezTo>
                    <a:pt x="802" y="1028"/>
                    <a:pt x="1053" y="802"/>
                    <a:pt x="1053" y="527"/>
                  </a:cubicBezTo>
                  <a:lnTo>
                    <a:pt x="1053" y="502"/>
                  </a:lnTo>
                  <a:cubicBezTo>
                    <a:pt x="1053" y="351"/>
                    <a:pt x="1003" y="226"/>
                    <a:pt x="902" y="151"/>
                  </a:cubicBezTo>
                  <a:cubicBezTo>
                    <a:pt x="877" y="126"/>
                    <a:pt x="877" y="126"/>
                    <a:pt x="877" y="126"/>
                  </a:cubicBezTo>
                  <a:cubicBezTo>
                    <a:pt x="777" y="50"/>
                    <a:pt x="652" y="0"/>
                    <a:pt x="527" y="0"/>
                  </a:cubicBez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152;p61">
              <a:extLst>
                <a:ext uri="{FF2B5EF4-FFF2-40B4-BE49-F238E27FC236}">
                  <a16:creationId xmlns:a16="http://schemas.microsoft.com/office/drawing/2014/main" id="{8D76377E-2020-483A-9482-D0246BB2E13B}"/>
                </a:ext>
              </a:extLst>
            </p:cNvPr>
            <p:cNvSpPr/>
            <p:nvPr/>
          </p:nvSpPr>
          <p:spPr>
            <a:xfrm>
              <a:off x="4848797" y="3628654"/>
              <a:ext cx="70968" cy="90367"/>
            </a:xfrm>
            <a:custGeom>
              <a:avLst/>
              <a:gdLst/>
              <a:ahLst/>
              <a:cxnLst/>
              <a:rect l="l" t="t" r="r" b="b"/>
              <a:pathLst>
                <a:path w="2056" h="2618" extrusionOk="0">
                  <a:moveTo>
                    <a:pt x="1960" y="1"/>
                  </a:moveTo>
                  <a:cubicBezTo>
                    <a:pt x="1944" y="1"/>
                    <a:pt x="1925" y="4"/>
                    <a:pt x="1905" y="11"/>
                  </a:cubicBezTo>
                  <a:lnTo>
                    <a:pt x="1103" y="261"/>
                  </a:lnTo>
                  <a:cubicBezTo>
                    <a:pt x="1053" y="286"/>
                    <a:pt x="1028" y="312"/>
                    <a:pt x="1028" y="362"/>
                  </a:cubicBezTo>
                  <a:lnTo>
                    <a:pt x="928" y="1289"/>
                  </a:lnTo>
                  <a:lnTo>
                    <a:pt x="101" y="1464"/>
                  </a:lnTo>
                  <a:cubicBezTo>
                    <a:pt x="76" y="1464"/>
                    <a:pt x="26" y="1515"/>
                    <a:pt x="26" y="1565"/>
                  </a:cubicBezTo>
                  <a:lnTo>
                    <a:pt x="26" y="2517"/>
                  </a:lnTo>
                  <a:cubicBezTo>
                    <a:pt x="1" y="2567"/>
                    <a:pt x="51" y="2617"/>
                    <a:pt x="101" y="2617"/>
                  </a:cubicBezTo>
                  <a:cubicBezTo>
                    <a:pt x="176" y="2617"/>
                    <a:pt x="201" y="2592"/>
                    <a:pt x="201" y="2517"/>
                  </a:cubicBezTo>
                  <a:lnTo>
                    <a:pt x="226" y="1640"/>
                  </a:lnTo>
                  <a:lnTo>
                    <a:pt x="1053" y="1464"/>
                  </a:lnTo>
                  <a:cubicBezTo>
                    <a:pt x="1078" y="1464"/>
                    <a:pt x="1128" y="1414"/>
                    <a:pt x="1128" y="1389"/>
                  </a:cubicBezTo>
                  <a:lnTo>
                    <a:pt x="1229" y="437"/>
                  </a:lnTo>
                  <a:lnTo>
                    <a:pt x="1980" y="186"/>
                  </a:lnTo>
                  <a:cubicBezTo>
                    <a:pt x="2031" y="161"/>
                    <a:pt x="2056" y="111"/>
                    <a:pt x="2031" y="61"/>
                  </a:cubicBezTo>
                  <a:cubicBezTo>
                    <a:pt x="2031" y="24"/>
                    <a:pt x="2004" y="1"/>
                    <a:pt x="19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153;p61">
              <a:extLst>
                <a:ext uri="{FF2B5EF4-FFF2-40B4-BE49-F238E27FC236}">
                  <a16:creationId xmlns:a16="http://schemas.microsoft.com/office/drawing/2014/main" id="{1FF8017C-953A-4E55-BBC8-A14124113B9B}"/>
                </a:ext>
              </a:extLst>
            </p:cNvPr>
            <p:cNvSpPr/>
            <p:nvPr/>
          </p:nvSpPr>
          <p:spPr>
            <a:xfrm>
              <a:off x="5435326" y="3673421"/>
              <a:ext cx="112493" cy="27441"/>
            </a:xfrm>
            <a:custGeom>
              <a:avLst/>
              <a:gdLst/>
              <a:ahLst/>
              <a:cxnLst/>
              <a:rect l="l" t="t" r="r" b="b"/>
              <a:pathLst>
                <a:path w="3259" h="795" extrusionOk="0">
                  <a:moveTo>
                    <a:pt x="888" y="1"/>
                  </a:moveTo>
                  <a:cubicBezTo>
                    <a:pt x="869" y="1"/>
                    <a:pt x="848" y="7"/>
                    <a:pt x="827" y="17"/>
                  </a:cubicBezTo>
                  <a:lnTo>
                    <a:pt x="50" y="594"/>
                  </a:lnTo>
                  <a:cubicBezTo>
                    <a:pt x="0" y="619"/>
                    <a:pt x="0" y="694"/>
                    <a:pt x="25" y="744"/>
                  </a:cubicBezTo>
                  <a:cubicBezTo>
                    <a:pt x="43" y="762"/>
                    <a:pt x="86" y="779"/>
                    <a:pt x="127" y="779"/>
                  </a:cubicBezTo>
                  <a:cubicBezTo>
                    <a:pt x="144" y="779"/>
                    <a:pt x="161" y="776"/>
                    <a:pt x="176" y="769"/>
                  </a:cubicBezTo>
                  <a:lnTo>
                    <a:pt x="877" y="243"/>
                  </a:lnTo>
                  <a:lnTo>
                    <a:pt x="1504" y="769"/>
                  </a:lnTo>
                  <a:cubicBezTo>
                    <a:pt x="1529" y="794"/>
                    <a:pt x="1554" y="794"/>
                    <a:pt x="1579" y="794"/>
                  </a:cubicBezTo>
                  <a:lnTo>
                    <a:pt x="1629" y="794"/>
                  </a:lnTo>
                  <a:lnTo>
                    <a:pt x="2431" y="293"/>
                  </a:lnTo>
                  <a:lnTo>
                    <a:pt x="3108" y="744"/>
                  </a:lnTo>
                  <a:cubicBezTo>
                    <a:pt x="3118" y="754"/>
                    <a:pt x="3137" y="760"/>
                    <a:pt x="3158" y="760"/>
                  </a:cubicBezTo>
                  <a:cubicBezTo>
                    <a:pt x="3187" y="760"/>
                    <a:pt x="3218" y="748"/>
                    <a:pt x="3233" y="719"/>
                  </a:cubicBezTo>
                  <a:cubicBezTo>
                    <a:pt x="3258" y="669"/>
                    <a:pt x="3258" y="619"/>
                    <a:pt x="3208" y="594"/>
                  </a:cubicBezTo>
                  <a:lnTo>
                    <a:pt x="2506" y="92"/>
                  </a:lnTo>
                  <a:cubicBezTo>
                    <a:pt x="2494" y="80"/>
                    <a:pt x="2475" y="73"/>
                    <a:pt x="2456" y="73"/>
                  </a:cubicBezTo>
                  <a:cubicBezTo>
                    <a:pt x="2437" y="73"/>
                    <a:pt x="2419" y="80"/>
                    <a:pt x="2406" y="92"/>
                  </a:cubicBezTo>
                  <a:lnTo>
                    <a:pt x="1579" y="568"/>
                  </a:lnTo>
                  <a:lnTo>
                    <a:pt x="952" y="42"/>
                  </a:lnTo>
                  <a:cubicBezTo>
                    <a:pt x="938" y="13"/>
                    <a:pt x="915" y="1"/>
                    <a:pt x="8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154;p61">
              <a:extLst>
                <a:ext uri="{FF2B5EF4-FFF2-40B4-BE49-F238E27FC236}">
                  <a16:creationId xmlns:a16="http://schemas.microsoft.com/office/drawing/2014/main" id="{7D395AA8-60CE-4CD6-BC30-128FD8BED2BF}"/>
                </a:ext>
              </a:extLst>
            </p:cNvPr>
            <p:cNvSpPr/>
            <p:nvPr/>
          </p:nvSpPr>
          <p:spPr>
            <a:xfrm>
              <a:off x="5659369" y="4127514"/>
              <a:ext cx="60578" cy="27476"/>
            </a:xfrm>
            <a:custGeom>
              <a:avLst/>
              <a:gdLst/>
              <a:ahLst/>
              <a:cxnLst/>
              <a:rect l="l" t="t" r="r" b="b"/>
              <a:pathLst>
                <a:path w="1755" h="796" extrusionOk="0">
                  <a:moveTo>
                    <a:pt x="899" y="0"/>
                  </a:moveTo>
                  <a:cubicBezTo>
                    <a:pt x="878" y="0"/>
                    <a:pt x="852" y="7"/>
                    <a:pt x="827" y="19"/>
                  </a:cubicBezTo>
                  <a:lnTo>
                    <a:pt x="50" y="595"/>
                  </a:lnTo>
                  <a:cubicBezTo>
                    <a:pt x="0" y="621"/>
                    <a:pt x="0" y="671"/>
                    <a:pt x="25" y="721"/>
                  </a:cubicBezTo>
                  <a:cubicBezTo>
                    <a:pt x="40" y="750"/>
                    <a:pt x="72" y="762"/>
                    <a:pt x="106" y="762"/>
                  </a:cubicBezTo>
                  <a:cubicBezTo>
                    <a:pt x="130" y="762"/>
                    <a:pt x="155" y="756"/>
                    <a:pt x="176" y="746"/>
                  </a:cubicBezTo>
                  <a:lnTo>
                    <a:pt x="878" y="220"/>
                  </a:lnTo>
                  <a:lnTo>
                    <a:pt x="1504" y="771"/>
                  </a:lnTo>
                  <a:cubicBezTo>
                    <a:pt x="1529" y="796"/>
                    <a:pt x="1554" y="796"/>
                    <a:pt x="1579" y="796"/>
                  </a:cubicBezTo>
                  <a:cubicBezTo>
                    <a:pt x="1604" y="796"/>
                    <a:pt x="1604" y="796"/>
                    <a:pt x="1629" y="771"/>
                  </a:cubicBezTo>
                  <a:lnTo>
                    <a:pt x="1755" y="696"/>
                  </a:lnTo>
                  <a:lnTo>
                    <a:pt x="1755" y="470"/>
                  </a:lnTo>
                  <a:lnTo>
                    <a:pt x="1579" y="570"/>
                  </a:lnTo>
                  <a:lnTo>
                    <a:pt x="953" y="19"/>
                  </a:lnTo>
                  <a:cubicBezTo>
                    <a:pt x="940" y="7"/>
                    <a:pt x="921" y="0"/>
                    <a:pt x="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155;p61">
              <a:extLst>
                <a:ext uri="{FF2B5EF4-FFF2-40B4-BE49-F238E27FC236}">
                  <a16:creationId xmlns:a16="http://schemas.microsoft.com/office/drawing/2014/main" id="{36FD0653-4939-4F56-A086-7681A2600E74}"/>
                </a:ext>
              </a:extLst>
            </p:cNvPr>
            <p:cNvSpPr/>
            <p:nvPr/>
          </p:nvSpPr>
          <p:spPr>
            <a:xfrm>
              <a:off x="4950861" y="3676597"/>
              <a:ext cx="45908" cy="45874"/>
            </a:xfrm>
            <a:custGeom>
              <a:avLst/>
              <a:gdLst/>
              <a:ahLst/>
              <a:cxnLst/>
              <a:rect l="l" t="t" r="r" b="b"/>
              <a:pathLst>
                <a:path w="1330" h="1329" extrusionOk="0">
                  <a:moveTo>
                    <a:pt x="678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28"/>
                    <a:pt x="302" y="1329"/>
                    <a:pt x="678" y="1329"/>
                  </a:cubicBezTo>
                  <a:cubicBezTo>
                    <a:pt x="1028" y="1329"/>
                    <a:pt x="1329" y="1028"/>
                    <a:pt x="1329" y="677"/>
                  </a:cubicBezTo>
                  <a:cubicBezTo>
                    <a:pt x="1329" y="301"/>
                    <a:pt x="1028" y="0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156;p61">
              <a:extLst>
                <a:ext uri="{FF2B5EF4-FFF2-40B4-BE49-F238E27FC236}">
                  <a16:creationId xmlns:a16="http://schemas.microsoft.com/office/drawing/2014/main" id="{B456E707-D1F4-4168-85C7-D0CEB1666811}"/>
                </a:ext>
              </a:extLst>
            </p:cNvPr>
            <p:cNvSpPr/>
            <p:nvPr/>
          </p:nvSpPr>
          <p:spPr>
            <a:xfrm>
              <a:off x="5433566" y="3569321"/>
              <a:ext cx="45908" cy="42422"/>
            </a:xfrm>
            <a:custGeom>
              <a:avLst/>
              <a:gdLst/>
              <a:ahLst/>
              <a:cxnLst/>
              <a:rect l="l" t="t" r="r" b="b"/>
              <a:pathLst>
                <a:path w="1330" h="1229" extrusionOk="0">
                  <a:moveTo>
                    <a:pt x="302" y="0"/>
                  </a:moveTo>
                  <a:cubicBezTo>
                    <a:pt x="126" y="126"/>
                    <a:pt x="1" y="326"/>
                    <a:pt x="1" y="552"/>
                  </a:cubicBezTo>
                  <a:cubicBezTo>
                    <a:pt x="1" y="928"/>
                    <a:pt x="302" y="1229"/>
                    <a:pt x="678" y="1229"/>
                  </a:cubicBezTo>
                  <a:cubicBezTo>
                    <a:pt x="1003" y="1229"/>
                    <a:pt x="1279" y="978"/>
                    <a:pt x="1329" y="652"/>
                  </a:cubicBezTo>
                  <a:cubicBezTo>
                    <a:pt x="1003" y="427"/>
                    <a:pt x="653" y="201"/>
                    <a:pt x="3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157;p61">
              <a:extLst>
                <a:ext uri="{FF2B5EF4-FFF2-40B4-BE49-F238E27FC236}">
                  <a16:creationId xmlns:a16="http://schemas.microsoft.com/office/drawing/2014/main" id="{DF2D8D33-ACAF-40EC-B183-E18C4714F758}"/>
                </a:ext>
              </a:extLst>
            </p:cNvPr>
            <p:cNvSpPr/>
            <p:nvPr/>
          </p:nvSpPr>
          <p:spPr>
            <a:xfrm>
              <a:off x="5627373" y="4241486"/>
              <a:ext cx="45874" cy="45874"/>
            </a:xfrm>
            <a:custGeom>
              <a:avLst/>
              <a:gdLst/>
              <a:ahLst/>
              <a:cxnLst/>
              <a:rect l="l" t="t" r="r" b="b"/>
              <a:pathLst>
                <a:path w="1329" h="1329" extrusionOk="0">
                  <a:moveTo>
                    <a:pt x="652" y="0"/>
                  </a:moveTo>
                  <a:cubicBezTo>
                    <a:pt x="276" y="0"/>
                    <a:pt x="0" y="301"/>
                    <a:pt x="0" y="677"/>
                  </a:cubicBezTo>
                  <a:cubicBezTo>
                    <a:pt x="0" y="1028"/>
                    <a:pt x="276" y="1329"/>
                    <a:pt x="652" y="1329"/>
                  </a:cubicBezTo>
                  <a:cubicBezTo>
                    <a:pt x="1028" y="1329"/>
                    <a:pt x="1328" y="1028"/>
                    <a:pt x="1328" y="677"/>
                  </a:cubicBezTo>
                  <a:cubicBezTo>
                    <a:pt x="1328" y="301"/>
                    <a:pt x="1028" y="0"/>
                    <a:pt x="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158;p61">
              <a:extLst>
                <a:ext uri="{FF2B5EF4-FFF2-40B4-BE49-F238E27FC236}">
                  <a16:creationId xmlns:a16="http://schemas.microsoft.com/office/drawing/2014/main" id="{39953CBA-5E18-4289-A2A5-E8B7CB4BD659}"/>
                </a:ext>
              </a:extLst>
            </p:cNvPr>
            <p:cNvSpPr/>
            <p:nvPr/>
          </p:nvSpPr>
          <p:spPr>
            <a:xfrm>
              <a:off x="4671454" y="3916207"/>
              <a:ext cx="45874" cy="45874"/>
            </a:xfrm>
            <a:custGeom>
              <a:avLst/>
              <a:gdLst/>
              <a:ahLst/>
              <a:cxnLst/>
              <a:rect l="l" t="t" r="r" b="b"/>
              <a:pathLst>
                <a:path w="1329" h="1329" extrusionOk="0">
                  <a:moveTo>
                    <a:pt x="677" y="1"/>
                  </a:moveTo>
                  <a:cubicBezTo>
                    <a:pt x="301" y="1"/>
                    <a:pt x="1" y="301"/>
                    <a:pt x="1" y="652"/>
                  </a:cubicBezTo>
                  <a:cubicBezTo>
                    <a:pt x="1" y="1028"/>
                    <a:pt x="301" y="1329"/>
                    <a:pt x="677" y="1329"/>
                  </a:cubicBezTo>
                  <a:cubicBezTo>
                    <a:pt x="1028" y="1329"/>
                    <a:pt x="1329" y="1028"/>
                    <a:pt x="1329" y="652"/>
                  </a:cubicBezTo>
                  <a:cubicBezTo>
                    <a:pt x="1329" y="301"/>
                    <a:pt x="1028" y="1"/>
                    <a:pt x="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159;p61">
              <a:extLst>
                <a:ext uri="{FF2B5EF4-FFF2-40B4-BE49-F238E27FC236}">
                  <a16:creationId xmlns:a16="http://schemas.microsoft.com/office/drawing/2014/main" id="{4C27210C-DFD1-48E7-AA7B-60E0A19F9C46}"/>
                </a:ext>
              </a:extLst>
            </p:cNvPr>
            <p:cNvSpPr/>
            <p:nvPr/>
          </p:nvSpPr>
          <p:spPr>
            <a:xfrm>
              <a:off x="5101385" y="4395463"/>
              <a:ext cx="30341" cy="10424"/>
            </a:xfrm>
            <a:custGeom>
              <a:avLst/>
              <a:gdLst/>
              <a:ahLst/>
              <a:cxnLst/>
              <a:rect l="l" t="t" r="r" b="b"/>
              <a:pathLst>
                <a:path w="879" h="302" extrusionOk="0">
                  <a:moveTo>
                    <a:pt x="151" y="0"/>
                  </a:moveTo>
                  <a:cubicBezTo>
                    <a:pt x="76" y="0"/>
                    <a:pt x="1" y="76"/>
                    <a:pt x="1" y="151"/>
                  </a:cubicBezTo>
                  <a:cubicBezTo>
                    <a:pt x="1" y="251"/>
                    <a:pt x="76" y="301"/>
                    <a:pt x="151" y="301"/>
                  </a:cubicBezTo>
                  <a:lnTo>
                    <a:pt x="728" y="301"/>
                  </a:lnTo>
                  <a:cubicBezTo>
                    <a:pt x="803" y="301"/>
                    <a:pt x="878" y="251"/>
                    <a:pt x="878" y="151"/>
                  </a:cubicBezTo>
                  <a:cubicBezTo>
                    <a:pt x="878" y="76"/>
                    <a:pt x="803" y="0"/>
                    <a:pt x="7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160;p61">
              <a:extLst>
                <a:ext uri="{FF2B5EF4-FFF2-40B4-BE49-F238E27FC236}">
                  <a16:creationId xmlns:a16="http://schemas.microsoft.com/office/drawing/2014/main" id="{B7EE27CF-007B-4665-89D2-7EA6825DE067}"/>
                </a:ext>
              </a:extLst>
            </p:cNvPr>
            <p:cNvSpPr/>
            <p:nvPr/>
          </p:nvSpPr>
          <p:spPr>
            <a:xfrm>
              <a:off x="5181841" y="4395463"/>
              <a:ext cx="30306" cy="10424"/>
            </a:xfrm>
            <a:custGeom>
              <a:avLst/>
              <a:gdLst/>
              <a:ahLst/>
              <a:cxnLst/>
              <a:rect l="l" t="t" r="r" b="b"/>
              <a:pathLst>
                <a:path w="878" h="302" extrusionOk="0">
                  <a:moveTo>
                    <a:pt x="151" y="0"/>
                  </a:moveTo>
                  <a:cubicBezTo>
                    <a:pt x="76" y="0"/>
                    <a:pt x="1" y="76"/>
                    <a:pt x="1" y="151"/>
                  </a:cubicBezTo>
                  <a:cubicBezTo>
                    <a:pt x="1" y="251"/>
                    <a:pt x="76" y="301"/>
                    <a:pt x="151" y="301"/>
                  </a:cubicBezTo>
                  <a:lnTo>
                    <a:pt x="728" y="301"/>
                  </a:lnTo>
                  <a:cubicBezTo>
                    <a:pt x="803" y="301"/>
                    <a:pt x="878" y="251"/>
                    <a:pt x="878" y="151"/>
                  </a:cubicBezTo>
                  <a:cubicBezTo>
                    <a:pt x="878" y="76"/>
                    <a:pt x="803" y="0"/>
                    <a:pt x="7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161;p61">
              <a:extLst>
                <a:ext uri="{FF2B5EF4-FFF2-40B4-BE49-F238E27FC236}">
                  <a16:creationId xmlns:a16="http://schemas.microsoft.com/office/drawing/2014/main" id="{EB4E3AF3-AF72-46FD-BBDD-13363865848F}"/>
                </a:ext>
              </a:extLst>
            </p:cNvPr>
            <p:cNvSpPr/>
            <p:nvPr/>
          </p:nvSpPr>
          <p:spPr>
            <a:xfrm>
              <a:off x="5084955" y="4379033"/>
              <a:ext cx="146251" cy="45874"/>
            </a:xfrm>
            <a:custGeom>
              <a:avLst/>
              <a:gdLst/>
              <a:ahLst/>
              <a:cxnLst/>
              <a:rect l="l" t="t" r="r" b="b"/>
              <a:pathLst>
                <a:path w="4237" h="1329" extrusionOk="0">
                  <a:moveTo>
                    <a:pt x="4186" y="50"/>
                  </a:moveTo>
                  <a:lnTo>
                    <a:pt x="4186" y="1304"/>
                  </a:lnTo>
                  <a:lnTo>
                    <a:pt x="51" y="1304"/>
                  </a:lnTo>
                  <a:lnTo>
                    <a:pt x="51" y="50"/>
                  </a:lnTo>
                  <a:close/>
                  <a:moveTo>
                    <a:pt x="26" y="0"/>
                  </a:moveTo>
                  <a:cubicBezTo>
                    <a:pt x="1" y="0"/>
                    <a:pt x="1" y="25"/>
                    <a:pt x="1" y="25"/>
                  </a:cubicBezTo>
                  <a:lnTo>
                    <a:pt x="1" y="1304"/>
                  </a:lnTo>
                  <a:cubicBezTo>
                    <a:pt x="1" y="1329"/>
                    <a:pt x="1" y="1329"/>
                    <a:pt x="26" y="1329"/>
                  </a:cubicBezTo>
                  <a:lnTo>
                    <a:pt x="4211" y="1329"/>
                  </a:lnTo>
                  <a:cubicBezTo>
                    <a:pt x="4211" y="1329"/>
                    <a:pt x="4236" y="1329"/>
                    <a:pt x="4236" y="1304"/>
                  </a:cubicBezTo>
                  <a:lnTo>
                    <a:pt x="4236" y="25"/>
                  </a:lnTo>
                  <a:cubicBezTo>
                    <a:pt x="4236" y="25"/>
                    <a:pt x="4211" y="0"/>
                    <a:pt x="42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162;p61">
              <a:extLst>
                <a:ext uri="{FF2B5EF4-FFF2-40B4-BE49-F238E27FC236}">
                  <a16:creationId xmlns:a16="http://schemas.microsoft.com/office/drawing/2014/main" id="{D0E5D146-3162-45C6-B59F-421014798010}"/>
                </a:ext>
              </a:extLst>
            </p:cNvPr>
            <p:cNvSpPr/>
            <p:nvPr/>
          </p:nvSpPr>
          <p:spPr>
            <a:xfrm>
              <a:off x="5112637" y="4323669"/>
              <a:ext cx="96925" cy="18191"/>
            </a:xfrm>
            <a:custGeom>
              <a:avLst/>
              <a:gdLst/>
              <a:ahLst/>
              <a:cxnLst/>
              <a:rect l="l" t="t" r="r" b="b"/>
              <a:pathLst>
                <a:path w="2808" h="527" extrusionOk="0">
                  <a:moveTo>
                    <a:pt x="1" y="0"/>
                  </a:moveTo>
                  <a:lnTo>
                    <a:pt x="1" y="527"/>
                  </a:lnTo>
                  <a:lnTo>
                    <a:pt x="2783" y="527"/>
                  </a:lnTo>
                  <a:lnTo>
                    <a:pt x="28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3" name="Picture 222">
            <a:extLst>
              <a:ext uri="{FF2B5EF4-FFF2-40B4-BE49-F238E27FC236}">
                <a16:creationId xmlns:a16="http://schemas.microsoft.com/office/drawing/2014/main" id="{9E86B293-2EEB-4344-B36E-530596BD50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28"/>
          <a:stretch/>
        </p:blipFill>
        <p:spPr>
          <a:xfrm>
            <a:off x="793915" y="411884"/>
            <a:ext cx="554253" cy="581833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90994F35-598E-4EBD-8F29-137ACE64B2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60"/>
          <a:stretch/>
        </p:blipFill>
        <p:spPr>
          <a:xfrm>
            <a:off x="5833034" y="4450406"/>
            <a:ext cx="1986582" cy="69729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5" name="Google Shape;3315;p59"/>
          <p:cNvSpPr txBox="1">
            <a:spLocks noGrp="1"/>
          </p:cNvSpPr>
          <p:nvPr>
            <p:ph type="title"/>
          </p:nvPr>
        </p:nvSpPr>
        <p:spPr>
          <a:xfrm>
            <a:off x="1029999" y="914909"/>
            <a:ext cx="4554636" cy="10853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3319" name="Google Shape;3319;p59"/>
          <p:cNvGrpSpPr/>
          <p:nvPr/>
        </p:nvGrpSpPr>
        <p:grpSpPr>
          <a:xfrm>
            <a:off x="5590387" y="931596"/>
            <a:ext cx="3000017" cy="3280308"/>
            <a:chOff x="5430899" y="1022475"/>
            <a:chExt cx="3000017" cy="3280308"/>
          </a:xfrm>
        </p:grpSpPr>
        <p:sp>
          <p:nvSpPr>
            <p:cNvPr id="3320" name="Google Shape;3320;p59"/>
            <p:cNvSpPr/>
            <p:nvPr/>
          </p:nvSpPr>
          <p:spPr>
            <a:xfrm>
              <a:off x="5430899" y="1022475"/>
              <a:ext cx="3000017" cy="3280308"/>
            </a:xfrm>
            <a:custGeom>
              <a:avLst/>
              <a:gdLst/>
              <a:ahLst/>
              <a:cxnLst/>
              <a:rect l="l" t="t" r="r" b="b"/>
              <a:pathLst>
                <a:path w="28698" h="31380" extrusionOk="0">
                  <a:moveTo>
                    <a:pt x="14111" y="1"/>
                  </a:moveTo>
                  <a:cubicBezTo>
                    <a:pt x="13284" y="1"/>
                    <a:pt x="12457" y="76"/>
                    <a:pt x="11630" y="226"/>
                  </a:cubicBezTo>
                  <a:cubicBezTo>
                    <a:pt x="10753" y="402"/>
                    <a:pt x="9875" y="653"/>
                    <a:pt x="9023" y="978"/>
                  </a:cubicBezTo>
                  <a:cubicBezTo>
                    <a:pt x="8046" y="1379"/>
                    <a:pt x="7094" y="1906"/>
                    <a:pt x="6216" y="2532"/>
                  </a:cubicBezTo>
                  <a:lnTo>
                    <a:pt x="4813" y="2081"/>
                  </a:lnTo>
                  <a:cubicBezTo>
                    <a:pt x="4662" y="2031"/>
                    <a:pt x="4512" y="2006"/>
                    <a:pt x="4387" y="2006"/>
                  </a:cubicBezTo>
                  <a:cubicBezTo>
                    <a:pt x="3735" y="2006"/>
                    <a:pt x="3184" y="2432"/>
                    <a:pt x="2983" y="3033"/>
                  </a:cubicBezTo>
                  <a:lnTo>
                    <a:pt x="51" y="12457"/>
                  </a:lnTo>
                  <a:cubicBezTo>
                    <a:pt x="1" y="12607"/>
                    <a:pt x="1" y="12733"/>
                    <a:pt x="26" y="12858"/>
                  </a:cubicBezTo>
                  <a:cubicBezTo>
                    <a:pt x="26" y="12958"/>
                    <a:pt x="51" y="13034"/>
                    <a:pt x="101" y="13134"/>
                  </a:cubicBezTo>
                  <a:cubicBezTo>
                    <a:pt x="201" y="13359"/>
                    <a:pt x="402" y="13535"/>
                    <a:pt x="627" y="13610"/>
                  </a:cubicBezTo>
                  <a:lnTo>
                    <a:pt x="753" y="13635"/>
                  </a:lnTo>
                  <a:lnTo>
                    <a:pt x="753" y="30227"/>
                  </a:lnTo>
                  <a:cubicBezTo>
                    <a:pt x="753" y="30728"/>
                    <a:pt x="1154" y="31154"/>
                    <a:pt x="1680" y="31154"/>
                  </a:cubicBezTo>
                  <a:lnTo>
                    <a:pt x="5966" y="31154"/>
                  </a:lnTo>
                  <a:cubicBezTo>
                    <a:pt x="6116" y="31279"/>
                    <a:pt x="6342" y="31379"/>
                    <a:pt x="6567" y="31379"/>
                  </a:cubicBezTo>
                  <a:cubicBezTo>
                    <a:pt x="6617" y="31379"/>
                    <a:pt x="6693" y="31354"/>
                    <a:pt x="6743" y="31354"/>
                  </a:cubicBezTo>
                  <a:lnTo>
                    <a:pt x="7720" y="31154"/>
                  </a:lnTo>
                  <a:lnTo>
                    <a:pt x="26567" y="31154"/>
                  </a:lnTo>
                  <a:cubicBezTo>
                    <a:pt x="27069" y="31154"/>
                    <a:pt x="27495" y="30728"/>
                    <a:pt x="27495" y="30227"/>
                  </a:cubicBezTo>
                  <a:lnTo>
                    <a:pt x="27495" y="26843"/>
                  </a:lnTo>
                  <a:lnTo>
                    <a:pt x="27896" y="26743"/>
                  </a:lnTo>
                  <a:cubicBezTo>
                    <a:pt x="28372" y="26643"/>
                    <a:pt x="28698" y="26166"/>
                    <a:pt x="28597" y="25665"/>
                  </a:cubicBezTo>
                  <a:lnTo>
                    <a:pt x="27495" y="20427"/>
                  </a:lnTo>
                  <a:lnTo>
                    <a:pt x="27495" y="19876"/>
                  </a:lnTo>
                  <a:cubicBezTo>
                    <a:pt x="27495" y="19074"/>
                    <a:pt x="27520" y="18247"/>
                    <a:pt x="27545" y="17394"/>
                  </a:cubicBezTo>
                  <a:cubicBezTo>
                    <a:pt x="27570" y="16943"/>
                    <a:pt x="27570" y="16517"/>
                    <a:pt x="27595" y="16066"/>
                  </a:cubicBezTo>
                  <a:cubicBezTo>
                    <a:pt x="27620" y="15114"/>
                    <a:pt x="27620" y="14337"/>
                    <a:pt x="27595" y="13635"/>
                  </a:cubicBezTo>
                  <a:cubicBezTo>
                    <a:pt x="27570" y="13409"/>
                    <a:pt x="27570" y="13209"/>
                    <a:pt x="27545" y="12983"/>
                  </a:cubicBezTo>
                  <a:cubicBezTo>
                    <a:pt x="27470" y="11755"/>
                    <a:pt x="27294" y="10678"/>
                    <a:pt x="27018" y="9675"/>
                  </a:cubicBezTo>
                  <a:cubicBezTo>
                    <a:pt x="26392" y="7445"/>
                    <a:pt x="25189" y="5414"/>
                    <a:pt x="23560" y="3810"/>
                  </a:cubicBezTo>
                  <a:cubicBezTo>
                    <a:pt x="23485" y="3735"/>
                    <a:pt x="23409" y="3660"/>
                    <a:pt x="23334" y="3610"/>
                  </a:cubicBezTo>
                  <a:cubicBezTo>
                    <a:pt x="23159" y="3434"/>
                    <a:pt x="23008" y="3284"/>
                    <a:pt x="22808" y="3134"/>
                  </a:cubicBezTo>
                  <a:cubicBezTo>
                    <a:pt x="22683" y="3033"/>
                    <a:pt x="22557" y="2933"/>
                    <a:pt x="22407" y="2808"/>
                  </a:cubicBezTo>
                  <a:cubicBezTo>
                    <a:pt x="22332" y="2758"/>
                    <a:pt x="22282" y="2708"/>
                    <a:pt x="22231" y="2683"/>
                  </a:cubicBezTo>
                  <a:cubicBezTo>
                    <a:pt x="19876" y="928"/>
                    <a:pt x="17069" y="1"/>
                    <a:pt x="14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3360000" algn="bl" rotWithShape="0">
                <a:schemeClr val="accent5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9"/>
            <p:cNvSpPr/>
            <p:nvPr/>
          </p:nvSpPr>
          <p:spPr>
            <a:xfrm>
              <a:off x="5595961" y="1116871"/>
              <a:ext cx="2617514" cy="3065384"/>
            </a:xfrm>
            <a:custGeom>
              <a:avLst/>
              <a:gdLst/>
              <a:ahLst/>
              <a:cxnLst/>
              <a:rect l="l" t="t" r="r" b="b"/>
              <a:pathLst>
                <a:path w="25039" h="29324" extrusionOk="0">
                  <a:moveTo>
                    <a:pt x="12457" y="0"/>
                  </a:moveTo>
                  <a:cubicBezTo>
                    <a:pt x="11680" y="0"/>
                    <a:pt x="10903" y="75"/>
                    <a:pt x="10151" y="226"/>
                  </a:cubicBezTo>
                  <a:cubicBezTo>
                    <a:pt x="9299" y="376"/>
                    <a:pt x="8497" y="627"/>
                    <a:pt x="7720" y="927"/>
                  </a:cubicBezTo>
                  <a:cubicBezTo>
                    <a:pt x="6642" y="1354"/>
                    <a:pt x="5640" y="1930"/>
                    <a:pt x="4738" y="2632"/>
                  </a:cubicBezTo>
                  <a:cubicBezTo>
                    <a:pt x="4161" y="3083"/>
                    <a:pt x="3635" y="3559"/>
                    <a:pt x="3134" y="4110"/>
                  </a:cubicBezTo>
                  <a:cubicBezTo>
                    <a:pt x="2081" y="5263"/>
                    <a:pt x="1254" y="6617"/>
                    <a:pt x="728" y="8095"/>
                  </a:cubicBezTo>
                  <a:cubicBezTo>
                    <a:pt x="527" y="8647"/>
                    <a:pt x="352" y="9223"/>
                    <a:pt x="251" y="9800"/>
                  </a:cubicBezTo>
                  <a:cubicBezTo>
                    <a:pt x="101" y="10527"/>
                    <a:pt x="26" y="11303"/>
                    <a:pt x="1" y="12080"/>
                  </a:cubicBezTo>
                  <a:lnTo>
                    <a:pt x="1" y="29324"/>
                  </a:lnTo>
                  <a:lnTo>
                    <a:pt x="24913" y="29324"/>
                  </a:lnTo>
                  <a:lnTo>
                    <a:pt x="24913" y="18973"/>
                  </a:lnTo>
                  <a:cubicBezTo>
                    <a:pt x="24913" y="17720"/>
                    <a:pt x="24988" y="16441"/>
                    <a:pt x="25013" y="15138"/>
                  </a:cubicBezTo>
                  <a:cubicBezTo>
                    <a:pt x="25038" y="14361"/>
                    <a:pt x="25038" y="13559"/>
                    <a:pt x="25013" y="12757"/>
                  </a:cubicBezTo>
                  <a:cubicBezTo>
                    <a:pt x="25013" y="12557"/>
                    <a:pt x="24988" y="12356"/>
                    <a:pt x="24988" y="12131"/>
                  </a:cubicBezTo>
                  <a:cubicBezTo>
                    <a:pt x="24913" y="11078"/>
                    <a:pt x="24763" y="10025"/>
                    <a:pt x="24487" y="9023"/>
                  </a:cubicBezTo>
                  <a:cubicBezTo>
                    <a:pt x="23911" y="6993"/>
                    <a:pt x="22808" y="5063"/>
                    <a:pt x="21279" y="3559"/>
                  </a:cubicBezTo>
                  <a:cubicBezTo>
                    <a:pt x="21204" y="3484"/>
                    <a:pt x="21129" y="3434"/>
                    <a:pt x="21053" y="3359"/>
                  </a:cubicBezTo>
                  <a:cubicBezTo>
                    <a:pt x="20903" y="3208"/>
                    <a:pt x="20728" y="3083"/>
                    <a:pt x="20577" y="2932"/>
                  </a:cubicBezTo>
                  <a:cubicBezTo>
                    <a:pt x="20452" y="2832"/>
                    <a:pt x="20302" y="2732"/>
                    <a:pt x="20176" y="2632"/>
                  </a:cubicBezTo>
                  <a:cubicBezTo>
                    <a:pt x="20126" y="2582"/>
                    <a:pt x="20076" y="2531"/>
                    <a:pt x="20026" y="2506"/>
                  </a:cubicBezTo>
                  <a:cubicBezTo>
                    <a:pt x="17921" y="927"/>
                    <a:pt x="15314" y="0"/>
                    <a:pt x="12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9"/>
            <p:cNvSpPr/>
            <p:nvPr/>
          </p:nvSpPr>
          <p:spPr>
            <a:xfrm>
              <a:off x="6402976" y="1140392"/>
              <a:ext cx="301382" cy="228095"/>
            </a:xfrm>
            <a:custGeom>
              <a:avLst/>
              <a:gdLst/>
              <a:ahLst/>
              <a:cxnLst/>
              <a:rect l="l" t="t" r="r" b="b"/>
              <a:pathLst>
                <a:path w="2883" h="2182" extrusionOk="0">
                  <a:moveTo>
                    <a:pt x="2431" y="1"/>
                  </a:moveTo>
                  <a:cubicBezTo>
                    <a:pt x="1579" y="151"/>
                    <a:pt x="777" y="402"/>
                    <a:pt x="0" y="702"/>
                  </a:cubicBezTo>
                  <a:lnTo>
                    <a:pt x="2882" y="2181"/>
                  </a:lnTo>
                  <a:lnTo>
                    <a:pt x="2882" y="2181"/>
                  </a:lnTo>
                  <a:lnTo>
                    <a:pt x="24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9"/>
            <p:cNvSpPr/>
            <p:nvPr/>
          </p:nvSpPr>
          <p:spPr>
            <a:xfrm>
              <a:off x="6526015" y="2311510"/>
              <a:ext cx="416686" cy="576511"/>
            </a:xfrm>
            <a:custGeom>
              <a:avLst/>
              <a:gdLst/>
              <a:ahLst/>
              <a:cxnLst/>
              <a:rect l="l" t="t" r="r" b="b"/>
              <a:pathLst>
                <a:path w="3986" h="5515" extrusionOk="0">
                  <a:moveTo>
                    <a:pt x="3986" y="1"/>
                  </a:moveTo>
                  <a:lnTo>
                    <a:pt x="1" y="5515"/>
                  </a:lnTo>
                  <a:lnTo>
                    <a:pt x="3460" y="5314"/>
                  </a:lnTo>
                  <a:lnTo>
                    <a:pt x="39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9"/>
            <p:cNvSpPr/>
            <p:nvPr/>
          </p:nvSpPr>
          <p:spPr>
            <a:xfrm>
              <a:off x="7773125" y="2450439"/>
              <a:ext cx="440312" cy="249002"/>
            </a:xfrm>
            <a:custGeom>
              <a:avLst/>
              <a:gdLst/>
              <a:ahLst/>
              <a:cxnLst/>
              <a:rect l="l" t="t" r="r" b="b"/>
              <a:pathLst>
                <a:path w="4212" h="2382" extrusionOk="0">
                  <a:moveTo>
                    <a:pt x="4186" y="0"/>
                  </a:moveTo>
                  <a:lnTo>
                    <a:pt x="1" y="226"/>
                  </a:lnTo>
                  <a:lnTo>
                    <a:pt x="4186" y="2381"/>
                  </a:lnTo>
                  <a:cubicBezTo>
                    <a:pt x="4211" y="1604"/>
                    <a:pt x="4211" y="802"/>
                    <a:pt x="4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9"/>
            <p:cNvSpPr/>
            <p:nvPr/>
          </p:nvSpPr>
          <p:spPr>
            <a:xfrm>
              <a:off x="5595961" y="3419802"/>
              <a:ext cx="254235" cy="351133"/>
            </a:xfrm>
            <a:custGeom>
              <a:avLst/>
              <a:gdLst/>
              <a:ahLst/>
              <a:cxnLst/>
              <a:rect l="l" t="t" r="r" b="b"/>
              <a:pathLst>
                <a:path w="2432" h="3359" extrusionOk="0">
                  <a:moveTo>
                    <a:pt x="1" y="0"/>
                  </a:moveTo>
                  <a:lnTo>
                    <a:pt x="1" y="3359"/>
                  </a:lnTo>
                  <a:lnTo>
                    <a:pt x="2432" y="3359"/>
                  </a:lnTo>
                  <a:lnTo>
                    <a:pt x="24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9"/>
            <p:cNvSpPr/>
            <p:nvPr/>
          </p:nvSpPr>
          <p:spPr>
            <a:xfrm>
              <a:off x="7584543" y="1753496"/>
              <a:ext cx="351141" cy="351133"/>
            </a:xfrm>
            <a:custGeom>
              <a:avLst/>
              <a:gdLst/>
              <a:ahLst/>
              <a:cxnLst/>
              <a:rect l="l" t="t" r="r" b="b"/>
              <a:pathLst>
                <a:path w="3359" h="3359" extrusionOk="0">
                  <a:moveTo>
                    <a:pt x="0" y="0"/>
                  </a:moveTo>
                  <a:lnTo>
                    <a:pt x="0" y="3359"/>
                  </a:lnTo>
                  <a:lnTo>
                    <a:pt x="3359" y="3359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9"/>
            <p:cNvSpPr/>
            <p:nvPr/>
          </p:nvSpPr>
          <p:spPr>
            <a:xfrm>
              <a:off x="7039598" y="4043360"/>
              <a:ext cx="351141" cy="138927"/>
            </a:xfrm>
            <a:custGeom>
              <a:avLst/>
              <a:gdLst/>
              <a:ahLst/>
              <a:cxnLst/>
              <a:rect l="l" t="t" r="r" b="b"/>
              <a:pathLst>
                <a:path w="3359" h="1329" extrusionOk="0">
                  <a:moveTo>
                    <a:pt x="0" y="0"/>
                  </a:moveTo>
                  <a:lnTo>
                    <a:pt x="0" y="1329"/>
                  </a:lnTo>
                  <a:lnTo>
                    <a:pt x="3359" y="1329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9"/>
            <p:cNvSpPr/>
            <p:nvPr/>
          </p:nvSpPr>
          <p:spPr>
            <a:xfrm>
              <a:off x="6596785" y="2895031"/>
              <a:ext cx="144262" cy="150217"/>
            </a:xfrm>
            <a:custGeom>
              <a:avLst/>
              <a:gdLst/>
              <a:ahLst/>
              <a:cxnLst/>
              <a:rect l="l" t="t" r="r" b="b"/>
              <a:pathLst>
                <a:path w="1380" h="1437" extrusionOk="0">
                  <a:moveTo>
                    <a:pt x="649" y="1"/>
                  </a:moveTo>
                  <a:cubicBezTo>
                    <a:pt x="617" y="1"/>
                    <a:pt x="585" y="3"/>
                    <a:pt x="552" y="8"/>
                  </a:cubicBezTo>
                  <a:cubicBezTo>
                    <a:pt x="226" y="58"/>
                    <a:pt x="1" y="359"/>
                    <a:pt x="51" y="710"/>
                  </a:cubicBezTo>
                  <a:lnTo>
                    <a:pt x="151" y="1436"/>
                  </a:lnTo>
                  <a:lnTo>
                    <a:pt x="1379" y="1236"/>
                  </a:lnTo>
                  <a:lnTo>
                    <a:pt x="1254" y="509"/>
                  </a:lnTo>
                  <a:cubicBezTo>
                    <a:pt x="1208" y="214"/>
                    <a:pt x="957" y="1"/>
                    <a:pt x="6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9"/>
            <p:cNvSpPr/>
            <p:nvPr/>
          </p:nvSpPr>
          <p:spPr>
            <a:xfrm>
              <a:off x="5595961" y="2575986"/>
              <a:ext cx="1076945" cy="1606285"/>
            </a:xfrm>
            <a:custGeom>
              <a:avLst/>
              <a:gdLst/>
              <a:ahLst/>
              <a:cxnLst/>
              <a:rect l="l" t="t" r="r" b="b"/>
              <a:pathLst>
                <a:path w="10302" h="15366" extrusionOk="0">
                  <a:moveTo>
                    <a:pt x="7570" y="1130"/>
                  </a:moveTo>
                  <a:cubicBezTo>
                    <a:pt x="8271" y="1807"/>
                    <a:pt x="8547" y="2784"/>
                    <a:pt x="8246" y="3586"/>
                  </a:cubicBezTo>
                  <a:cubicBezTo>
                    <a:pt x="8171" y="3812"/>
                    <a:pt x="8021" y="4087"/>
                    <a:pt x="7720" y="4288"/>
                  </a:cubicBezTo>
                  <a:cubicBezTo>
                    <a:pt x="7720" y="4313"/>
                    <a:pt x="7720" y="4313"/>
                    <a:pt x="7695" y="4313"/>
                  </a:cubicBezTo>
                  <a:cubicBezTo>
                    <a:pt x="7494" y="4438"/>
                    <a:pt x="7244" y="4513"/>
                    <a:pt x="6943" y="4538"/>
                  </a:cubicBezTo>
                  <a:lnTo>
                    <a:pt x="6617" y="4538"/>
                  </a:lnTo>
                  <a:cubicBezTo>
                    <a:pt x="5890" y="4488"/>
                    <a:pt x="5189" y="4062"/>
                    <a:pt x="4788" y="3436"/>
                  </a:cubicBezTo>
                  <a:cubicBezTo>
                    <a:pt x="4637" y="3185"/>
                    <a:pt x="4562" y="2934"/>
                    <a:pt x="4587" y="2734"/>
                  </a:cubicBezTo>
                  <a:cubicBezTo>
                    <a:pt x="4612" y="2559"/>
                    <a:pt x="4687" y="2383"/>
                    <a:pt x="4863" y="2183"/>
                  </a:cubicBezTo>
                  <a:cubicBezTo>
                    <a:pt x="5414" y="1506"/>
                    <a:pt x="6342" y="1130"/>
                    <a:pt x="7444" y="1130"/>
                  </a:cubicBezTo>
                  <a:close/>
                  <a:moveTo>
                    <a:pt x="4858" y="1"/>
                  </a:moveTo>
                  <a:cubicBezTo>
                    <a:pt x="4818" y="1"/>
                    <a:pt x="4778" y="1"/>
                    <a:pt x="4738" y="2"/>
                  </a:cubicBezTo>
                  <a:cubicBezTo>
                    <a:pt x="2632" y="2"/>
                    <a:pt x="677" y="1205"/>
                    <a:pt x="1" y="2909"/>
                  </a:cubicBezTo>
                  <a:lnTo>
                    <a:pt x="1" y="3411"/>
                  </a:lnTo>
                  <a:cubicBezTo>
                    <a:pt x="51" y="3260"/>
                    <a:pt x="76" y="3135"/>
                    <a:pt x="126" y="3010"/>
                  </a:cubicBezTo>
                  <a:cubicBezTo>
                    <a:pt x="778" y="1330"/>
                    <a:pt x="2657" y="152"/>
                    <a:pt x="4738" y="152"/>
                  </a:cubicBezTo>
                  <a:lnTo>
                    <a:pt x="4788" y="152"/>
                  </a:lnTo>
                  <a:cubicBezTo>
                    <a:pt x="5815" y="152"/>
                    <a:pt x="6743" y="428"/>
                    <a:pt x="7394" y="954"/>
                  </a:cubicBezTo>
                  <a:cubicBezTo>
                    <a:pt x="6266" y="980"/>
                    <a:pt x="5314" y="1381"/>
                    <a:pt x="4738" y="2082"/>
                  </a:cubicBezTo>
                  <a:cubicBezTo>
                    <a:pt x="4562" y="2308"/>
                    <a:pt x="4462" y="2508"/>
                    <a:pt x="4437" y="2709"/>
                  </a:cubicBezTo>
                  <a:cubicBezTo>
                    <a:pt x="4412" y="2960"/>
                    <a:pt x="4487" y="3235"/>
                    <a:pt x="4662" y="3511"/>
                  </a:cubicBezTo>
                  <a:cubicBezTo>
                    <a:pt x="5013" y="4087"/>
                    <a:pt x="5590" y="4488"/>
                    <a:pt x="6216" y="4639"/>
                  </a:cubicBezTo>
                  <a:lnTo>
                    <a:pt x="6241" y="4639"/>
                  </a:lnTo>
                  <a:cubicBezTo>
                    <a:pt x="6406" y="4675"/>
                    <a:pt x="6585" y="4699"/>
                    <a:pt x="6757" y="4699"/>
                  </a:cubicBezTo>
                  <a:cubicBezTo>
                    <a:pt x="6820" y="4699"/>
                    <a:pt x="6883" y="4696"/>
                    <a:pt x="6943" y="4689"/>
                  </a:cubicBezTo>
                  <a:cubicBezTo>
                    <a:pt x="7269" y="4664"/>
                    <a:pt x="7570" y="4589"/>
                    <a:pt x="7795" y="4438"/>
                  </a:cubicBezTo>
                  <a:cubicBezTo>
                    <a:pt x="7895" y="4388"/>
                    <a:pt x="7971" y="4313"/>
                    <a:pt x="8046" y="4213"/>
                  </a:cubicBezTo>
                  <a:cubicBezTo>
                    <a:pt x="8221" y="4037"/>
                    <a:pt x="8322" y="3812"/>
                    <a:pt x="8397" y="3661"/>
                  </a:cubicBezTo>
                  <a:cubicBezTo>
                    <a:pt x="8697" y="2834"/>
                    <a:pt x="8447" y="1832"/>
                    <a:pt x="7795" y="1130"/>
                  </a:cubicBezTo>
                  <a:lnTo>
                    <a:pt x="7795" y="1130"/>
                  </a:lnTo>
                  <a:cubicBezTo>
                    <a:pt x="8447" y="1180"/>
                    <a:pt x="8998" y="1355"/>
                    <a:pt x="9424" y="1656"/>
                  </a:cubicBezTo>
                  <a:cubicBezTo>
                    <a:pt x="9875" y="2007"/>
                    <a:pt x="10151" y="2533"/>
                    <a:pt x="10151" y="3035"/>
                  </a:cubicBezTo>
                  <a:cubicBezTo>
                    <a:pt x="10151" y="3135"/>
                    <a:pt x="10151" y="3235"/>
                    <a:pt x="10126" y="3310"/>
                  </a:cubicBezTo>
                  <a:lnTo>
                    <a:pt x="10276" y="3361"/>
                  </a:lnTo>
                  <a:cubicBezTo>
                    <a:pt x="10302" y="3235"/>
                    <a:pt x="10302" y="3135"/>
                    <a:pt x="10302" y="3035"/>
                  </a:cubicBezTo>
                  <a:cubicBezTo>
                    <a:pt x="10302" y="2483"/>
                    <a:pt x="10001" y="1907"/>
                    <a:pt x="9500" y="1556"/>
                  </a:cubicBezTo>
                  <a:cubicBezTo>
                    <a:pt x="9023" y="1180"/>
                    <a:pt x="8397" y="1005"/>
                    <a:pt x="7645" y="980"/>
                  </a:cubicBezTo>
                  <a:cubicBezTo>
                    <a:pt x="7620" y="954"/>
                    <a:pt x="7595" y="929"/>
                    <a:pt x="7545" y="904"/>
                  </a:cubicBezTo>
                  <a:cubicBezTo>
                    <a:pt x="6892" y="324"/>
                    <a:pt x="5937" y="1"/>
                    <a:pt x="4858" y="1"/>
                  </a:cubicBezTo>
                  <a:close/>
                  <a:moveTo>
                    <a:pt x="1" y="6117"/>
                  </a:moveTo>
                  <a:lnTo>
                    <a:pt x="1" y="6744"/>
                  </a:lnTo>
                  <a:cubicBezTo>
                    <a:pt x="201" y="7396"/>
                    <a:pt x="477" y="8022"/>
                    <a:pt x="828" y="8624"/>
                  </a:cubicBezTo>
                  <a:cubicBezTo>
                    <a:pt x="1028" y="8924"/>
                    <a:pt x="1229" y="9250"/>
                    <a:pt x="1454" y="9551"/>
                  </a:cubicBezTo>
                  <a:cubicBezTo>
                    <a:pt x="1780" y="10002"/>
                    <a:pt x="2106" y="10478"/>
                    <a:pt x="2357" y="11005"/>
                  </a:cubicBezTo>
                  <a:cubicBezTo>
                    <a:pt x="2733" y="11757"/>
                    <a:pt x="2858" y="12584"/>
                    <a:pt x="2783" y="13386"/>
                  </a:cubicBezTo>
                  <a:cubicBezTo>
                    <a:pt x="2733" y="13912"/>
                    <a:pt x="2582" y="14388"/>
                    <a:pt x="2306" y="14764"/>
                  </a:cubicBezTo>
                  <a:cubicBezTo>
                    <a:pt x="2156" y="14990"/>
                    <a:pt x="1956" y="15190"/>
                    <a:pt x="1730" y="15366"/>
                  </a:cubicBezTo>
                  <a:lnTo>
                    <a:pt x="1981" y="15366"/>
                  </a:lnTo>
                  <a:cubicBezTo>
                    <a:pt x="2156" y="15215"/>
                    <a:pt x="2306" y="15040"/>
                    <a:pt x="2432" y="14839"/>
                  </a:cubicBezTo>
                  <a:cubicBezTo>
                    <a:pt x="2707" y="14463"/>
                    <a:pt x="2883" y="13962"/>
                    <a:pt x="2933" y="13386"/>
                  </a:cubicBezTo>
                  <a:cubicBezTo>
                    <a:pt x="3033" y="12584"/>
                    <a:pt x="2858" y="11731"/>
                    <a:pt x="2482" y="10929"/>
                  </a:cubicBezTo>
                  <a:cubicBezTo>
                    <a:pt x="2256" y="10403"/>
                    <a:pt x="1905" y="9927"/>
                    <a:pt x="1580" y="9451"/>
                  </a:cubicBezTo>
                  <a:cubicBezTo>
                    <a:pt x="1354" y="9150"/>
                    <a:pt x="1154" y="8849"/>
                    <a:pt x="953" y="8549"/>
                  </a:cubicBezTo>
                  <a:cubicBezTo>
                    <a:pt x="502" y="7797"/>
                    <a:pt x="201" y="6970"/>
                    <a:pt x="1" y="61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9"/>
            <p:cNvSpPr/>
            <p:nvPr/>
          </p:nvSpPr>
          <p:spPr>
            <a:xfrm>
              <a:off x="6987226" y="1590733"/>
              <a:ext cx="157224" cy="157639"/>
            </a:xfrm>
            <a:custGeom>
              <a:avLst/>
              <a:gdLst/>
              <a:ahLst/>
              <a:cxnLst/>
              <a:rect l="l" t="t" r="r" b="b"/>
              <a:pathLst>
                <a:path w="1504" h="1508" extrusionOk="0">
                  <a:moveTo>
                    <a:pt x="841" y="0"/>
                  </a:moveTo>
                  <a:cubicBezTo>
                    <a:pt x="577" y="0"/>
                    <a:pt x="327" y="166"/>
                    <a:pt x="226" y="430"/>
                  </a:cubicBezTo>
                  <a:lnTo>
                    <a:pt x="0" y="1106"/>
                  </a:lnTo>
                  <a:lnTo>
                    <a:pt x="1153" y="1507"/>
                  </a:lnTo>
                  <a:lnTo>
                    <a:pt x="1404" y="831"/>
                  </a:lnTo>
                  <a:cubicBezTo>
                    <a:pt x="1504" y="505"/>
                    <a:pt x="1353" y="154"/>
                    <a:pt x="1028" y="29"/>
                  </a:cubicBezTo>
                  <a:cubicBezTo>
                    <a:pt x="966" y="10"/>
                    <a:pt x="903" y="0"/>
                    <a:pt x="8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9"/>
            <p:cNvSpPr/>
            <p:nvPr/>
          </p:nvSpPr>
          <p:spPr>
            <a:xfrm>
              <a:off x="5517350" y="1333052"/>
              <a:ext cx="2486529" cy="1712179"/>
            </a:xfrm>
            <a:custGeom>
              <a:avLst/>
              <a:gdLst/>
              <a:ahLst/>
              <a:cxnLst/>
              <a:rect l="l" t="t" r="r" b="b"/>
              <a:pathLst>
                <a:path w="23786" h="16379" extrusionOk="0">
                  <a:moveTo>
                    <a:pt x="3557" y="0"/>
                  </a:moveTo>
                  <a:cubicBezTo>
                    <a:pt x="3260" y="0"/>
                    <a:pt x="2988" y="188"/>
                    <a:pt x="2908" y="489"/>
                  </a:cubicBezTo>
                  <a:lnTo>
                    <a:pt x="1" y="9762"/>
                  </a:lnTo>
                  <a:lnTo>
                    <a:pt x="1680" y="10288"/>
                  </a:lnTo>
                  <a:lnTo>
                    <a:pt x="8497" y="12494"/>
                  </a:lnTo>
                  <a:lnTo>
                    <a:pt x="8572" y="12494"/>
                  </a:lnTo>
                  <a:lnTo>
                    <a:pt x="14587" y="14449"/>
                  </a:lnTo>
                  <a:lnTo>
                    <a:pt x="15465" y="14724"/>
                  </a:lnTo>
                  <a:lnTo>
                    <a:pt x="15515" y="14724"/>
                  </a:lnTo>
                  <a:lnTo>
                    <a:pt x="20602" y="16353"/>
                  </a:lnTo>
                  <a:lnTo>
                    <a:pt x="20602" y="16378"/>
                  </a:lnTo>
                  <a:lnTo>
                    <a:pt x="20628" y="16328"/>
                  </a:lnTo>
                  <a:lnTo>
                    <a:pt x="21755" y="12844"/>
                  </a:lnTo>
                  <a:lnTo>
                    <a:pt x="23635" y="7130"/>
                  </a:lnTo>
                  <a:cubicBezTo>
                    <a:pt x="23785" y="6704"/>
                    <a:pt x="23560" y="6253"/>
                    <a:pt x="23134" y="6128"/>
                  </a:cubicBezTo>
                  <a:lnTo>
                    <a:pt x="17946" y="4499"/>
                  </a:lnTo>
                  <a:lnTo>
                    <a:pt x="17820" y="4448"/>
                  </a:lnTo>
                  <a:lnTo>
                    <a:pt x="12282" y="2719"/>
                  </a:lnTo>
                  <a:lnTo>
                    <a:pt x="12156" y="2669"/>
                  </a:lnTo>
                  <a:lnTo>
                    <a:pt x="4387" y="213"/>
                  </a:lnTo>
                  <a:lnTo>
                    <a:pt x="3785" y="37"/>
                  </a:lnTo>
                  <a:cubicBezTo>
                    <a:pt x="3709" y="12"/>
                    <a:pt x="3633" y="0"/>
                    <a:pt x="3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9"/>
            <p:cNvSpPr/>
            <p:nvPr/>
          </p:nvSpPr>
          <p:spPr>
            <a:xfrm>
              <a:off x="6064908" y="1846324"/>
              <a:ext cx="293541" cy="441765"/>
            </a:xfrm>
            <a:custGeom>
              <a:avLst/>
              <a:gdLst/>
              <a:ahLst/>
              <a:cxnLst/>
              <a:rect l="l" t="t" r="r" b="b"/>
              <a:pathLst>
                <a:path w="2808" h="4226" extrusionOk="0">
                  <a:moveTo>
                    <a:pt x="1941" y="1"/>
                  </a:moveTo>
                  <a:cubicBezTo>
                    <a:pt x="1649" y="1"/>
                    <a:pt x="1367" y="184"/>
                    <a:pt x="1254" y="466"/>
                  </a:cubicBezTo>
                  <a:lnTo>
                    <a:pt x="151" y="3173"/>
                  </a:lnTo>
                  <a:cubicBezTo>
                    <a:pt x="1" y="3574"/>
                    <a:pt x="176" y="4000"/>
                    <a:pt x="552" y="4175"/>
                  </a:cubicBezTo>
                  <a:cubicBezTo>
                    <a:pt x="643" y="4209"/>
                    <a:pt x="737" y="4225"/>
                    <a:pt x="829" y="4225"/>
                  </a:cubicBezTo>
                  <a:cubicBezTo>
                    <a:pt x="1143" y="4225"/>
                    <a:pt x="1439" y="4040"/>
                    <a:pt x="1555" y="3749"/>
                  </a:cubicBezTo>
                  <a:lnTo>
                    <a:pt x="2658" y="1042"/>
                  </a:lnTo>
                  <a:cubicBezTo>
                    <a:pt x="2808" y="666"/>
                    <a:pt x="2633" y="215"/>
                    <a:pt x="2232" y="65"/>
                  </a:cubicBezTo>
                  <a:cubicBezTo>
                    <a:pt x="2138" y="21"/>
                    <a:pt x="2039" y="1"/>
                    <a:pt x="1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9"/>
            <p:cNvSpPr/>
            <p:nvPr/>
          </p:nvSpPr>
          <p:spPr>
            <a:xfrm>
              <a:off x="5981070" y="1930162"/>
              <a:ext cx="461219" cy="272941"/>
            </a:xfrm>
            <a:custGeom>
              <a:avLst/>
              <a:gdLst/>
              <a:ahLst/>
              <a:cxnLst/>
              <a:rect l="l" t="t" r="r" b="b"/>
              <a:pathLst>
                <a:path w="4412" h="2611" extrusionOk="0">
                  <a:moveTo>
                    <a:pt x="839" y="1"/>
                  </a:moveTo>
                  <a:cubicBezTo>
                    <a:pt x="546" y="1"/>
                    <a:pt x="264" y="184"/>
                    <a:pt x="151" y="466"/>
                  </a:cubicBezTo>
                  <a:cubicBezTo>
                    <a:pt x="1" y="867"/>
                    <a:pt x="176" y="1293"/>
                    <a:pt x="552" y="1468"/>
                  </a:cubicBezTo>
                  <a:lnTo>
                    <a:pt x="3259" y="2546"/>
                  </a:lnTo>
                  <a:cubicBezTo>
                    <a:pt x="3359" y="2590"/>
                    <a:pt x="3461" y="2610"/>
                    <a:pt x="3560" y="2610"/>
                  </a:cubicBezTo>
                  <a:cubicBezTo>
                    <a:pt x="3857" y="2610"/>
                    <a:pt x="4130" y="2427"/>
                    <a:pt x="4262" y="2145"/>
                  </a:cubicBezTo>
                  <a:cubicBezTo>
                    <a:pt x="4412" y="1744"/>
                    <a:pt x="4237" y="1318"/>
                    <a:pt x="3836" y="1142"/>
                  </a:cubicBezTo>
                  <a:lnTo>
                    <a:pt x="1129" y="65"/>
                  </a:lnTo>
                  <a:cubicBezTo>
                    <a:pt x="1035" y="21"/>
                    <a:pt x="936" y="1"/>
                    <a:pt x="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9"/>
            <p:cNvSpPr/>
            <p:nvPr/>
          </p:nvSpPr>
          <p:spPr>
            <a:xfrm>
              <a:off x="5517350" y="1328452"/>
              <a:ext cx="458606" cy="1080160"/>
            </a:xfrm>
            <a:custGeom>
              <a:avLst/>
              <a:gdLst/>
              <a:ahLst/>
              <a:cxnLst/>
              <a:rect l="l" t="t" r="r" b="b"/>
              <a:pathLst>
                <a:path w="4387" h="10333" extrusionOk="0">
                  <a:moveTo>
                    <a:pt x="3448" y="0"/>
                  </a:moveTo>
                  <a:cubicBezTo>
                    <a:pt x="3217" y="0"/>
                    <a:pt x="3012" y="144"/>
                    <a:pt x="2933" y="382"/>
                  </a:cubicBezTo>
                  <a:lnTo>
                    <a:pt x="1" y="9806"/>
                  </a:lnTo>
                  <a:lnTo>
                    <a:pt x="1680" y="10332"/>
                  </a:lnTo>
                  <a:lnTo>
                    <a:pt x="4387" y="257"/>
                  </a:lnTo>
                  <a:lnTo>
                    <a:pt x="3635" y="31"/>
                  </a:lnTo>
                  <a:cubicBezTo>
                    <a:pt x="3572" y="10"/>
                    <a:pt x="3509" y="0"/>
                    <a:pt x="3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9"/>
            <p:cNvSpPr/>
            <p:nvPr/>
          </p:nvSpPr>
          <p:spPr>
            <a:xfrm>
              <a:off x="5850087" y="1727258"/>
              <a:ext cx="752043" cy="691813"/>
            </a:xfrm>
            <a:custGeom>
              <a:avLst/>
              <a:gdLst/>
              <a:ahLst/>
              <a:cxnLst/>
              <a:rect l="l" t="t" r="r" b="b"/>
              <a:pathLst>
                <a:path w="7194" h="6618" extrusionOk="0">
                  <a:moveTo>
                    <a:pt x="3434" y="76"/>
                  </a:moveTo>
                  <a:cubicBezTo>
                    <a:pt x="3986" y="76"/>
                    <a:pt x="4537" y="201"/>
                    <a:pt x="5038" y="502"/>
                  </a:cubicBezTo>
                  <a:cubicBezTo>
                    <a:pt x="5790" y="928"/>
                    <a:pt x="6342" y="1630"/>
                    <a:pt x="6567" y="2482"/>
                  </a:cubicBezTo>
                  <a:cubicBezTo>
                    <a:pt x="6768" y="3309"/>
                    <a:pt x="6668" y="4186"/>
                    <a:pt x="6216" y="4938"/>
                  </a:cubicBezTo>
                  <a:cubicBezTo>
                    <a:pt x="5790" y="5690"/>
                    <a:pt x="5089" y="6216"/>
                    <a:pt x="4261" y="6442"/>
                  </a:cubicBezTo>
                  <a:cubicBezTo>
                    <a:pt x="3989" y="6516"/>
                    <a:pt x="3712" y="6552"/>
                    <a:pt x="3435" y="6552"/>
                  </a:cubicBezTo>
                  <a:cubicBezTo>
                    <a:pt x="2870" y="6552"/>
                    <a:pt x="2310" y="6402"/>
                    <a:pt x="1805" y="6116"/>
                  </a:cubicBezTo>
                  <a:cubicBezTo>
                    <a:pt x="1053" y="5690"/>
                    <a:pt x="527" y="4988"/>
                    <a:pt x="302" y="4136"/>
                  </a:cubicBezTo>
                  <a:cubicBezTo>
                    <a:pt x="76" y="3309"/>
                    <a:pt x="176" y="2432"/>
                    <a:pt x="627" y="1680"/>
                  </a:cubicBezTo>
                  <a:cubicBezTo>
                    <a:pt x="1229" y="652"/>
                    <a:pt x="2307" y="76"/>
                    <a:pt x="3434" y="76"/>
                  </a:cubicBezTo>
                  <a:close/>
                  <a:moveTo>
                    <a:pt x="3433" y="1"/>
                  </a:moveTo>
                  <a:cubicBezTo>
                    <a:pt x="2289" y="1"/>
                    <a:pt x="1173" y="597"/>
                    <a:pt x="552" y="1655"/>
                  </a:cubicBezTo>
                  <a:cubicBezTo>
                    <a:pt x="126" y="2407"/>
                    <a:pt x="1" y="3309"/>
                    <a:pt x="226" y="4161"/>
                  </a:cubicBezTo>
                  <a:cubicBezTo>
                    <a:pt x="452" y="5013"/>
                    <a:pt x="1003" y="5740"/>
                    <a:pt x="1755" y="6166"/>
                  </a:cubicBezTo>
                  <a:cubicBezTo>
                    <a:pt x="2282" y="6467"/>
                    <a:pt x="2833" y="6617"/>
                    <a:pt x="3409" y="6617"/>
                  </a:cubicBezTo>
                  <a:cubicBezTo>
                    <a:pt x="3710" y="6617"/>
                    <a:pt x="3986" y="6592"/>
                    <a:pt x="4287" y="6517"/>
                  </a:cubicBezTo>
                  <a:cubicBezTo>
                    <a:pt x="5139" y="6266"/>
                    <a:pt x="5840" y="5740"/>
                    <a:pt x="6292" y="4963"/>
                  </a:cubicBezTo>
                  <a:cubicBezTo>
                    <a:pt x="7194" y="3384"/>
                    <a:pt x="6668" y="1354"/>
                    <a:pt x="5089" y="452"/>
                  </a:cubicBezTo>
                  <a:cubicBezTo>
                    <a:pt x="4567" y="146"/>
                    <a:pt x="3997" y="1"/>
                    <a:pt x="3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9"/>
            <p:cNvSpPr/>
            <p:nvPr/>
          </p:nvSpPr>
          <p:spPr>
            <a:xfrm>
              <a:off x="6848298" y="1720358"/>
              <a:ext cx="180954" cy="94081"/>
            </a:xfrm>
            <a:custGeom>
              <a:avLst/>
              <a:gdLst/>
              <a:ahLst/>
              <a:cxnLst/>
              <a:rect l="l" t="t" r="r" b="b"/>
              <a:pathLst>
                <a:path w="1731" h="900" extrusionOk="0">
                  <a:moveTo>
                    <a:pt x="269" y="1"/>
                  </a:moveTo>
                  <a:cubicBezTo>
                    <a:pt x="168" y="1"/>
                    <a:pt x="71" y="68"/>
                    <a:pt x="51" y="167"/>
                  </a:cubicBezTo>
                  <a:cubicBezTo>
                    <a:pt x="1" y="317"/>
                    <a:pt x="76" y="443"/>
                    <a:pt x="201" y="493"/>
                  </a:cubicBezTo>
                  <a:lnTo>
                    <a:pt x="1354" y="894"/>
                  </a:lnTo>
                  <a:cubicBezTo>
                    <a:pt x="1374" y="898"/>
                    <a:pt x="1395" y="900"/>
                    <a:pt x="1417" y="900"/>
                  </a:cubicBezTo>
                  <a:cubicBezTo>
                    <a:pt x="1526" y="900"/>
                    <a:pt x="1638" y="844"/>
                    <a:pt x="1680" y="718"/>
                  </a:cubicBezTo>
                  <a:cubicBezTo>
                    <a:pt x="1730" y="593"/>
                    <a:pt x="1655" y="443"/>
                    <a:pt x="1530" y="418"/>
                  </a:cubicBezTo>
                  <a:lnTo>
                    <a:pt x="352" y="17"/>
                  </a:lnTo>
                  <a:cubicBezTo>
                    <a:pt x="325" y="6"/>
                    <a:pt x="297" y="1"/>
                    <a:pt x="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9"/>
            <p:cNvSpPr/>
            <p:nvPr/>
          </p:nvSpPr>
          <p:spPr>
            <a:xfrm>
              <a:off x="7089357" y="1801583"/>
              <a:ext cx="180850" cy="95127"/>
            </a:xfrm>
            <a:custGeom>
              <a:avLst/>
              <a:gdLst/>
              <a:ahLst/>
              <a:cxnLst/>
              <a:rect l="l" t="t" r="r" b="b"/>
              <a:pathLst>
                <a:path w="1730" h="910" extrusionOk="0">
                  <a:moveTo>
                    <a:pt x="294" y="1"/>
                  </a:moveTo>
                  <a:cubicBezTo>
                    <a:pt x="191" y="1"/>
                    <a:pt x="90" y="68"/>
                    <a:pt x="51" y="167"/>
                  </a:cubicBezTo>
                  <a:cubicBezTo>
                    <a:pt x="1" y="317"/>
                    <a:pt x="76" y="443"/>
                    <a:pt x="201" y="493"/>
                  </a:cubicBezTo>
                  <a:lnTo>
                    <a:pt x="1379" y="894"/>
                  </a:lnTo>
                  <a:cubicBezTo>
                    <a:pt x="1405" y="904"/>
                    <a:pt x="1432" y="909"/>
                    <a:pt x="1459" y="909"/>
                  </a:cubicBezTo>
                  <a:cubicBezTo>
                    <a:pt x="1562" y="909"/>
                    <a:pt x="1660" y="837"/>
                    <a:pt x="1680" y="718"/>
                  </a:cubicBezTo>
                  <a:cubicBezTo>
                    <a:pt x="1730" y="593"/>
                    <a:pt x="1655" y="443"/>
                    <a:pt x="1529" y="418"/>
                  </a:cubicBezTo>
                  <a:lnTo>
                    <a:pt x="376" y="17"/>
                  </a:lnTo>
                  <a:cubicBezTo>
                    <a:pt x="350" y="6"/>
                    <a:pt x="322" y="1"/>
                    <a:pt x="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9"/>
            <p:cNvSpPr/>
            <p:nvPr/>
          </p:nvSpPr>
          <p:spPr>
            <a:xfrm>
              <a:off x="7487638" y="2252761"/>
              <a:ext cx="196530" cy="172169"/>
            </a:xfrm>
            <a:custGeom>
              <a:avLst/>
              <a:gdLst/>
              <a:ahLst/>
              <a:cxnLst/>
              <a:rect l="l" t="t" r="r" b="b"/>
              <a:pathLst>
                <a:path w="1880" h="1647" extrusionOk="0">
                  <a:moveTo>
                    <a:pt x="933" y="0"/>
                  </a:moveTo>
                  <a:cubicBezTo>
                    <a:pt x="649" y="0"/>
                    <a:pt x="376" y="145"/>
                    <a:pt x="226" y="412"/>
                  </a:cubicBezTo>
                  <a:cubicBezTo>
                    <a:pt x="0" y="788"/>
                    <a:pt x="125" y="1290"/>
                    <a:pt x="526" y="1540"/>
                  </a:cubicBezTo>
                  <a:cubicBezTo>
                    <a:pt x="647" y="1613"/>
                    <a:pt x="780" y="1646"/>
                    <a:pt x="913" y="1646"/>
                  </a:cubicBezTo>
                  <a:cubicBezTo>
                    <a:pt x="1195" y="1646"/>
                    <a:pt x="1476" y="1495"/>
                    <a:pt x="1629" y="1239"/>
                  </a:cubicBezTo>
                  <a:cubicBezTo>
                    <a:pt x="1880" y="838"/>
                    <a:pt x="1729" y="337"/>
                    <a:pt x="1353" y="112"/>
                  </a:cubicBezTo>
                  <a:cubicBezTo>
                    <a:pt x="1220" y="36"/>
                    <a:pt x="1075" y="0"/>
                    <a:pt x="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9"/>
            <p:cNvSpPr/>
            <p:nvPr/>
          </p:nvSpPr>
          <p:spPr>
            <a:xfrm>
              <a:off x="7592383" y="2459742"/>
              <a:ext cx="196635" cy="172692"/>
            </a:xfrm>
            <a:custGeom>
              <a:avLst/>
              <a:gdLst/>
              <a:ahLst/>
              <a:cxnLst/>
              <a:rect l="l" t="t" r="r" b="b"/>
              <a:pathLst>
                <a:path w="1881" h="1652" extrusionOk="0">
                  <a:moveTo>
                    <a:pt x="933" y="0"/>
                  </a:moveTo>
                  <a:cubicBezTo>
                    <a:pt x="649" y="0"/>
                    <a:pt x="376" y="145"/>
                    <a:pt x="226" y="412"/>
                  </a:cubicBezTo>
                  <a:cubicBezTo>
                    <a:pt x="1" y="813"/>
                    <a:pt x="126" y="1315"/>
                    <a:pt x="527" y="1540"/>
                  </a:cubicBezTo>
                  <a:cubicBezTo>
                    <a:pt x="652" y="1615"/>
                    <a:pt x="794" y="1652"/>
                    <a:pt x="936" y="1652"/>
                  </a:cubicBezTo>
                  <a:cubicBezTo>
                    <a:pt x="1220" y="1652"/>
                    <a:pt x="1504" y="1507"/>
                    <a:pt x="1655" y="1239"/>
                  </a:cubicBezTo>
                  <a:cubicBezTo>
                    <a:pt x="1880" y="838"/>
                    <a:pt x="1730" y="337"/>
                    <a:pt x="1354" y="112"/>
                  </a:cubicBezTo>
                  <a:cubicBezTo>
                    <a:pt x="1220" y="36"/>
                    <a:pt x="1075" y="0"/>
                    <a:pt x="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9"/>
            <p:cNvSpPr/>
            <p:nvPr/>
          </p:nvSpPr>
          <p:spPr>
            <a:xfrm>
              <a:off x="7380176" y="2530409"/>
              <a:ext cx="196635" cy="172169"/>
            </a:xfrm>
            <a:custGeom>
              <a:avLst/>
              <a:gdLst/>
              <a:ahLst/>
              <a:cxnLst/>
              <a:rect l="l" t="t" r="r" b="b"/>
              <a:pathLst>
                <a:path w="1881" h="1647" extrusionOk="0">
                  <a:moveTo>
                    <a:pt x="933" y="1"/>
                  </a:moveTo>
                  <a:cubicBezTo>
                    <a:pt x="649" y="1"/>
                    <a:pt x="376" y="146"/>
                    <a:pt x="226" y="413"/>
                  </a:cubicBezTo>
                  <a:cubicBezTo>
                    <a:pt x="0" y="789"/>
                    <a:pt x="126" y="1290"/>
                    <a:pt x="527" y="1541"/>
                  </a:cubicBezTo>
                  <a:cubicBezTo>
                    <a:pt x="655" y="1613"/>
                    <a:pt x="794" y="1647"/>
                    <a:pt x="931" y="1647"/>
                  </a:cubicBezTo>
                  <a:cubicBezTo>
                    <a:pt x="1221" y="1647"/>
                    <a:pt x="1501" y="1496"/>
                    <a:pt x="1655" y="1240"/>
                  </a:cubicBezTo>
                  <a:cubicBezTo>
                    <a:pt x="1880" y="839"/>
                    <a:pt x="1730" y="338"/>
                    <a:pt x="1354" y="112"/>
                  </a:cubicBezTo>
                  <a:cubicBezTo>
                    <a:pt x="1220" y="37"/>
                    <a:pt x="1075" y="1"/>
                    <a:pt x="9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9"/>
            <p:cNvSpPr/>
            <p:nvPr/>
          </p:nvSpPr>
          <p:spPr>
            <a:xfrm>
              <a:off x="7275326" y="2344962"/>
              <a:ext cx="196635" cy="172169"/>
            </a:xfrm>
            <a:custGeom>
              <a:avLst/>
              <a:gdLst/>
              <a:ahLst/>
              <a:cxnLst/>
              <a:rect l="l" t="t" r="r" b="b"/>
              <a:pathLst>
                <a:path w="1881" h="1647" extrusionOk="0">
                  <a:moveTo>
                    <a:pt x="967" y="1"/>
                  </a:moveTo>
                  <a:cubicBezTo>
                    <a:pt x="683" y="1"/>
                    <a:pt x="397" y="152"/>
                    <a:pt x="227" y="408"/>
                  </a:cubicBezTo>
                  <a:cubicBezTo>
                    <a:pt x="1" y="809"/>
                    <a:pt x="151" y="1310"/>
                    <a:pt x="527" y="1535"/>
                  </a:cubicBezTo>
                  <a:cubicBezTo>
                    <a:pt x="661" y="1611"/>
                    <a:pt x="806" y="1647"/>
                    <a:pt x="948" y="1647"/>
                  </a:cubicBezTo>
                  <a:cubicBezTo>
                    <a:pt x="1232" y="1647"/>
                    <a:pt x="1505" y="1502"/>
                    <a:pt x="1655" y="1235"/>
                  </a:cubicBezTo>
                  <a:cubicBezTo>
                    <a:pt x="1881" y="859"/>
                    <a:pt x="1755" y="332"/>
                    <a:pt x="1354" y="107"/>
                  </a:cubicBezTo>
                  <a:cubicBezTo>
                    <a:pt x="1234" y="35"/>
                    <a:pt x="1100" y="1"/>
                    <a:pt x="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9"/>
            <p:cNvSpPr/>
            <p:nvPr/>
          </p:nvSpPr>
          <p:spPr>
            <a:xfrm>
              <a:off x="6575878" y="2445316"/>
              <a:ext cx="138930" cy="120215"/>
            </a:xfrm>
            <a:custGeom>
              <a:avLst/>
              <a:gdLst/>
              <a:ahLst/>
              <a:cxnLst/>
              <a:rect l="l" t="t" r="r" b="b"/>
              <a:pathLst>
                <a:path w="1329" h="1150" extrusionOk="0">
                  <a:moveTo>
                    <a:pt x="1064" y="1"/>
                  </a:moveTo>
                  <a:cubicBezTo>
                    <a:pt x="899" y="1"/>
                    <a:pt x="649" y="127"/>
                    <a:pt x="426" y="350"/>
                  </a:cubicBezTo>
                  <a:cubicBezTo>
                    <a:pt x="126" y="626"/>
                    <a:pt x="0" y="976"/>
                    <a:pt x="126" y="1102"/>
                  </a:cubicBezTo>
                  <a:cubicBezTo>
                    <a:pt x="158" y="1134"/>
                    <a:pt x="204" y="1150"/>
                    <a:pt x="260" y="1150"/>
                  </a:cubicBezTo>
                  <a:cubicBezTo>
                    <a:pt x="419" y="1150"/>
                    <a:pt x="655" y="1023"/>
                    <a:pt x="877" y="801"/>
                  </a:cubicBezTo>
                  <a:cubicBezTo>
                    <a:pt x="1178" y="525"/>
                    <a:pt x="1329" y="199"/>
                    <a:pt x="1203" y="49"/>
                  </a:cubicBezTo>
                  <a:cubicBezTo>
                    <a:pt x="1171" y="16"/>
                    <a:pt x="1123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9"/>
            <p:cNvSpPr/>
            <p:nvPr/>
          </p:nvSpPr>
          <p:spPr>
            <a:xfrm>
              <a:off x="6759234" y="2500302"/>
              <a:ext cx="138930" cy="119274"/>
            </a:xfrm>
            <a:custGeom>
              <a:avLst/>
              <a:gdLst/>
              <a:ahLst/>
              <a:cxnLst/>
              <a:rect l="l" t="t" r="r" b="b"/>
              <a:pathLst>
                <a:path w="1329" h="1141" extrusionOk="0">
                  <a:moveTo>
                    <a:pt x="1087" y="1"/>
                  </a:moveTo>
                  <a:cubicBezTo>
                    <a:pt x="922" y="1"/>
                    <a:pt x="673" y="122"/>
                    <a:pt x="452" y="325"/>
                  </a:cubicBezTo>
                  <a:cubicBezTo>
                    <a:pt x="151" y="626"/>
                    <a:pt x="1" y="952"/>
                    <a:pt x="126" y="1077"/>
                  </a:cubicBezTo>
                  <a:cubicBezTo>
                    <a:pt x="162" y="1120"/>
                    <a:pt x="217" y="1141"/>
                    <a:pt x="284" y="1141"/>
                  </a:cubicBezTo>
                  <a:cubicBezTo>
                    <a:pt x="449" y="1141"/>
                    <a:pt x="689" y="1015"/>
                    <a:pt x="903" y="801"/>
                  </a:cubicBezTo>
                  <a:cubicBezTo>
                    <a:pt x="1204" y="526"/>
                    <a:pt x="1329" y="175"/>
                    <a:pt x="1229" y="49"/>
                  </a:cubicBezTo>
                  <a:cubicBezTo>
                    <a:pt x="1196" y="16"/>
                    <a:pt x="1147" y="1"/>
                    <a:pt x="10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9"/>
            <p:cNvSpPr/>
            <p:nvPr/>
          </p:nvSpPr>
          <p:spPr>
            <a:xfrm>
              <a:off x="6934749" y="2560620"/>
              <a:ext cx="139035" cy="117706"/>
            </a:xfrm>
            <a:custGeom>
              <a:avLst/>
              <a:gdLst/>
              <a:ahLst/>
              <a:cxnLst/>
              <a:rect l="l" t="t" r="r" b="b"/>
              <a:pathLst>
                <a:path w="1330" h="1126" extrusionOk="0">
                  <a:moveTo>
                    <a:pt x="1067" y="0"/>
                  </a:moveTo>
                  <a:cubicBezTo>
                    <a:pt x="908" y="0"/>
                    <a:pt x="673" y="122"/>
                    <a:pt x="452" y="325"/>
                  </a:cubicBezTo>
                  <a:cubicBezTo>
                    <a:pt x="151" y="625"/>
                    <a:pt x="1" y="951"/>
                    <a:pt x="126" y="1076"/>
                  </a:cubicBezTo>
                  <a:cubicBezTo>
                    <a:pt x="159" y="1110"/>
                    <a:pt x="208" y="1125"/>
                    <a:pt x="267" y="1125"/>
                  </a:cubicBezTo>
                  <a:cubicBezTo>
                    <a:pt x="431" y="1125"/>
                    <a:pt x="675" y="1004"/>
                    <a:pt x="878" y="801"/>
                  </a:cubicBezTo>
                  <a:cubicBezTo>
                    <a:pt x="1179" y="500"/>
                    <a:pt x="1329" y="174"/>
                    <a:pt x="1204" y="49"/>
                  </a:cubicBezTo>
                  <a:cubicBezTo>
                    <a:pt x="1171" y="16"/>
                    <a:pt x="1124" y="0"/>
                    <a:pt x="10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9"/>
            <p:cNvSpPr/>
            <p:nvPr/>
          </p:nvSpPr>
          <p:spPr>
            <a:xfrm>
              <a:off x="6746167" y="1611954"/>
              <a:ext cx="647192" cy="395770"/>
            </a:xfrm>
            <a:custGeom>
              <a:avLst/>
              <a:gdLst/>
              <a:ahLst/>
              <a:cxnLst/>
              <a:rect l="l" t="t" r="r" b="b"/>
              <a:pathLst>
                <a:path w="6191" h="3786" extrusionOk="0">
                  <a:moveTo>
                    <a:pt x="401" y="1"/>
                  </a:moveTo>
                  <a:lnTo>
                    <a:pt x="0" y="2081"/>
                  </a:lnTo>
                  <a:lnTo>
                    <a:pt x="5439" y="3785"/>
                  </a:lnTo>
                  <a:lnTo>
                    <a:pt x="6191" y="1831"/>
                  </a:lnTo>
                  <a:lnTo>
                    <a:pt x="6065" y="1780"/>
                  </a:lnTo>
                  <a:lnTo>
                    <a:pt x="5364" y="3635"/>
                  </a:lnTo>
                  <a:lnTo>
                    <a:pt x="151" y="2006"/>
                  </a:lnTo>
                  <a:lnTo>
                    <a:pt x="527" y="5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9"/>
            <p:cNvSpPr/>
            <p:nvPr/>
          </p:nvSpPr>
          <p:spPr>
            <a:xfrm>
              <a:off x="6405590" y="1950651"/>
              <a:ext cx="867243" cy="921685"/>
            </a:xfrm>
            <a:custGeom>
              <a:avLst/>
              <a:gdLst/>
              <a:ahLst/>
              <a:cxnLst/>
              <a:rect l="l" t="t" r="r" b="b"/>
              <a:pathLst>
                <a:path w="8296" h="8817" extrusionOk="0">
                  <a:moveTo>
                    <a:pt x="3653" y="1"/>
                  </a:moveTo>
                  <a:cubicBezTo>
                    <a:pt x="3231" y="1"/>
                    <a:pt x="2838" y="242"/>
                    <a:pt x="2657" y="646"/>
                  </a:cubicBezTo>
                  <a:lnTo>
                    <a:pt x="0" y="6586"/>
                  </a:lnTo>
                  <a:lnTo>
                    <a:pt x="75" y="6611"/>
                  </a:lnTo>
                  <a:lnTo>
                    <a:pt x="2707" y="671"/>
                  </a:lnTo>
                  <a:cubicBezTo>
                    <a:pt x="2886" y="293"/>
                    <a:pt x="3254" y="73"/>
                    <a:pt x="3636" y="73"/>
                  </a:cubicBezTo>
                  <a:cubicBezTo>
                    <a:pt x="3736" y="73"/>
                    <a:pt x="3836" y="88"/>
                    <a:pt x="3935" y="119"/>
                  </a:cubicBezTo>
                  <a:lnTo>
                    <a:pt x="7444" y="1172"/>
                  </a:lnTo>
                  <a:cubicBezTo>
                    <a:pt x="7920" y="1322"/>
                    <a:pt x="8221" y="1824"/>
                    <a:pt x="8146" y="2325"/>
                  </a:cubicBezTo>
                  <a:lnTo>
                    <a:pt x="7043" y="8315"/>
                  </a:lnTo>
                  <a:lnTo>
                    <a:pt x="6968" y="8816"/>
                  </a:lnTo>
                  <a:lnTo>
                    <a:pt x="7018" y="8816"/>
                  </a:lnTo>
                  <a:lnTo>
                    <a:pt x="7118" y="8290"/>
                  </a:lnTo>
                  <a:lnTo>
                    <a:pt x="8196" y="2350"/>
                  </a:lnTo>
                  <a:cubicBezTo>
                    <a:pt x="8296" y="1799"/>
                    <a:pt x="7970" y="1272"/>
                    <a:pt x="7444" y="1122"/>
                  </a:cubicBezTo>
                  <a:lnTo>
                    <a:pt x="3960" y="44"/>
                  </a:lnTo>
                  <a:cubicBezTo>
                    <a:pt x="3858" y="15"/>
                    <a:pt x="3754" y="1"/>
                    <a:pt x="3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9"/>
            <p:cNvSpPr/>
            <p:nvPr/>
          </p:nvSpPr>
          <p:spPr>
            <a:xfrm>
              <a:off x="6678010" y="2165473"/>
              <a:ext cx="500526" cy="266669"/>
            </a:xfrm>
            <a:custGeom>
              <a:avLst/>
              <a:gdLst/>
              <a:ahLst/>
              <a:cxnLst/>
              <a:rect l="l" t="t" r="r" b="b"/>
              <a:pathLst>
                <a:path w="4788" h="2551" extrusionOk="0">
                  <a:moveTo>
                    <a:pt x="846" y="69"/>
                  </a:moveTo>
                  <a:cubicBezTo>
                    <a:pt x="908" y="69"/>
                    <a:pt x="970" y="78"/>
                    <a:pt x="1028" y="94"/>
                  </a:cubicBezTo>
                  <a:lnTo>
                    <a:pt x="4186" y="1047"/>
                  </a:lnTo>
                  <a:cubicBezTo>
                    <a:pt x="4236" y="1047"/>
                    <a:pt x="4286" y="1072"/>
                    <a:pt x="4337" y="1097"/>
                  </a:cubicBezTo>
                  <a:cubicBezTo>
                    <a:pt x="4462" y="1172"/>
                    <a:pt x="4537" y="1272"/>
                    <a:pt x="4612" y="1398"/>
                  </a:cubicBezTo>
                  <a:cubicBezTo>
                    <a:pt x="4712" y="1573"/>
                    <a:pt x="4738" y="1774"/>
                    <a:pt x="4662" y="1949"/>
                  </a:cubicBezTo>
                  <a:cubicBezTo>
                    <a:pt x="4612" y="2150"/>
                    <a:pt x="4487" y="2300"/>
                    <a:pt x="4311" y="2400"/>
                  </a:cubicBezTo>
                  <a:cubicBezTo>
                    <a:pt x="4209" y="2459"/>
                    <a:pt x="4097" y="2483"/>
                    <a:pt x="3987" y="2483"/>
                  </a:cubicBezTo>
                  <a:cubicBezTo>
                    <a:pt x="3910" y="2483"/>
                    <a:pt x="3833" y="2471"/>
                    <a:pt x="3760" y="2450"/>
                  </a:cubicBezTo>
                  <a:lnTo>
                    <a:pt x="602" y="1523"/>
                  </a:lnTo>
                  <a:cubicBezTo>
                    <a:pt x="427" y="1473"/>
                    <a:pt x="276" y="1348"/>
                    <a:pt x="176" y="1172"/>
                  </a:cubicBezTo>
                  <a:cubicBezTo>
                    <a:pt x="76" y="997"/>
                    <a:pt x="51" y="796"/>
                    <a:pt x="126" y="596"/>
                  </a:cubicBezTo>
                  <a:cubicBezTo>
                    <a:pt x="176" y="420"/>
                    <a:pt x="301" y="270"/>
                    <a:pt x="477" y="170"/>
                  </a:cubicBezTo>
                  <a:cubicBezTo>
                    <a:pt x="594" y="103"/>
                    <a:pt x="722" y="69"/>
                    <a:pt x="846" y="69"/>
                  </a:cubicBezTo>
                  <a:close/>
                  <a:moveTo>
                    <a:pt x="809" y="1"/>
                  </a:moveTo>
                  <a:cubicBezTo>
                    <a:pt x="683" y="1"/>
                    <a:pt x="558" y="34"/>
                    <a:pt x="452" y="94"/>
                  </a:cubicBezTo>
                  <a:cubicBezTo>
                    <a:pt x="251" y="220"/>
                    <a:pt x="101" y="370"/>
                    <a:pt x="51" y="596"/>
                  </a:cubicBezTo>
                  <a:cubicBezTo>
                    <a:pt x="1" y="796"/>
                    <a:pt x="1" y="997"/>
                    <a:pt x="126" y="1197"/>
                  </a:cubicBezTo>
                  <a:cubicBezTo>
                    <a:pt x="176" y="1323"/>
                    <a:pt x="301" y="1448"/>
                    <a:pt x="427" y="1498"/>
                  </a:cubicBezTo>
                  <a:cubicBezTo>
                    <a:pt x="477" y="1548"/>
                    <a:pt x="527" y="1573"/>
                    <a:pt x="602" y="1598"/>
                  </a:cubicBezTo>
                  <a:lnTo>
                    <a:pt x="3735" y="2526"/>
                  </a:lnTo>
                  <a:cubicBezTo>
                    <a:pt x="3802" y="2542"/>
                    <a:pt x="3871" y="2551"/>
                    <a:pt x="3941" y="2551"/>
                  </a:cubicBezTo>
                  <a:cubicBezTo>
                    <a:pt x="4080" y="2551"/>
                    <a:pt x="4220" y="2517"/>
                    <a:pt x="4337" y="2450"/>
                  </a:cubicBezTo>
                  <a:cubicBezTo>
                    <a:pt x="4537" y="2350"/>
                    <a:pt x="4662" y="2175"/>
                    <a:pt x="4738" y="1974"/>
                  </a:cubicBezTo>
                  <a:cubicBezTo>
                    <a:pt x="4788" y="1774"/>
                    <a:pt x="4763" y="1548"/>
                    <a:pt x="4662" y="1373"/>
                  </a:cubicBezTo>
                  <a:cubicBezTo>
                    <a:pt x="4562" y="1172"/>
                    <a:pt x="4387" y="1047"/>
                    <a:pt x="4186" y="972"/>
                  </a:cubicBezTo>
                  <a:lnTo>
                    <a:pt x="1053" y="44"/>
                  </a:lnTo>
                  <a:cubicBezTo>
                    <a:pt x="974" y="15"/>
                    <a:pt x="891" y="1"/>
                    <a:pt x="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9"/>
            <p:cNvSpPr/>
            <p:nvPr/>
          </p:nvSpPr>
          <p:spPr>
            <a:xfrm>
              <a:off x="7042212" y="2675714"/>
              <a:ext cx="749429" cy="366918"/>
            </a:xfrm>
            <a:custGeom>
              <a:avLst/>
              <a:gdLst/>
              <a:ahLst/>
              <a:cxnLst/>
              <a:rect l="l" t="t" r="r" b="b"/>
              <a:pathLst>
                <a:path w="7169" h="3510" extrusionOk="0">
                  <a:moveTo>
                    <a:pt x="7168" y="0"/>
                  </a:moveTo>
                  <a:lnTo>
                    <a:pt x="1028" y="1354"/>
                  </a:lnTo>
                  <a:lnTo>
                    <a:pt x="953" y="1379"/>
                  </a:lnTo>
                  <a:lnTo>
                    <a:pt x="0" y="1605"/>
                  </a:lnTo>
                  <a:lnTo>
                    <a:pt x="878" y="1880"/>
                  </a:lnTo>
                  <a:lnTo>
                    <a:pt x="928" y="1880"/>
                  </a:lnTo>
                  <a:lnTo>
                    <a:pt x="6015" y="3509"/>
                  </a:lnTo>
                  <a:lnTo>
                    <a:pt x="6041" y="3484"/>
                  </a:lnTo>
                  <a:lnTo>
                    <a:pt x="7168" y="0"/>
                  </a:ln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9"/>
            <p:cNvSpPr/>
            <p:nvPr/>
          </p:nvSpPr>
          <p:spPr>
            <a:xfrm>
              <a:off x="5873712" y="2665678"/>
              <a:ext cx="2444505" cy="1540219"/>
            </a:xfrm>
            <a:custGeom>
              <a:avLst/>
              <a:gdLst/>
              <a:ahLst/>
              <a:cxnLst/>
              <a:rect l="l" t="t" r="r" b="b"/>
              <a:pathLst>
                <a:path w="23384" h="14734" extrusionOk="0">
                  <a:moveTo>
                    <a:pt x="20604" y="1"/>
                  </a:moveTo>
                  <a:cubicBezTo>
                    <a:pt x="20545" y="1"/>
                    <a:pt x="20486" y="7"/>
                    <a:pt x="20427" y="21"/>
                  </a:cubicBezTo>
                  <a:lnTo>
                    <a:pt x="15113" y="1199"/>
                  </a:lnTo>
                  <a:lnTo>
                    <a:pt x="14988" y="1224"/>
                  </a:lnTo>
                  <a:lnTo>
                    <a:pt x="9324" y="2477"/>
                  </a:lnTo>
                  <a:lnTo>
                    <a:pt x="9198" y="2503"/>
                  </a:lnTo>
                  <a:lnTo>
                    <a:pt x="1228" y="4282"/>
                  </a:lnTo>
                  <a:lnTo>
                    <a:pt x="627" y="4432"/>
                  </a:lnTo>
                  <a:cubicBezTo>
                    <a:pt x="251" y="4508"/>
                    <a:pt x="0" y="4883"/>
                    <a:pt x="101" y="5284"/>
                  </a:cubicBezTo>
                  <a:lnTo>
                    <a:pt x="2256" y="14733"/>
                  </a:lnTo>
                  <a:lnTo>
                    <a:pt x="3960" y="14382"/>
                  </a:lnTo>
                  <a:lnTo>
                    <a:pt x="10953" y="12853"/>
                  </a:lnTo>
                  <a:lnTo>
                    <a:pt x="11028" y="12828"/>
                  </a:lnTo>
                  <a:lnTo>
                    <a:pt x="18096" y="11300"/>
                  </a:lnTo>
                  <a:lnTo>
                    <a:pt x="18171" y="11274"/>
                  </a:lnTo>
                  <a:lnTo>
                    <a:pt x="23384" y="10147"/>
                  </a:lnTo>
                  <a:lnTo>
                    <a:pt x="21379" y="623"/>
                  </a:lnTo>
                  <a:cubicBezTo>
                    <a:pt x="21293" y="256"/>
                    <a:pt x="20965" y="1"/>
                    <a:pt x="206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9"/>
            <p:cNvSpPr/>
            <p:nvPr/>
          </p:nvSpPr>
          <p:spPr>
            <a:xfrm>
              <a:off x="6452735" y="3388755"/>
              <a:ext cx="235837" cy="456922"/>
            </a:xfrm>
            <a:custGeom>
              <a:avLst/>
              <a:gdLst/>
              <a:ahLst/>
              <a:cxnLst/>
              <a:rect l="l" t="t" r="r" b="b"/>
              <a:pathLst>
                <a:path w="2256" h="4371" extrusionOk="0">
                  <a:moveTo>
                    <a:pt x="844" y="1"/>
                  </a:moveTo>
                  <a:cubicBezTo>
                    <a:pt x="789" y="1"/>
                    <a:pt x="733" y="8"/>
                    <a:pt x="677" y="22"/>
                  </a:cubicBezTo>
                  <a:cubicBezTo>
                    <a:pt x="251" y="97"/>
                    <a:pt x="0" y="498"/>
                    <a:pt x="100" y="924"/>
                  </a:cubicBezTo>
                  <a:lnTo>
                    <a:pt x="702" y="3756"/>
                  </a:lnTo>
                  <a:cubicBezTo>
                    <a:pt x="768" y="4132"/>
                    <a:pt x="1088" y="4371"/>
                    <a:pt x="1454" y="4371"/>
                  </a:cubicBezTo>
                  <a:cubicBezTo>
                    <a:pt x="1504" y="4371"/>
                    <a:pt x="1554" y="4366"/>
                    <a:pt x="1604" y="4357"/>
                  </a:cubicBezTo>
                  <a:cubicBezTo>
                    <a:pt x="2005" y="4257"/>
                    <a:pt x="2256" y="3856"/>
                    <a:pt x="2181" y="3455"/>
                  </a:cubicBezTo>
                  <a:lnTo>
                    <a:pt x="1579" y="598"/>
                  </a:lnTo>
                  <a:cubicBezTo>
                    <a:pt x="1493" y="253"/>
                    <a:pt x="1184" y="1"/>
                    <a:pt x="8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9"/>
            <p:cNvSpPr/>
            <p:nvPr/>
          </p:nvSpPr>
          <p:spPr>
            <a:xfrm>
              <a:off x="6334819" y="3504894"/>
              <a:ext cx="471673" cy="222869"/>
            </a:xfrm>
            <a:custGeom>
              <a:avLst/>
              <a:gdLst/>
              <a:ahLst/>
              <a:cxnLst/>
              <a:rect l="l" t="t" r="r" b="b"/>
              <a:pathLst>
                <a:path w="4512" h="2132" extrusionOk="0">
                  <a:moveTo>
                    <a:pt x="3676" y="0"/>
                  </a:moveTo>
                  <a:cubicBezTo>
                    <a:pt x="3629" y="0"/>
                    <a:pt x="3582" y="4"/>
                    <a:pt x="3534" y="13"/>
                  </a:cubicBezTo>
                  <a:lnTo>
                    <a:pt x="677" y="640"/>
                  </a:lnTo>
                  <a:cubicBezTo>
                    <a:pt x="276" y="715"/>
                    <a:pt x="0" y="1116"/>
                    <a:pt x="101" y="1542"/>
                  </a:cubicBezTo>
                  <a:cubicBezTo>
                    <a:pt x="167" y="1895"/>
                    <a:pt x="486" y="2132"/>
                    <a:pt x="852" y="2132"/>
                  </a:cubicBezTo>
                  <a:cubicBezTo>
                    <a:pt x="902" y="2132"/>
                    <a:pt x="952" y="2128"/>
                    <a:pt x="1003" y="2119"/>
                  </a:cubicBezTo>
                  <a:lnTo>
                    <a:pt x="3860" y="1517"/>
                  </a:lnTo>
                  <a:cubicBezTo>
                    <a:pt x="4261" y="1417"/>
                    <a:pt x="4512" y="1016"/>
                    <a:pt x="4437" y="615"/>
                  </a:cubicBezTo>
                  <a:cubicBezTo>
                    <a:pt x="4348" y="239"/>
                    <a:pt x="4026" y="0"/>
                    <a:pt x="3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9"/>
            <p:cNvSpPr/>
            <p:nvPr/>
          </p:nvSpPr>
          <p:spPr>
            <a:xfrm>
              <a:off x="5873712" y="3113198"/>
              <a:ext cx="414073" cy="1092704"/>
            </a:xfrm>
            <a:custGeom>
              <a:avLst/>
              <a:gdLst/>
              <a:ahLst/>
              <a:cxnLst/>
              <a:rect l="l" t="t" r="r" b="b"/>
              <a:pathLst>
                <a:path w="3961" h="10453" extrusionOk="0">
                  <a:moveTo>
                    <a:pt x="1228" y="1"/>
                  </a:moveTo>
                  <a:lnTo>
                    <a:pt x="477" y="176"/>
                  </a:lnTo>
                  <a:cubicBezTo>
                    <a:pt x="176" y="252"/>
                    <a:pt x="0" y="552"/>
                    <a:pt x="50" y="828"/>
                  </a:cubicBezTo>
                  <a:lnTo>
                    <a:pt x="2256" y="10452"/>
                  </a:lnTo>
                  <a:lnTo>
                    <a:pt x="3960" y="10101"/>
                  </a:lnTo>
                  <a:lnTo>
                    <a:pt x="12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9"/>
            <p:cNvSpPr/>
            <p:nvPr/>
          </p:nvSpPr>
          <p:spPr>
            <a:xfrm>
              <a:off x="6219516" y="3273033"/>
              <a:ext cx="691829" cy="691813"/>
            </a:xfrm>
            <a:custGeom>
              <a:avLst/>
              <a:gdLst/>
              <a:ahLst/>
              <a:cxnLst/>
              <a:rect l="l" t="t" r="r" b="b"/>
              <a:pathLst>
                <a:path w="6618" h="6618" extrusionOk="0">
                  <a:moveTo>
                    <a:pt x="3309" y="76"/>
                  </a:moveTo>
                  <a:cubicBezTo>
                    <a:pt x="5088" y="76"/>
                    <a:pt x="6542" y="1530"/>
                    <a:pt x="6542" y="3309"/>
                  </a:cubicBezTo>
                  <a:cubicBezTo>
                    <a:pt x="6542" y="5089"/>
                    <a:pt x="5088" y="6542"/>
                    <a:pt x="3309" y="6542"/>
                  </a:cubicBezTo>
                  <a:cubicBezTo>
                    <a:pt x="1504" y="6542"/>
                    <a:pt x="51" y="5089"/>
                    <a:pt x="51" y="3309"/>
                  </a:cubicBezTo>
                  <a:cubicBezTo>
                    <a:pt x="51" y="1530"/>
                    <a:pt x="1504" y="76"/>
                    <a:pt x="3309" y="76"/>
                  </a:cubicBezTo>
                  <a:close/>
                  <a:moveTo>
                    <a:pt x="3309" y="1"/>
                  </a:moveTo>
                  <a:cubicBezTo>
                    <a:pt x="1479" y="1"/>
                    <a:pt x="1" y="1480"/>
                    <a:pt x="1" y="3309"/>
                  </a:cubicBezTo>
                  <a:cubicBezTo>
                    <a:pt x="1" y="5139"/>
                    <a:pt x="1479" y="6617"/>
                    <a:pt x="3309" y="6617"/>
                  </a:cubicBezTo>
                  <a:cubicBezTo>
                    <a:pt x="5113" y="6617"/>
                    <a:pt x="6617" y="5139"/>
                    <a:pt x="6617" y="3309"/>
                  </a:cubicBezTo>
                  <a:cubicBezTo>
                    <a:pt x="6617" y="1480"/>
                    <a:pt x="5113" y="1"/>
                    <a:pt x="3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9"/>
            <p:cNvSpPr/>
            <p:nvPr/>
          </p:nvSpPr>
          <p:spPr>
            <a:xfrm>
              <a:off x="6950534" y="2949389"/>
              <a:ext cx="183463" cy="77983"/>
            </a:xfrm>
            <a:custGeom>
              <a:avLst/>
              <a:gdLst/>
              <a:ahLst/>
              <a:cxnLst/>
              <a:rect l="l" t="t" r="r" b="b"/>
              <a:pathLst>
                <a:path w="1755" h="746" extrusionOk="0">
                  <a:moveTo>
                    <a:pt x="1507" y="1"/>
                  </a:moveTo>
                  <a:cubicBezTo>
                    <a:pt x="1482" y="1"/>
                    <a:pt x="1456" y="5"/>
                    <a:pt x="1429" y="14"/>
                  </a:cubicBezTo>
                  <a:lnTo>
                    <a:pt x="226" y="240"/>
                  </a:lnTo>
                  <a:cubicBezTo>
                    <a:pt x="100" y="265"/>
                    <a:pt x="0" y="415"/>
                    <a:pt x="50" y="540"/>
                  </a:cubicBezTo>
                  <a:cubicBezTo>
                    <a:pt x="72" y="672"/>
                    <a:pt x="170" y="746"/>
                    <a:pt x="295" y="746"/>
                  </a:cubicBezTo>
                  <a:cubicBezTo>
                    <a:pt x="313" y="746"/>
                    <a:pt x="332" y="744"/>
                    <a:pt x="351" y="741"/>
                  </a:cubicBezTo>
                  <a:lnTo>
                    <a:pt x="1529" y="490"/>
                  </a:lnTo>
                  <a:cubicBezTo>
                    <a:pt x="1679" y="465"/>
                    <a:pt x="1755" y="340"/>
                    <a:pt x="1730" y="190"/>
                  </a:cubicBezTo>
                  <a:cubicBezTo>
                    <a:pt x="1709" y="87"/>
                    <a:pt x="1621" y="1"/>
                    <a:pt x="1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9"/>
            <p:cNvSpPr/>
            <p:nvPr/>
          </p:nvSpPr>
          <p:spPr>
            <a:xfrm>
              <a:off x="7202047" y="2897958"/>
              <a:ext cx="183463" cy="79551"/>
            </a:xfrm>
            <a:custGeom>
              <a:avLst/>
              <a:gdLst/>
              <a:ahLst/>
              <a:cxnLst/>
              <a:rect l="l" t="t" r="r" b="b"/>
              <a:pathLst>
                <a:path w="1755" h="761" extrusionOk="0">
                  <a:moveTo>
                    <a:pt x="1469" y="1"/>
                  </a:moveTo>
                  <a:cubicBezTo>
                    <a:pt x="1455" y="1"/>
                    <a:pt x="1442" y="2"/>
                    <a:pt x="1429" y="5"/>
                  </a:cubicBezTo>
                  <a:lnTo>
                    <a:pt x="226" y="255"/>
                  </a:lnTo>
                  <a:cubicBezTo>
                    <a:pt x="100" y="281"/>
                    <a:pt x="0" y="406"/>
                    <a:pt x="25" y="556"/>
                  </a:cubicBezTo>
                  <a:cubicBezTo>
                    <a:pt x="48" y="668"/>
                    <a:pt x="171" y="761"/>
                    <a:pt x="286" y="761"/>
                  </a:cubicBezTo>
                  <a:cubicBezTo>
                    <a:pt x="300" y="761"/>
                    <a:pt x="313" y="759"/>
                    <a:pt x="326" y="757"/>
                  </a:cubicBezTo>
                  <a:lnTo>
                    <a:pt x="1529" y="506"/>
                  </a:lnTo>
                  <a:cubicBezTo>
                    <a:pt x="1654" y="481"/>
                    <a:pt x="1755" y="331"/>
                    <a:pt x="1730" y="205"/>
                  </a:cubicBezTo>
                  <a:cubicBezTo>
                    <a:pt x="1707" y="93"/>
                    <a:pt x="1584" y="1"/>
                    <a:pt x="1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9"/>
            <p:cNvSpPr/>
            <p:nvPr/>
          </p:nvSpPr>
          <p:spPr>
            <a:xfrm>
              <a:off x="7801977" y="3071279"/>
              <a:ext cx="173010" cy="173110"/>
            </a:xfrm>
            <a:custGeom>
              <a:avLst/>
              <a:gdLst/>
              <a:ahLst/>
              <a:cxnLst/>
              <a:rect l="l" t="t" r="r" b="b"/>
              <a:pathLst>
                <a:path w="1655" h="1656" extrusionOk="0">
                  <a:moveTo>
                    <a:pt x="828" y="1"/>
                  </a:moveTo>
                  <a:cubicBezTo>
                    <a:pt x="377" y="1"/>
                    <a:pt x="1" y="377"/>
                    <a:pt x="1" y="828"/>
                  </a:cubicBezTo>
                  <a:cubicBezTo>
                    <a:pt x="1" y="1279"/>
                    <a:pt x="377" y="1655"/>
                    <a:pt x="828" y="1655"/>
                  </a:cubicBezTo>
                  <a:cubicBezTo>
                    <a:pt x="1279" y="1655"/>
                    <a:pt x="1655" y="1279"/>
                    <a:pt x="1655" y="828"/>
                  </a:cubicBezTo>
                  <a:cubicBezTo>
                    <a:pt x="1655" y="377"/>
                    <a:pt x="1279" y="1"/>
                    <a:pt x="8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9"/>
            <p:cNvSpPr/>
            <p:nvPr/>
          </p:nvSpPr>
          <p:spPr>
            <a:xfrm>
              <a:off x="7998504" y="3199753"/>
              <a:ext cx="173010" cy="17300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827" y="0"/>
                  </a:moveTo>
                  <a:cubicBezTo>
                    <a:pt x="376" y="0"/>
                    <a:pt x="0" y="376"/>
                    <a:pt x="0" y="827"/>
                  </a:cubicBezTo>
                  <a:cubicBezTo>
                    <a:pt x="0" y="1278"/>
                    <a:pt x="376" y="1654"/>
                    <a:pt x="827" y="1654"/>
                  </a:cubicBezTo>
                  <a:cubicBezTo>
                    <a:pt x="1278" y="1654"/>
                    <a:pt x="1654" y="1278"/>
                    <a:pt x="1654" y="827"/>
                  </a:cubicBezTo>
                  <a:cubicBezTo>
                    <a:pt x="1654" y="376"/>
                    <a:pt x="1278" y="0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9"/>
            <p:cNvSpPr/>
            <p:nvPr/>
          </p:nvSpPr>
          <p:spPr>
            <a:xfrm>
              <a:off x="7849123" y="3364816"/>
              <a:ext cx="173010" cy="17300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828" y="0"/>
                  </a:moveTo>
                  <a:cubicBezTo>
                    <a:pt x="377" y="0"/>
                    <a:pt x="1" y="376"/>
                    <a:pt x="1" y="827"/>
                  </a:cubicBezTo>
                  <a:cubicBezTo>
                    <a:pt x="1" y="1278"/>
                    <a:pt x="377" y="1654"/>
                    <a:pt x="828" y="1654"/>
                  </a:cubicBezTo>
                  <a:cubicBezTo>
                    <a:pt x="1279" y="1654"/>
                    <a:pt x="1655" y="1278"/>
                    <a:pt x="1655" y="827"/>
                  </a:cubicBezTo>
                  <a:cubicBezTo>
                    <a:pt x="1655" y="376"/>
                    <a:pt x="1279" y="0"/>
                    <a:pt x="8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9"/>
            <p:cNvSpPr/>
            <p:nvPr/>
          </p:nvSpPr>
          <p:spPr>
            <a:xfrm>
              <a:off x="7668380" y="3257353"/>
              <a:ext cx="170396" cy="173005"/>
            </a:xfrm>
            <a:custGeom>
              <a:avLst/>
              <a:gdLst/>
              <a:ahLst/>
              <a:cxnLst/>
              <a:rect l="l" t="t" r="r" b="b"/>
              <a:pathLst>
                <a:path w="1630" h="1655" extrusionOk="0">
                  <a:moveTo>
                    <a:pt x="827" y="0"/>
                  </a:moveTo>
                  <a:cubicBezTo>
                    <a:pt x="376" y="0"/>
                    <a:pt x="0" y="376"/>
                    <a:pt x="0" y="828"/>
                  </a:cubicBezTo>
                  <a:cubicBezTo>
                    <a:pt x="0" y="1279"/>
                    <a:pt x="376" y="1655"/>
                    <a:pt x="827" y="1655"/>
                  </a:cubicBezTo>
                  <a:cubicBezTo>
                    <a:pt x="1279" y="1655"/>
                    <a:pt x="1629" y="1279"/>
                    <a:pt x="1629" y="828"/>
                  </a:cubicBezTo>
                  <a:cubicBezTo>
                    <a:pt x="1629" y="376"/>
                    <a:pt x="1279" y="0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9"/>
            <p:cNvSpPr/>
            <p:nvPr/>
          </p:nvSpPr>
          <p:spPr>
            <a:xfrm>
              <a:off x="7115596" y="3699541"/>
              <a:ext cx="89170" cy="150635"/>
            </a:xfrm>
            <a:custGeom>
              <a:avLst/>
              <a:gdLst/>
              <a:ahLst/>
              <a:cxnLst/>
              <a:rect l="l" t="t" r="r" b="b"/>
              <a:pathLst>
                <a:path w="853" h="1441" extrusionOk="0">
                  <a:moveTo>
                    <a:pt x="584" y="0"/>
                  </a:moveTo>
                  <a:cubicBezTo>
                    <a:pt x="416" y="0"/>
                    <a:pt x="216" y="263"/>
                    <a:pt x="100" y="633"/>
                  </a:cubicBezTo>
                  <a:cubicBezTo>
                    <a:pt x="0" y="1009"/>
                    <a:pt x="25" y="1384"/>
                    <a:pt x="201" y="1435"/>
                  </a:cubicBezTo>
                  <a:cubicBezTo>
                    <a:pt x="214" y="1439"/>
                    <a:pt x="229" y="1441"/>
                    <a:pt x="243" y="1441"/>
                  </a:cubicBezTo>
                  <a:cubicBezTo>
                    <a:pt x="411" y="1441"/>
                    <a:pt x="612" y="1177"/>
                    <a:pt x="727" y="808"/>
                  </a:cubicBezTo>
                  <a:cubicBezTo>
                    <a:pt x="852" y="407"/>
                    <a:pt x="802" y="56"/>
                    <a:pt x="627" y="6"/>
                  </a:cubicBezTo>
                  <a:cubicBezTo>
                    <a:pt x="613" y="2"/>
                    <a:pt x="599" y="0"/>
                    <a:pt x="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9"/>
            <p:cNvSpPr/>
            <p:nvPr/>
          </p:nvSpPr>
          <p:spPr>
            <a:xfrm>
              <a:off x="7301565" y="3652395"/>
              <a:ext cx="89170" cy="150635"/>
            </a:xfrm>
            <a:custGeom>
              <a:avLst/>
              <a:gdLst/>
              <a:ahLst/>
              <a:cxnLst/>
              <a:rect l="l" t="t" r="r" b="b"/>
              <a:pathLst>
                <a:path w="853" h="1441" extrusionOk="0">
                  <a:moveTo>
                    <a:pt x="609" y="0"/>
                  </a:moveTo>
                  <a:cubicBezTo>
                    <a:pt x="438" y="0"/>
                    <a:pt x="218" y="263"/>
                    <a:pt x="126" y="632"/>
                  </a:cubicBezTo>
                  <a:cubicBezTo>
                    <a:pt x="1" y="1033"/>
                    <a:pt x="51" y="1384"/>
                    <a:pt x="226" y="1434"/>
                  </a:cubicBezTo>
                  <a:cubicBezTo>
                    <a:pt x="240" y="1438"/>
                    <a:pt x="254" y="1440"/>
                    <a:pt x="269" y="1440"/>
                  </a:cubicBezTo>
                  <a:cubicBezTo>
                    <a:pt x="437" y="1440"/>
                    <a:pt x="637" y="1177"/>
                    <a:pt x="752" y="808"/>
                  </a:cubicBezTo>
                  <a:cubicBezTo>
                    <a:pt x="853" y="432"/>
                    <a:pt x="803" y="56"/>
                    <a:pt x="652" y="6"/>
                  </a:cubicBezTo>
                  <a:cubicBezTo>
                    <a:pt x="638" y="2"/>
                    <a:pt x="624" y="0"/>
                    <a:pt x="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9"/>
            <p:cNvSpPr/>
            <p:nvPr/>
          </p:nvSpPr>
          <p:spPr>
            <a:xfrm>
              <a:off x="7482307" y="3615703"/>
              <a:ext cx="89275" cy="153248"/>
            </a:xfrm>
            <a:custGeom>
              <a:avLst/>
              <a:gdLst/>
              <a:ahLst/>
              <a:cxnLst/>
              <a:rect l="l" t="t" r="r" b="b"/>
              <a:pathLst>
                <a:path w="854" h="1466" extrusionOk="0">
                  <a:moveTo>
                    <a:pt x="613" y="1"/>
                  </a:moveTo>
                  <a:cubicBezTo>
                    <a:pt x="441" y="1"/>
                    <a:pt x="219" y="284"/>
                    <a:pt x="126" y="633"/>
                  </a:cubicBezTo>
                  <a:cubicBezTo>
                    <a:pt x="1" y="1034"/>
                    <a:pt x="51" y="1410"/>
                    <a:pt x="226" y="1460"/>
                  </a:cubicBezTo>
                  <a:cubicBezTo>
                    <a:pt x="239" y="1463"/>
                    <a:pt x="253" y="1465"/>
                    <a:pt x="266" y="1465"/>
                  </a:cubicBezTo>
                  <a:cubicBezTo>
                    <a:pt x="435" y="1465"/>
                    <a:pt x="637" y="1181"/>
                    <a:pt x="753" y="833"/>
                  </a:cubicBezTo>
                  <a:cubicBezTo>
                    <a:pt x="853" y="432"/>
                    <a:pt x="803" y="56"/>
                    <a:pt x="653" y="6"/>
                  </a:cubicBezTo>
                  <a:cubicBezTo>
                    <a:pt x="640" y="2"/>
                    <a:pt x="626" y="1"/>
                    <a:pt x="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9"/>
            <p:cNvSpPr/>
            <p:nvPr/>
          </p:nvSpPr>
          <p:spPr>
            <a:xfrm>
              <a:off x="6835231" y="2791017"/>
              <a:ext cx="655137" cy="348520"/>
            </a:xfrm>
            <a:custGeom>
              <a:avLst/>
              <a:gdLst/>
              <a:ahLst/>
              <a:cxnLst/>
              <a:rect l="l" t="t" r="r" b="b"/>
              <a:pathLst>
                <a:path w="6267" h="3334" extrusionOk="0">
                  <a:moveTo>
                    <a:pt x="5915" y="0"/>
                  </a:moveTo>
                  <a:lnTo>
                    <a:pt x="5790" y="25"/>
                  </a:lnTo>
                  <a:lnTo>
                    <a:pt x="6116" y="1980"/>
                  </a:lnTo>
                  <a:lnTo>
                    <a:pt x="777" y="3158"/>
                  </a:lnTo>
                  <a:lnTo>
                    <a:pt x="126" y="1278"/>
                  </a:lnTo>
                  <a:lnTo>
                    <a:pt x="0" y="1304"/>
                  </a:lnTo>
                  <a:lnTo>
                    <a:pt x="702" y="3334"/>
                  </a:lnTo>
                  <a:lnTo>
                    <a:pt x="6266" y="2080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9"/>
            <p:cNvSpPr/>
            <p:nvPr/>
          </p:nvSpPr>
          <p:spPr>
            <a:xfrm>
              <a:off x="6942589" y="3120724"/>
              <a:ext cx="830655" cy="888652"/>
            </a:xfrm>
            <a:custGeom>
              <a:avLst/>
              <a:gdLst/>
              <a:ahLst/>
              <a:cxnLst/>
              <a:rect l="l" t="t" r="r" b="b"/>
              <a:pathLst>
                <a:path w="7946" h="8501" extrusionOk="0">
                  <a:moveTo>
                    <a:pt x="4678" y="1"/>
                  </a:moveTo>
                  <a:cubicBezTo>
                    <a:pt x="4598" y="1"/>
                    <a:pt x="4517" y="10"/>
                    <a:pt x="4437" y="29"/>
                  </a:cubicBezTo>
                  <a:lnTo>
                    <a:pt x="878" y="856"/>
                  </a:lnTo>
                  <a:cubicBezTo>
                    <a:pt x="352" y="982"/>
                    <a:pt x="1" y="1483"/>
                    <a:pt x="51" y="2034"/>
                  </a:cubicBezTo>
                  <a:lnTo>
                    <a:pt x="728" y="8500"/>
                  </a:lnTo>
                  <a:lnTo>
                    <a:pt x="803" y="8475"/>
                  </a:lnTo>
                  <a:lnTo>
                    <a:pt x="126" y="2034"/>
                  </a:lnTo>
                  <a:cubicBezTo>
                    <a:pt x="76" y="1508"/>
                    <a:pt x="402" y="1032"/>
                    <a:pt x="903" y="931"/>
                  </a:cubicBezTo>
                  <a:lnTo>
                    <a:pt x="4462" y="104"/>
                  </a:lnTo>
                  <a:cubicBezTo>
                    <a:pt x="4544" y="84"/>
                    <a:pt x="4625" y="74"/>
                    <a:pt x="4706" y="74"/>
                  </a:cubicBezTo>
                  <a:cubicBezTo>
                    <a:pt x="5118" y="74"/>
                    <a:pt x="5493" y="332"/>
                    <a:pt x="5640" y="731"/>
                  </a:cubicBezTo>
                  <a:lnTo>
                    <a:pt x="7871" y="6947"/>
                  </a:lnTo>
                  <a:lnTo>
                    <a:pt x="7946" y="6921"/>
                  </a:lnTo>
                  <a:lnTo>
                    <a:pt x="5715" y="731"/>
                  </a:lnTo>
                  <a:cubicBezTo>
                    <a:pt x="5545" y="285"/>
                    <a:pt x="5123" y="1"/>
                    <a:pt x="4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9"/>
            <p:cNvSpPr/>
            <p:nvPr/>
          </p:nvSpPr>
          <p:spPr>
            <a:xfrm>
              <a:off x="7047439" y="3328647"/>
              <a:ext cx="508366" cy="248480"/>
            </a:xfrm>
            <a:custGeom>
              <a:avLst/>
              <a:gdLst/>
              <a:ahLst/>
              <a:cxnLst/>
              <a:rect l="l" t="t" r="r" b="b"/>
              <a:pathLst>
                <a:path w="4863" h="2377" extrusionOk="0">
                  <a:moveTo>
                    <a:pt x="4011" y="70"/>
                  </a:moveTo>
                  <a:cubicBezTo>
                    <a:pt x="4161" y="70"/>
                    <a:pt x="4286" y="120"/>
                    <a:pt x="4412" y="171"/>
                  </a:cubicBezTo>
                  <a:cubicBezTo>
                    <a:pt x="4562" y="296"/>
                    <a:pt x="4687" y="446"/>
                    <a:pt x="4737" y="647"/>
                  </a:cubicBezTo>
                  <a:cubicBezTo>
                    <a:pt x="4787" y="822"/>
                    <a:pt x="4762" y="1023"/>
                    <a:pt x="4637" y="1198"/>
                  </a:cubicBezTo>
                  <a:cubicBezTo>
                    <a:pt x="4537" y="1374"/>
                    <a:pt x="4386" y="1474"/>
                    <a:pt x="4186" y="1524"/>
                  </a:cubicBezTo>
                  <a:lnTo>
                    <a:pt x="1003" y="2301"/>
                  </a:lnTo>
                  <a:cubicBezTo>
                    <a:pt x="956" y="2314"/>
                    <a:pt x="907" y="2321"/>
                    <a:pt x="858" y="2321"/>
                  </a:cubicBezTo>
                  <a:cubicBezTo>
                    <a:pt x="722" y="2321"/>
                    <a:pt x="580" y="2274"/>
                    <a:pt x="452" y="2201"/>
                  </a:cubicBezTo>
                  <a:cubicBezTo>
                    <a:pt x="276" y="2100"/>
                    <a:pt x="151" y="1950"/>
                    <a:pt x="126" y="1750"/>
                  </a:cubicBezTo>
                  <a:cubicBezTo>
                    <a:pt x="76" y="1549"/>
                    <a:pt x="101" y="1349"/>
                    <a:pt x="201" y="1198"/>
                  </a:cubicBezTo>
                  <a:cubicBezTo>
                    <a:pt x="301" y="1023"/>
                    <a:pt x="477" y="897"/>
                    <a:pt x="652" y="847"/>
                  </a:cubicBezTo>
                  <a:lnTo>
                    <a:pt x="3835" y="95"/>
                  </a:lnTo>
                  <a:cubicBezTo>
                    <a:pt x="3910" y="70"/>
                    <a:pt x="3960" y="70"/>
                    <a:pt x="4011" y="70"/>
                  </a:cubicBezTo>
                  <a:close/>
                  <a:moveTo>
                    <a:pt x="4000" y="1"/>
                  </a:moveTo>
                  <a:cubicBezTo>
                    <a:pt x="3944" y="1"/>
                    <a:pt x="3889" y="7"/>
                    <a:pt x="3835" y="20"/>
                  </a:cubicBezTo>
                  <a:lnTo>
                    <a:pt x="652" y="797"/>
                  </a:lnTo>
                  <a:cubicBezTo>
                    <a:pt x="427" y="847"/>
                    <a:pt x="251" y="973"/>
                    <a:pt x="151" y="1148"/>
                  </a:cubicBezTo>
                  <a:cubicBezTo>
                    <a:pt x="26" y="1349"/>
                    <a:pt x="0" y="1549"/>
                    <a:pt x="51" y="1775"/>
                  </a:cubicBezTo>
                  <a:cubicBezTo>
                    <a:pt x="101" y="1975"/>
                    <a:pt x="226" y="2151"/>
                    <a:pt x="427" y="2276"/>
                  </a:cubicBezTo>
                  <a:cubicBezTo>
                    <a:pt x="552" y="2351"/>
                    <a:pt x="677" y="2376"/>
                    <a:pt x="828" y="2376"/>
                  </a:cubicBezTo>
                  <a:cubicBezTo>
                    <a:pt x="903" y="2376"/>
                    <a:pt x="953" y="2376"/>
                    <a:pt x="1028" y="2351"/>
                  </a:cubicBezTo>
                  <a:lnTo>
                    <a:pt x="4211" y="1599"/>
                  </a:lnTo>
                  <a:cubicBezTo>
                    <a:pt x="4412" y="1549"/>
                    <a:pt x="4587" y="1424"/>
                    <a:pt x="4712" y="1223"/>
                  </a:cubicBezTo>
                  <a:cubicBezTo>
                    <a:pt x="4813" y="1048"/>
                    <a:pt x="4863" y="822"/>
                    <a:pt x="4813" y="622"/>
                  </a:cubicBezTo>
                  <a:cubicBezTo>
                    <a:pt x="4762" y="421"/>
                    <a:pt x="4637" y="246"/>
                    <a:pt x="4437" y="120"/>
                  </a:cubicBezTo>
                  <a:cubicBezTo>
                    <a:pt x="4308" y="47"/>
                    <a:pt x="4153" y="1"/>
                    <a:pt x="4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9"/>
            <p:cNvSpPr/>
            <p:nvPr/>
          </p:nvSpPr>
          <p:spPr>
            <a:xfrm>
              <a:off x="6769687" y="1205309"/>
              <a:ext cx="935506" cy="430371"/>
            </a:xfrm>
            <a:custGeom>
              <a:avLst/>
              <a:gdLst/>
              <a:ahLst/>
              <a:cxnLst/>
              <a:rect l="l" t="t" r="r" b="b"/>
              <a:pathLst>
                <a:path w="8949" h="4117" extrusionOk="0">
                  <a:moveTo>
                    <a:pt x="1805" y="157"/>
                  </a:moveTo>
                  <a:cubicBezTo>
                    <a:pt x="2683" y="157"/>
                    <a:pt x="3560" y="683"/>
                    <a:pt x="3886" y="1485"/>
                  </a:cubicBezTo>
                  <a:cubicBezTo>
                    <a:pt x="4136" y="2061"/>
                    <a:pt x="4036" y="2763"/>
                    <a:pt x="3710" y="3289"/>
                  </a:cubicBezTo>
                  <a:cubicBezTo>
                    <a:pt x="3593" y="3298"/>
                    <a:pt x="3476" y="3302"/>
                    <a:pt x="3359" y="3302"/>
                  </a:cubicBezTo>
                  <a:cubicBezTo>
                    <a:pt x="2776" y="3302"/>
                    <a:pt x="2198" y="3198"/>
                    <a:pt x="1655" y="2989"/>
                  </a:cubicBezTo>
                  <a:cubicBezTo>
                    <a:pt x="1154" y="2788"/>
                    <a:pt x="778" y="2538"/>
                    <a:pt x="527" y="2237"/>
                  </a:cubicBezTo>
                  <a:cubicBezTo>
                    <a:pt x="251" y="1836"/>
                    <a:pt x="151" y="1360"/>
                    <a:pt x="302" y="984"/>
                  </a:cubicBezTo>
                  <a:cubicBezTo>
                    <a:pt x="502" y="482"/>
                    <a:pt x="1028" y="257"/>
                    <a:pt x="1480" y="182"/>
                  </a:cubicBezTo>
                  <a:cubicBezTo>
                    <a:pt x="1580" y="157"/>
                    <a:pt x="1680" y="157"/>
                    <a:pt x="1805" y="157"/>
                  </a:cubicBezTo>
                  <a:close/>
                  <a:moveTo>
                    <a:pt x="1825" y="1"/>
                  </a:moveTo>
                  <a:cubicBezTo>
                    <a:pt x="1701" y="1"/>
                    <a:pt x="1577" y="11"/>
                    <a:pt x="1454" y="31"/>
                  </a:cubicBezTo>
                  <a:cubicBezTo>
                    <a:pt x="978" y="107"/>
                    <a:pt x="377" y="382"/>
                    <a:pt x="176" y="909"/>
                  </a:cubicBezTo>
                  <a:cubicBezTo>
                    <a:pt x="1" y="1335"/>
                    <a:pt x="101" y="1886"/>
                    <a:pt x="427" y="2312"/>
                  </a:cubicBezTo>
                  <a:cubicBezTo>
                    <a:pt x="678" y="2663"/>
                    <a:pt x="1079" y="2914"/>
                    <a:pt x="1605" y="3114"/>
                  </a:cubicBezTo>
                  <a:cubicBezTo>
                    <a:pt x="2140" y="3328"/>
                    <a:pt x="2712" y="3451"/>
                    <a:pt x="3304" y="3451"/>
                  </a:cubicBezTo>
                  <a:cubicBezTo>
                    <a:pt x="3406" y="3451"/>
                    <a:pt x="3507" y="3447"/>
                    <a:pt x="3610" y="3440"/>
                  </a:cubicBezTo>
                  <a:lnTo>
                    <a:pt x="3610" y="3440"/>
                  </a:lnTo>
                  <a:cubicBezTo>
                    <a:pt x="3510" y="3565"/>
                    <a:pt x="3384" y="3690"/>
                    <a:pt x="3259" y="3791"/>
                  </a:cubicBezTo>
                  <a:cubicBezTo>
                    <a:pt x="3184" y="3866"/>
                    <a:pt x="3059" y="3916"/>
                    <a:pt x="2958" y="3966"/>
                  </a:cubicBezTo>
                  <a:lnTo>
                    <a:pt x="3008" y="4117"/>
                  </a:lnTo>
                  <a:cubicBezTo>
                    <a:pt x="3159" y="4041"/>
                    <a:pt x="3284" y="3966"/>
                    <a:pt x="3409" y="3866"/>
                  </a:cubicBezTo>
                  <a:cubicBezTo>
                    <a:pt x="3560" y="3741"/>
                    <a:pt x="3685" y="3590"/>
                    <a:pt x="3785" y="3440"/>
                  </a:cubicBezTo>
                  <a:cubicBezTo>
                    <a:pt x="3835" y="3440"/>
                    <a:pt x="3886" y="3440"/>
                    <a:pt x="3936" y="3415"/>
                  </a:cubicBezTo>
                  <a:cubicBezTo>
                    <a:pt x="4888" y="3315"/>
                    <a:pt x="5765" y="2939"/>
                    <a:pt x="6617" y="2563"/>
                  </a:cubicBezTo>
                  <a:cubicBezTo>
                    <a:pt x="7369" y="2262"/>
                    <a:pt x="8146" y="1936"/>
                    <a:pt x="8948" y="1786"/>
                  </a:cubicBezTo>
                  <a:cubicBezTo>
                    <a:pt x="8898" y="1736"/>
                    <a:pt x="8848" y="1685"/>
                    <a:pt x="8798" y="1660"/>
                  </a:cubicBezTo>
                  <a:cubicBezTo>
                    <a:pt x="8021" y="1811"/>
                    <a:pt x="7269" y="2137"/>
                    <a:pt x="6567" y="2437"/>
                  </a:cubicBezTo>
                  <a:cubicBezTo>
                    <a:pt x="5715" y="2788"/>
                    <a:pt x="4863" y="3164"/>
                    <a:pt x="3936" y="3264"/>
                  </a:cubicBezTo>
                  <a:lnTo>
                    <a:pt x="3886" y="3264"/>
                  </a:lnTo>
                  <a:cubicBezTo>
                    <a:pt x="4186" y="2713"/>
                    <a:pt x="4262" y="2011"/>
                    <a:pt x="4011" y="1410"/>
                  </a:cubicBezTo>
                  <a:cubicBezTo>
                    <a:pt x="3679" y="568"/>
                    <a:pt x="2760" y="1"/>
                    <a:pt x="1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9"/>
            <p:cNvSpPr/>
            <p:nvPr/>
          </p:nvSpPr>
          <p:spPr>
            <a:xfrm>
              <a:off x="7209887" y="1335143"/>
              <a:ext cx="424527" cy="313291"/>
            </a:xfrm>
            <a:custGeom>
              <a:avLst/>
              <a:gdLst/>
              <a:ahLst/>
              <a:cxnLst/>
              <a:rect l="l" t="t" r="r" b="b"/>
              <a:pathLst>
                <a:path w="4061" h="2997" extrusionOk="0">
                  <a:moveTo>
                    <a:pt x="2586" y="0"/>
                  </a:moveTo>
                  <a:cubicBezTo>
                    <a:pt x="2228" y="0"/>
                    <a:pt x="1833" y="88"/>
                    <a:pt x="1454" y="268"/>
                  </a:cubicBezTo>
                  <a:cubicBezTo>
                    <a:pt x="477" y="744"/>
                    <a:pt x="0" y="1596"/>
                    <a:pt x="226" y="2273"/>
                  </a:cubicBezTo>
                  <a:cubicBezTo>
                    <a:pt x="400" y="2808"/>
                    <a:pt x="728" y="2997"/>
                    <a:pt x="1134" y="2997"/>
                  </a:cubicBezTo>
                  <a:cubicBezTo>
                    <a:pt x="1546" y="2997"/>
                    <a:pt x="2039" y="2801"/>
                    <a:pt x="2532" y="2574"/>
                  </a:cubicBezTo>
                  <a:cubicBezTo>
                    <a:pt x="3509" y="2098"/>
                    <a:pt x="4061" y="1220"/>
                    <a:pt x="3760" y="594"/>
                  </a:cubicBezTo>
                  <a:cubicBezTo>
                    <a:pt x="3579" y="202"/>
                    <a:pt x="3126" y="0"/>
                    <a:pt x="2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9"/>
            <p:cNvSpPr/>
            <p:nvPr/>
          </p:nvSpPr>
          <p:spPr>
            <a:xfrm>
              <a:off x="7217727" y="1367862"/>
              <a:ext cx="432367" cy="297088"/>
            </a:xfrm>
            <a:custGeom>
              <a:avLst/>
              <a:gdLst/>
              <a:ahLst/>
              <a:cxnLst/>
              <a:rect l="l" t="t" r="r" b="b"/>
              <a:pathLst>
                <a:path w="4136" h="2842" extrusionOk="0">
                  <a:moveTo>
                    <a:pt x="2658" y="1"/>
                  </a:moveTo>
                  <a:cubicBezTo>
                    <a:pt x="2297" y="1"/>
                    <a:pt x="1894" y="91"/>
                    <a:pt x="1504" y="281"/>
                  </a:cubicBezTo>
                  <a:cubicBezTo>
                    <a:pt x="552" y="732"/>
                    <a:pt x="1" y="1634"/>
                    <a:pt x="301" y="2261"/>
                  </a:cubicBezTo>
                  <a:cubicBezTo>
                    <a:pt x="482" y="2637"/>
                    <a:pt x="925" y="2842"/>
                    <a:pt x="1462" y="2842"/>
                  </a:cubicBezTo>
                  <a:cubicBezTo>
                    <a:pt x="1819" y="2842"/>
                    <a:pt x="2217" y="2752"/>
                    <a:pt x="2607" y="2562"/>
                  </a:cubicBezTo>
                  <a:cubicBezTo>
                    <a:pt x="3585" y="2110"/>
                    <a:pt x="4136" y="1208"/>
                    <a:pt x="3835" y="582"/>
                  </a:cubicBezTo>
                  <a:cubicBezTo>
                    <a:pt x="3654" y="205"/>
                    <a:pt x="3202" y="1"/>
                    <a:pt x="26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9"/>
            <p:cNvSpPr/>
            <p:nvPr/>
          </p:nvSpPr>
          <p:spPr>
            <a:xfrm>
              <a:off x="7251806" y="1382706"/>
              <a:ext cx="366927" cy="271268"/>
            </a:xfrm>
            <a:custGeom>
              <a:avLst/>
              <a:gdLst/>
              <a:ahLst/>
              <a:cxnLst/>
              <a:rect l="l" t="t" r="r" b="b"/>
              <a:pathLst>
                <a:path w="3510" h="2595" extrusionOk="0">
                  <a:moveTo>
                    <a:pt x="2306" y="64"/>
                  </a:moveTo>
                  <a:cubicBezTo>
                    <a:pt x="2381" y="64"/>
                    <a:pt x="2457" y="64"/>
                    <a:pt x="2532" y="89"/>
                  </a:cubicBezTo>
                  <a:cubicBezTo>
                    <a:pt x="2908" y="114"/>
                    <a:pt x="3183" y="289"/>
                    <a:pt x="3309" y="565"/>
                  </a:cubicBezTo>
                  <a:cubicBezTo>
                    <a:pt x="3434" y="816"/>
                    <a:pt x="3384" y="1141"/>
                    <a:pt x="3183" y="1467"/>
                  </a:cubicBezTo>
                  <a:cubicBezTo>
                    <a:pt x="2983" y="1793"/>
                    <a:pt x="2632" y="2094"/>
                    <a:pt x="2206" y="2294"/>
                  </a:cubicBezTo>
                  <a:cubicBezTo>
                    <a:pt x="1858" y="2458"/>
                    <a:pt x="1497" y="2538"/>
                    <a:pt x="1176" y="2538"/>
                  </a:cubicBezTo>
                  <a:cubicBezTo>
                    <a:pt x="709" y="2538"/>
                    <a:pt x="324" y="2370"/>
                    <a:pt x="176" y="2044"/>
                  </a:cubicBezTo>
                  <a:cubicBezTo>
                    <a:pt x="51" y="1793"/>
                    <a:pt x="101" y="1467"/>
                    <a:pt x="301" y="1141"/>
                  </a:cubicBezTo>
                  <a:cubicBezTo>
                    <a:pt x="502" y="816"/>
                    <a:pt x="853" y="515"/>
                    <a:pt x="1279" y="314"/>
                  </a:cubicBezTo>
                  <a:cubicBezTo>
                    <a:pt x="1629" y="164"/>
                    <a:pt x="1980" y="64"/>
                    <a:pt x="2306" y="64"/>
                  </a:cubicBezTo>
                  <a:close/>
                  <a:moveTo>
                    <a:pt x="2321" y="1"/>
                  </a:moveTo>
                  <a:cubicBezTo>
                    <a:pt x="1977" y="1"/>
                    <a:pt x="1606" y="98"/>
                    <a:pt x="1254" y="264"/>
                  </a:cubicBezTo>
                  <a:cubicBezTo>
                    <a:pt x="827" y="465"/>
                    <a:pt x="477" y="765"/>
                    <a:pt x="251" y="1116"/>
                  </a:cubicBezTo>
                  <a:cubicBezTo>
                    <a:pt x="25" y="1442"/>
                    <a:pt x="0" y="1793"/>
                    <a:pt x="126" y="2069"/>
                  </a:cubicBezTo>
                  <a:cubicBezTo>
                    <a:pt x="276" y="2420"/>
                    <a:pt x="677" y="2595"/>
                    <a:pt x="1178" y="2595"/>
                  </a:cubicBezTo>
                  <a:cubicBezTo>
                    <a:pt x="1504" y="2595"/>
                    <a:pt x="1880" y="2520"/>
                    <a:pt x="2231" y="2344"/>
                  </a:cubicBezTo>
                  <a:cubicBezTo>
                    <a:pt x="2657" y="2144"/>
                    <a:pt x="3033" y="1843"/>
                    <a:pt x="3233" y="1492"/>
                  </a:cubicBezTo>
                  <a:cubicBezTo>
                    <a:pt x="3459" y="1141"/>
                    <a:pt x="3509" y="816"/>
                    <a:pt x="3359" y="540"/>
                  </a:cubicBezTo>
                  <a:cubicBezTo>
                    <a:pt x="3233" y="239"/>
                    <a:pt x="2933" y="64"/>
                    <a:pt x="2532" y="14"/>
                  </a:cubicBezTo>
                  <a:cubicBezTo>
                    <a:pt x="2463" y="5"/>
                    <a:pt x="2393" y="1"/>
                    <a:pt x="2321" y="1"/>
                  </a:cubicBez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9"/>
            <p:cNvSpPr/>
            <p:nvPr/>
          </p:nvSpPr>
          <p:spPr>
            <a:xfrm>
              <a:off x="7636915" y="3796132"/>
              <a:ext cx="463833" cy="299075"/>
            </a:xfrm>
            <a:custGeom>
              <a:avLst/>
              <a:gdLst/>
              <a:ahLst/>
              <a:cxnLst/>
              <a:rect l="l" t="t" r="r" b="b"/>
              <a:pathLst>
                <a:path w="4437" h="2861" extrusionOk="0">
                  <a:moveTo>
                    <a:pt x="1437" y="1"/>
                  </a:moveTo>
                  <a:cubicBezTo>
                    <a:pt x="919" y="1"/>
                    <a:pt x="491" y="196"/>
                    <a:pt x="301" y="561"/>
                  </a:cubicBezTo>
                  <a:cubicBezTo>
                    <a:pt x="1" y="1162"/>
                    <a:pt x="502" y="2065"/>
                    <a:pt x="1479" y="2566"/>
                  </a:cubicBezTo>
                  <a:cubicBezTo>
                    <a:pt x="1864" y="2768"/>
                    <a:pt x="2248" y="2860"/>
                    <a:pt x="2596" y="2860"/>
                  </a:cubicBezTo>
                  <a:cubicBezTo>
                    <a:pt x="3111" y="2860"/>
                    <a:pt x="3546" y="2659"/>
                    <a:pt x="3785" y="2315"/>
                  </a:cubicBezTo>
                  <a:cubicBezTo>
                    <a:pt x="4437" y="1388"/>
                    <a:pt x="3585" y="786"/>
                    <a:pt x="2632" y="310"/>
                  </a:cubicBezTo>
                  <a:cubicBezTo>
                    <a:pt x="2224" y="101"/>
                    <a:pt x="1807" y="1"/>
                    <a:pt x="1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9"/>
            <p:cNvSpPr/>
            <p:nvPr/>
          </p:nvSpPr>
          <p:spPr>
            <a:xfrm>
              <a:off x="7652700" y="3763726"/>
              <a:ext cx="429754" cy="300434"/>
            </a:xfrm>
            <a:custGeom>
              <a:avLst/>
              <a:gdLst/>
              <a:ahLst/>
              <a:cxnLst/>
              <a:rect l="l" t="t" r="r" b="b"/>
              <a:pathLst>
                <a:path w="4111" h="2874" extrusionOk="0">
                  <a:moveTo>
                    <a:pt x="1408" y="0"/>
                  </a:moveTo>
                  <a:cubicBezTo>
                    <a:pt x="903" y="0"/>
                    <a:pt x="487" y="187"/>
                    <a:pt x="301" y="545"/>
                  </a:cubicBezTo>
                  <a:cubicBezTo>
                    <a:pt x="0" y="1172"/>
                    <a:pt x="526" y="2074"/>
                    <a:pt x="1479" y="2575"/>
                  </a:cubicBezTo>
                  <a:cubicBezTo>
                    <a:pt x="1879" y="2775"/>
                    <a:pt x="2298" y="2874"/>
                    <a:pt x="2671" y="2874"/>
                  </a:cubicBezTo>
                  <a:cubicBezTo>
                    <a:pt x="3184" y="2874"/>
                    <a:pt x="3610" y="2687"/>
                    <a:pt x="3784" y="2324"/>
                  </a:cubicBezTo>
                  <a:cubicBezTo>
                    <a:pt x="4110" y="1698"/>
                    <a:pt x="3584" y="796"/>
                    <a:pt x="2632" y="319"/>
                  </a:cubicBezTo>
                  <a:cubicBezTo>
                    <a:pt x="2213" y="105"/>
                    <a:pt x="1785" y="0"/>
                    <a:pt x="1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9"/>
            <p:cNvSpPr/>
            <p:nvPr/>
          </p:nvSpPr>
          <p:spPr>
            <a:xfrm>
              <a:off x="7686674" y="3775225"/>
              <a:ext cx="364313" cy="273464"/>
            </a:xfrm>
            <a:custGeom>
              <a:avLst/>
              <a:gdLst/>
              <a:ahLst/>
              <a:cxnLst/>
              <a:rect l="l" t="t" r="r" b="b"/>
              <a:pathLst>
                <a:path w="3485" h="2616" extrusionOk="0">
                  <a:moveTo>
                    <a:pt x="1154" y="59"/>
                  </a:moveTo>
                  <a:cubicBezTo>
                    <a:pt x="1480" y="59"/>
                    <a:pt x="1855" y="159"/>
                    <a:pt x="2231" y="335"/>
                  </a:cubicBezTo>
                  <a:cubicBezTo>
                    <a:pt x="2657" y="560"/>
                    <a:pt x="2983" y="861"/>
                    <a:pt x="3184" y="1187"/>
                  </a:cubicBezTo>
                  <a:cubicBezTo>
                    <a:pt x="3384" y="1513"/>
                    <a:pt x="3409" y="1838"/>
                    <a:pt x="3284" y="2089"/>
                  </a:cubicBezTo>
                  <a:cubicBezTo>
                    <a:pt x="3127" y="2404"/>
                    <a:pt x="2766" y="2563"/>
                    <a:pt x="2326" y="2563"/>
                  </a:cubicBezTo>
                  <a:cubicBezTo>
                    <a:pt x="1995" y="2563"/>
                    <a:pt x="1620" y="2473"/>
                    <a:pt x="1254" y="2290"/>
                  </a:cubicBezTo>
                  <a:cubicBezTo>
                    <a:pt x="828" y="2064"/>
                    <a:pt x="502" y="1763"/>
                    <a:pt x="302" y="1437"/>
                  </a:cubicBezTo>
                  <a:cubicBezTo>
                    <a:pt x="101" y="1112"/>
                    <a:pt x="76" y="786"/>
                    <a:pt x="201" y="535"/>
                  </a:cubicBezTo>
                  <a:cubicBezTo>
                    <a:pt x="352" y="209"/>
                    <a:pt x="703" y="59"/>
                    <a:pt x="1154" y="59"/>
                  </a:cubicBezTo>
                  <a:close/>
                  <a:moveTo>
                    <a:pt x="1154" y="0"/>
                  </a:moveTo>
                  <a:cubicBezTo>
                    <a:pt x="691" y="0"/>
                    <a:pt x="310" y="168"/>
                    <a:pt x="151" y="485"/>
                  </a:cubicBezTo>
                  <a:cubicBezTo>
                    <a:pt x="1" y="761"/>
                    <a:pt x="26" y="1112"/>
                    <a:pt x="251" y="1463"/>
                  </a:cubicBezTo>
                  <a:cubicBezTo>
                    <a:pt x="452" y="1813"/>
                    <a:pt x="803" y="2114"/>
                    <a:pt x="1204" y="2340"/>
                  </a:cubicBezTo>
                  <a:cubicBezTo>
                    <a:pt x="1580" y="2515"/>
                    <a:pt x="1981" y="2615"/>
                    <a:pt x="2332" y="2615"/>
                  </a:cubicBezTo>
                  <a:cubicBezTo>
                    <a:pt x="2783" y="2615"/>
                    <a:pt x="3184" y="2440"/>
                    <a:pt x="3334" y="2114"/>
                  </a:cubicBezTo>
                  <a:cubicBezTo>
                    <a:pt x="3485" y="1838"/>
                    <a:pt x="3434" y="1513"/>
                    <a:pt x="3234" y="1162"/>
                  </a:cubicBezTo>
                  <a:cubicBezTo>
                    <a:pt x="3033" y="811"/>
                    <a:pt x="2683" y="510"/>
                    <a:pt x="2256" y="285"/>
                  </a:cubicBezTo>
                  <a:cubicBezTo>
                    <a:pt x="1883" y="93"/>
                    <a:pt x="1496" y="0"/>
                    <a:pt x="1154" y="0"/>
                  </a:cubicBez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9"/>
            <p:cNvSpPr/>
            <p:nvPr/>
          </p:nvSpPr>
          <p:spPr>
            <a:xfrm>
              <a:off x="5700810" y="2707179"/>
              <a:ext cx="264689" cy="410300"/>
            </a:xfrm>
            <a:custGeom>
              <a:avLst/>
              <a:gdLst/>
              <a:ahLst/>
              <a:cxnLst/>
              <a:rect l="l" t="t" r="r" b="b"/>
              <a:pathLst>
                <a:path w="2532" h="3925" extrusionOk="0">
                  <a:moveTo>
                    <a:pt x="1253" y="0"/>
                  </a:moveTo>
                  <a:cubicBezTo>
                    <a:pt x="552" y="0"/>
                    <a:pt x="0" y="877"/>
                    <a:pt x="0" y="1955"/>
                  </a:cubicBezTo>
                  <a:cubicBezTo>
                    <a:pt x="0" y="3033"/>
                    <a:pt x="577" y="3810"/>
                    <a:pt x="1253" y="3910"/>
                  </a:cubicBezTo>
                  <a:cubicBezTo>
                    <a:pt x="1329" y="3920"/>
                    <a:pt x="1401" y="3925"/>
                    <a:pt x="1468" y="3925"/>
                  </a:cubicBezTo>
                  <a:cubicBezTo>
                    <a:pt x="2422" y="3925"/>
                    <a:pt x="2532" y="2962"/>
                    <a:pt x="2532" y="1955"/>
                  </a:cubicBezTo>
                  <a:cubicBezTo>
                    <a:pt x="2532" y="877"/>
                    <a:pt x="1955" y="0"/>
                    <a:pt x="12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9"/>
            <p:cNvSpPr/>
            <p:nvPr/>
          </p:nvSpPr>
          <p:spPr>
            <a:xfrm>
              <a:off x="5734889" y="2707179"/>
              <a:ext cx="264689" cy="408836"/>
            </a:xfrm>
            <a:custGeom>
              <a:avLst/>
              <a:gdLst/>
              <a:ahLst/>
              <a:cxnLst/>
              <a:rect l="l" t="t" r="r" b="b"/>
              <a:pathLst>
                <a:path w="2532" h="3911" extrusionOk="0">
                  <a:moveTo>
                    <a:pt x="1278" y="0"/>
                  </a:moveTo>
                  <a:cubicBezTo>
                    <a:pt x="576" y="0"/>
                    <a:pt x="0" y="877"/>
                    <a:pt x="0" y="1955"/>
                  </a:cubicBezTo>
                  <a:cubicBezTo>
                    <a:pt x="0" y="3033"/>
                    <a:pt x="576" y="3910"/>
                    <a:pt x="1278" y="3910"/>
                  </a:cubicBezTo>
                  <a:cubicBezTo>
                    <a:pt x="1980" y="3910"/>
                    <a:pt x="2531" y="3033"/>
                    <a:pt x="2531" y="1955"/>
                  </a:cubicBezTo>
                  <a:cubicBezTo>
                    <a:pt x="2531" y="877"/>
                    <a:pt x="1980" y="0"/>
                    <a:pt x="1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9"/>
            <p:cNvSpPr/>
            <p:nvPr/>
          </p:nvSpPr>
          <p:spPr>
            <a:xfrm>
              <a:off x="5750569" y="2722860"/>
              <a:ext cx="241168" cy="374758"/>
            </a:xfrm>
            <a:custGeom>
              <a:avLst/>
              <a:gdLst/>
              <a:ahLst/>
              <a:cxnLst/>
              <a:rect l="l" t="t" r="r" b="b"/>
              <a:pathLst>
                <a:path w="2307" h="3585" extrusionOk="0">
                  <a:moveTo>
                    <a:pt x="1153" y="76"/>
                  </a:moveTo>
                  <a:cubicBezTo>
                    <a:pt x="1755" y="76"/>
                    <a:pt x="2231" y="853"/>
                    <a:pt x="2231" y="1805"/>
                  </a:cubicBezTo>
                  <a:cubicBezTo>
                    <a:pt x="2231" y="2758"/>
                    <a:pt x="1755" y="3534"/>
                    <a:pt x="1153" y="3534"/>
                  </a:cubicBezTo>
                  <a:cubicBezTo>
                    <a:pt x="552" y="3534"/>
                    <a:pt x="51" y="2758"/>
                    <a:pt x="51" y="1805"/>
                  </a:cubicBezTo>
                  <a:cubicBezTo>
                    <a:pt x="51" y="853"/>
                    <a:pt x="552" y="76"/>
                    <a:pt x="1153" y="76"/>
                  </a:cubicBezTo>
                  <a:close/>
                  <a:moveTo>
                    <a:pt x="1153" y="1"/>
                  </a:moveTo>
                  <a:cubicBezTo>
                    <a:pt x="527" y="1"/>
                    <a:pt x="0" y="803"/>
                    <a:pt x="0" y="1805"/>
                  </a:cubicBezTo>
                  <a:cubicBezTo>
                    <a:pt x="0" y="2783"/>
                    <a:pt x="527" y="3585"/>
                    <a:pt x="1153" y="3585"/>
                  </a:cubicBezTo>
                  <a:cubicBezTo>
                    <a:pt x="1780" y="3585"/>
                    <a:pt x="2306" y="2783"/>
                    <a:pt x="2306" y="1805"/>
                  </a:cubicBezTo>
                  <a:cubicBezTo>
                    <a:pt x="2306" y="803"/>
                    <a:pt x="1780" y="1"/>
                    <a:pt x="1153" y="1"/>
                  </a:cubicBez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9"/>
            <p:cNvSpPr/>
            <p:nvPr/>
          </p:nvSpPr>
          <p:spPr>
            <a:xfrm>
              <a:off x="6413430" y="1266149"/>
              <a:ext cx="217543" cy="220151"/>
            </a:xfrm>
            <a:custGeom>
              <a:avLst/>
              <a:gdLst/>
              <a:ahLst/>
              <a:cxnLst/>
              <a:rect l="l" t="t" r="r" b="b"/>
              <a:pathLst>
                <a:path w="2081" h="2106" extrusionOk="0">
                  <a:moveTo>
                    <a:pt x="1028" y="1"/>
                  </a:moveTo>
                  <a:lnTo>
                    <a:pt x="777" y="778"/>
                  </a:lnTo>
                  <a:lnTo>
                    <a:pt x="0" y="1078"/>
                  </a:lnTo>
                  <a:lnTo>
                    <a:pt x="777" y="1329"/>
                  </a:lnTo>
                  <a:lnTo>
                    <a:pt x="1053" y="2106"/>
                  </a:lnTo>
                  <a:lnTo>
                    <a:pt x="1304" y="1304"/>
                  </a:lnTo>
                  <a:lnTo>
                    <a:pt x="2081" y="1028"/>
                  </a:lnTo>
                  <a:lnTo>
                    <a:pt x="1304" y="77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9"/>
            <p:cNvSpPr/>
            <p:nvPr/>
          </p:nvSpPr>
          <p:spPr>
            <a:xfrm>
              <a:off x="7904213" y="2314123"/>
              <a:ext cx="220156" cy="220255"/>
            </a:xfrm>
            <a:custGeom>
              <a:avLst/>
              <a:gdLst/>
              <a:ahLst/>
              <a:cxnLst/>
              <a:rect l="l" t="t" r="r" b="b"/>
              <a:pathLst>
                <a:path w="2106" h="2107" extrusionOk="0">
                  <a:moveTo>
                    <a:pt x="1028" y="1"/>
                  </a:moveTo>
                  <a:lnTo>
                    <a:pt x="777" y="778"/>
                  </a:lnTo>
                  <a:lnTo>
                    <a:pt x="0" y="1079"/>
                  </a:lnTo>
                  <a:lnTo>
                    <a:pt x="802" y="1329"/>
                  </a:lnTo>
                  <a:lnTo>
                    <a:pt x="1078" y="2106"/>
                  </a:lnTo>
                  <a:lnTo>
                    <a:pt x="1328" y="1304"/>
                  </a:lnTo>
                  <a:lnTo>
                    <a:pt x="2105" y="1028"/>
                  </a:lnTo>
                  <a:lnTo>
                    <a:pt x="1303" y="77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9"/>
            <p:cNvSpPr/>
            <p:nvPr/>
          </p:nvSpPr>
          <p:spPr>
            <a:xfrm>
              <a:off x="6947921" y="1318521"/>
              <a:ext cx="123250" cy="123247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577" y="1"/>
                  </a:moveTo>
                  <a:cubicBezTo>
                    <a:pt x="251" y="1"/>
                    <a:pt x="0" y="252"/>
                    <a:pt x="0" y="577"/>
                  </a:cubicBezTo>
                  <a:cubicBezTo>
                    <a:pt x="0" y="903"/>
                    <a:pt x="251" y="1179"/>
                    <a:pt x="577" y="1179"/>
                  </a:cubicBezTo>
                  <a:cubicBezTo>
                    <a:pt x="902" y="1179"/>
                    <a:pt x="1178" y="903"/>
                    <a:pt x="1178" y="577"/>
                  </a:cubicBezTo>
                  <a:cubicBezTo>
                    <a:pt x="1178" y="252"/>
                    <a:pt x="902" y="1"/>
                    <a:pt x="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9"/>
            <p:cNvSpPr/>
            <p:nvPr/>
          </p:nvSpPr>
          <p:spPr>
            <a:xfrm>
              <a:off x="7851736" y="1693179"/>
              <a:ext cx="123250" cy="123247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577" y="1"/>
                  </a:moveTo>
                  <a:cubicBezTo>
                    <a:pt x="251" y="1"/>
                    <a:pt x="1" y="252"/>
                    <a:pt x="1" y="577"/>
                  </a:cubicBezTo>
                  <a:cubicBezTo>
                    <a:pt x="1" y="903"/>
                    <a:pt x="251" y="1179"/>
                    <a:pt x="577" y="1179"/>
                  </a:cubicBezTo>
                  <a:cubicBezTo>
                    <a:pt x="903" y="1179"/>
                    <a:pt x="1179" y="903"/>
                    <a:pt x="1179" y="577"/>
                  </a:cubicBezTo>
                  <a:cubicBezTo>
                    <a:pt x="1179" y="252"/>
                    <a:pt x="903" y="1"/>
                    <a:pt x="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9"/>
            <p:cNvSpPr/>
            <p:nvPr/>
          </p:nvSpPr>
          <p:spPr>
            <a:xfrm>
              <a:off x="7018587" y="4017121"/>
              <a:ext cx="125863" cy="12586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cubicBezTo>
                    <a:pt x="276" y="1"/>
                    <a:pt x="1" y="276"/>
                    <a:pt x="1" y="602"/>
                  </a:cubicBezTo>
                  <a:cubicBezTo>
                    <a:pt x="1" y="928"/>
                    <a:pt x="276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76"/>
                    <a:pt x="928" y="1"/>
                    <a:pt x="6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9"/>
            <p:cNvSpPr/>
            <p:nvPr/>
          </p:nvSpPr>
          <p:spPr>
            <a:xfrm>
              <a:off x="5698197" y="3694837"/>
              <a:ext cx="123250" cy="123247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602" y="1"/>
                  </a:moveTo>
                  <a:cubicBezTo>
                    <a:pt x="251" y="1"/>
                    <a:pt x="0" y="252"/>
                    <a:pt x="0" y="602"/>
                  </a:cubicBezTo>
                  <a:cubicBezTo>
                    <a:pt x="0" y="928"/>
                    <a:pt x="251" y="1179"/>
                    <a:pt x="602" y="1179"/>
                  </a:cubicBezTo>
                  <a:cubicBezTo>
                    <a:pt x="927" y="1179"/>
                    <a:pt x="1178" y="928"/>
                    <a:pt x="1178" y="602"/>
                  </a:cubicBezTo>
                  <a:cubicBezTo>
                    <a:pt x="1178" y="252"/>
                    <a:pt x="927" y="1"/>
                    <a:pt x="6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4080;p61">
            <a:extLst>
              <a:ext uri="{FF2B5EF4-FFF2-40B4-BE49-F238E27FC236}">
                <a16:creationId xmlns:a16="http://schemas.microsoft.com/office/drawing/2014/main" id="{7E85B2BC-11E7-45CA-83D0-95A960A45E27}"/>
              </a:ext>
            </a:extLst>
          </p:cNvPr>
          <p:cNvGrpSpPr/>
          <p:nvPr/>
        </p:nvGrpSpPr>
        <p:grpSpPr>
          <a:xfrm rot="545548">
            <a:off x="614764" y="2251252"/>
            <a:ext cx="3249181" cy="2537967"/>
            <a:chOff x="4581506" y="3462908"/>
            <a:chExt cx="1164448" cy="1125547"/>
          </a:xfrm>
        </p:grpSpPr>
        <p:sp>
          <p:nvSpPr>
            <p:cNvPr id="152" name="Google Shape;4081;p61">
              <a:extLst>
                <a:ext uri="{FF2B5EF4-FFF2-40B4-BE49-F238E27FC236}">
                  <a16:creationId xmlns:a16="http://schemas.microsoft.com/office/drawing/2014/main" id="{6A88787A-B148-4D4C-81C3-9FC72E6A4136}"/>
                </a:ext>
              </a:extLst>
            </p:cNvPr>
            <p:cNvSpPr/>
            <p:nvPr/>
          </p:nvSpPr>
          <p:spPr>
            <a:xfrm>
              <a:off x="4581506" y="3462908"/>
              <a:ext cx="1164448" cy="1125547"/>
            </a:xfrm>
            <a:custGeom>
              <a:avLst/>
              <a:gdLst/>
              <a:ahLst/>
              <a:cxnLst/>
              <a:rect l="l" t="t" r="r" b="b"/>
              <a:pathLst>
                <a:path w="33735" h="32608" extrusionOk="0">
                  <a:moveTo>
                    <a:pt x="16466" y="1"/>
                  </a:moveTo>
                  <a:cubicBezTo>
                    <a:pt x="12080" y="101"/>
                    <a:pt x="7945" y="1880"/>
                    <a:pt x="4862" y="5038"/>
                  </a:cubicBezTo>
                  <a:cubicBezTo>
                    <a:pt x="1754" y="8171"/>
                    <a:pt x="25" y="12332"/>
                    <a:pt x="0" y="16743"/>
                  </a:cubicBezTo>
                  <a:cubicBezTo>
                    <a:pt x="0" y="16768"/>
                    <a:pt x="0" y="16818"/>
                    <a:pt x="0" y="16868"/>
                  </a:cubicBezTo>
                  <a:lnTo>
                    <a:pt x="0" y="31630"/>
                  </a:lnTo>
                  <a:cubicBezTo>
                    <a:pt x="0" y="32156"/>
                    <a:pt x="426" y="32607"/>
                    <a:pt x="978" y="32607"/>
                  </a:cubicBezTo>
                  <a:lnTo>
                    <a:pt x="32757" y="32607"/>
                  </a:lnTo>
                  <a:cubicBezTo>
                    <a:pt x="33283" y="32607"/>
                    <a:pt x="33735" y="32156"/>
                    <a:pt x="33735" y="31630"/>
                  </a:cubicBezTo>
                  <a:lnTo>
                    <a:pt x="33735" y="16868"/>
                  </a:lnTo>
                  <a:cubicBezTo>
                    <a:pt x="33735" y="14562"/>
                    <a:pt x="33283" y="12332"/>
                    <a:pt x="32381" y="10226"/>
                  </a:cubicBezTo>
                  <a:cubicBezTo>
                    <a:pt x="32206" y="9850"/>
                    <a:pt x="32030" y="9474"/>
                    <a:pt x="31855" y="9149"/>
                  </a:cubicBezTo>
                  <a:cubicBezTo>
                    <a:pt x="31755" y="8923"/>
                    <a:pt x="31629" y="8698"/>
                    <a:pt x="31479" y="8472"/>
                  </a:cubicBezTo>
                  <a:cubicBezTo>
                    <a:pt x="31429" y="8372"/>
                    <a:pt x="31379" y="8271"/>
                    <a:pt x="31329" y="8171"/>
                  </a:cubicBezTo>
                  <a:cubicBezTo>
                    <a:pt x="30752" y="7219"/>
                    <a:pt x="30075" y="6317"/>
                    <a:pt x="29324" y="5489"/>
                  </a:cubicBezTo>
                  <a:cubicBezTo>
                    <a:pt x="29148" y="5314"/>
                    <a:pt x="28973" y="5114"/>
                    <a:pt x="28797" y="4938"/>
                  </a:cubicBezTo>
                  <a:cubicBezTo>
                    <a:pt x="28221" y="4362"/>
                    <a:pt x="27594" y="3835"/>
                    <a:pt x="26943" y="3334"/>
                  </a:cubicBezTo>
                  <a:cubicBezTo>
                    <a:pt x="26742" y="3184"/>
                    <a:pt x="26542" y="3058"/>
                    <a:pt x="26341" y="2908"/>
                  </a:cubicBezTo>
                  <a:cubicBezTo>
                    <a:pt x="25965" y="2657"/>
                    <a:pt x="25614" y="2432"/>
                    <a:pt x="25238" y="2231"/>
                  </a:cubicBezTo>
                  <a:lnTo>
                    <a:pt x="25163" y="2181"/>
                  </a:lnTo>
                  <a:cubicBezTo>
                    <a:pt x="24887" y="2031"/>
                    <a:pt x="24612" y="1880"/>
                    <a:pt x="24361" y="1755"/>
                  </a:cubicBezTo>
                  <a:cubicBezTo>
                    <a:pt x="24211" y="1680"/>
                    <a:pt x="24035" y="1605"/>
                    <a:pt x="23885" y="1530"/>
                  </a:cubicBezTo>
                  <a:cubicBezTo>
                    <a:pt x="23108" y="1179"/>
                    <a:pt x="22306" y="878"/>
                    <a:pt x="21504" y="652"/>
                  </a:cubicBezTo>
                  <a:cubicBezTo>
                    <a:pt x="21379" y="602"/>
                    <a:pt x="21228" y="577"/>
                    <a:pt x="21103" y="552"/>
                  </a:cubicBezTo>
                  <a:cubicBezTo>
                    <a:pt x="21078" y="552"/>
                    <a:pt x="21078" y="527"/>
                    <a:pt x="21078" y="527"/>
                  </a:cubicBezTo>
                  <a:cubicBezTo>
                    <a:pt x="20451" y="377"/>
                    <a:pt x="19800" y="251"/>
                    <a:pt x="19148" y="151"/>
                  </a:cubicBezTo>
                  <a:cubicBezTo>
                    <a:pt x="18998" y="126"/>
                    <a:pt x="18822" y="126"/>
                    <a:pt x="18672" y="101"/>
                  </a:cubicBezTo>
                  <a:cubicBezTo>
                    <a:pt x="18070" y="26"/>
                    <a:pt x="17469" y="1"/>
                    <a:pt x="16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66675" dir="3540000" algn="bl" rotWithShape="0">
                <a:schemeClr val="accent5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082;p61">
              <a:extLst>
                <a:ext uri="{FF2B5EF4-FFF2-40B4-BE49-F238E27FC236}">
                  <a16:creationId xmlns:a16="http://schemas.microsoft.com/office/drawing/2014/main" id="{2BDC2724-B67E-4AD8-A0FE-91D5011CF248}"/>
                </a:ext>
              </a:extLst>
            </p:cNvPr>
            <p:cNvSpPr/>
            <p:nvPr/>
          </p:nvSpPr>
          <p:spPr>
            <a:xfrm>
              <a:off x="4623028" y="3496664"/>
              <a:ext cx="1096966" cy="1058030"/>
            </a:xfrm>
            <a:custGeom>
              <a:avLst/>
              <a:gdLst/>
              <a:ahLst/>
              <a:cxnLst/>
              <a:rect l="l" t="t" r="r" b="b"/>
              <a:pathLst>
                <a:path w="31780" h="30652" extrusionOk="0">
                  <a:moveTo>
                    <a:pt x="15514" y="0"/>
                  </a:moveTo>
                  <a:cubicBezTo>
                    <a:pt x="6943" y="201"/>
                    <a:pt x="50" y="7168"/>
                    <a:pt x="0" y="15765"/>
                  </a:cubicBezTo>
                  <a:cubicBezTo>
                    <a:pt x="0" y="15815"/>
                    <a:pt x="0" y="15865"/>
                    <a:pt x="0" y="15890"/>
                  </a:cubicBezTo>
                  <a:lnTo>
                    <a:pt x="0" y="30652"/>
                  </a:lnTo>
                  <a:lnTo>
                    <a:pt x="31780" y="30652"/>
                  </a:lnTo>
                  <a:lnTo>
                    <a:pt x="31780" y="15890"/>
                  </a:lnTo>
                  <a:cubicBezTo>
                    <a:pt x="31780" y="13659"/>
                    <a:pt x="31304" y="11554"/>
                    <a:pt x="30502" y="9624"/>
                  </a:cubicBezTo>
                  <a:cubicBezTo>
                    <a:pt x="30351" y="9273"/>
                    <a:pt x="30176" y="8948"/>
                    <a:pt x="30000" y="8622"/>
                  </a:cubicBezTo>
                  <a:cubicBezTo>
                    <a:pt x="29900" y="8396"/>
                    <a:pt x="29775" y="8171"/>
                    <a:pt x="29649" y="7970"/>
                  </a:cubicBezTo>
                  <a:cubicBezTo>
                    <a:pt x="29599" y="7870"/>
                    <a:pt x="29549" y="7795"/>
                    <a:pt x="29499" y="7720"/>
                  </a:cubicBezTo>
                  <a:cubicBezTo>
                    <a:pt x="28973" y="6817"/>
                    <a:pt x="28321" y="5965"/>
                    <a:pt x="27619" y="5188"/>
                  </a:cubicBezTo>
                  <a:cubicBezTo>
                    <a:pt x="27444" y="5013"/>
                    <a:pt x="27293" y="4837"/>
                    <a:pt x="27118" y="4662"/>
                  </a:cubicBezTo>
                  <a:cubicBezTo>
                    <a:pt x="26567" y="4110"/>
                    <a:pt x="25990" y="3609"/>
                    <a:pt x="25364" y="3133"/>
                  </a:cubicBezTo>
                  <a:cubicBezTo>
                    <a:pt x="25188" y="3008"/>
                    <a:pt x="24988" y="2882"/>
                    <a:pt x="24812" y="2757"/>
                  </a:cubicBezTo>
                  <a:cubicBezTo>
                    <a:pt x="24486" y="2532"/>
                    <a:pt x="24136" y="2306"/>
                    <a:pt x="23785" y="2105"/>
                  </a:cubicBezTo>
                  <a:cubicBezTo>
                    <a:pt x="23760" y="2105"/>
                    <a:pt x="23735" y="2080"/>
                    <a:pt x="23710" y="2055"/>
                  </a:cubicBezTo>
                  <a:cubicBezTo>
                    <a:pt x="23459" y="1930"/>
                    <a:pt x="23208" y="1780"/>
                    <a:pt x="22933" y="1654"/>
                  </a:cubicBezTo>
                  <a:cubicBezTo>
                    <a:pt x="22782" y="1579"/>
                    <a:pt x="22657" y="1504"/>
                    <a:pt x="22507" y="1454"/>
                  </a:cubicBezTo>
                  <a:cubicBezTo>
                    <a:pt x="21780" y="1103"/>
                    <a:pt x="21028" y="827"/>
                    <a:pt x="20251" y="602"/>
                  </a:cubicBezTo>
                  <a:cubicBezTo>
                    <a:pt x="20126" y="577"/>
                    <a:pt x="20000" y="552"/>
                    <a:pt x="19875" y="501"/>
                  </a:cubicBezTo>
                  <a:cubicBezTo>
                    <a:pt x="19273" y="351"/>
                    <a:pt x="18672" y="226"/>
                    <a:pt x="18045" y="151"/>
                  </a:cubicBezTo>
                  <a:cubicBezTo>
                    <a:pt x="17895" y="126"/>
                    <a:pt x="17745" y="100"/>
                    <a:pt x="17594" y="100"/>
                  </a:cubicBezTo>
                  <a:cubicBezTo>
                    <a:pt x="17018" y="25"/>
                    <a:pt x="16466" y="0"/>
                    <a:pt x="158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083;p61">
              <a:extLst>
                <a:ext uri="{FF2B5EF4-FFF2-40B4-BE49-F238E27FC236}">
                  <a16:creationId xmlns:a16="http://schemas.microsoft.com/office/drawing/2014/main" id="{3929C73B-3A98-441C-B483-0F4A2A6CBB6D}"/>
                </a:ext>
              </a:extLst>
            </p:cNvPr>
            <p:cNvSpPr/>
            <p:nvPr/>
          </p:nvSpPr>
          <p:spPr>
            <a:xfrm>
              <a:off x="5487203" y="4369507"/>
              <a:ext cx="78769" cy="58473"/>
            </a:xfrm>
            <a:custGeom>
              <a:avLst/>
              <a:gdLst/>
              <a:ahLst/>
              <a:cxnLst/>
              <a:rect l="l" t="t" r="r" b="b"/>
              <a:pathLst>
                <a:path w="2282" h="1694" extrusionOk="0">
                  <a:moveTo>
                    <a:pt x="2282" y="1"/>
                  </a:moveTo>
                  <a:lnTo>
                    <a:pt x="1" y="101"/>
                  </a:lnTo>
                  <a:lnTo>
                    <a:pt x="928" y="1504"/>
                  </a:lnTo>
                  <a:cubicBezTo>
                    <a:pt x="1020" y="1631"/>
                    <a:pt x="1159" y="1694"/>
                    <a:pt x="1295" y="1694"/>
                  </a:cubicBezTo>
                  <a:cubicBezTo>
                    <a:pt x="1456" y="1694"/>
                    <a:pt x="1612" y="1606"/>
                    <a:pt x="1680" y="1429"/>
                  </a:cubicBezTo>
                  <a:lnTo>
                    <a:pt x="22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084;p61">
              <a:extLst>
                <a:ext uri="{FF2B5EF4-FFF2-40B4-BE49-F238E27FC236}">
                  <a16:creationId xmlns:a16="http://schemas.microsoft.com/office/drawing/2014/main" id="{7F9445E8-4D62-48CF-A580-624331A0A615}"/>
                </a:ext>
              </a:extLst>
            </p:cNvPr>
            <p:cNvSpPr/>
            <p:nvPr/>
          </p:nvSpPr>
          <p:spPr>
            <a:xfrm>
              <a:off x="4750185" y="4369507"/>
              <a:ext cx="78769" cy="58473"/>
            </a:xfrm>
            <a:custGeom>
              <a:avLst/>
              <a:gdLst/>
              <a:ahLst/>
              <a:cxnLst/>
              <a:rect l="l" t="t" r="r" b="b"/>
              <a:pathLst>
                <a:path w="2282" h="1694" extrusionOk="0">
                  <a:moveTo>
                    <a:pt x="2281" y="1"/>
                  </a:moveTo>
                  <a:lnTo>
                    <a:pt x="0" y="101"/>
                  </a:lnTo>
                  <a:lnTo>
                    <a:pt x="928" y="1504"/>
                  </a:lnTo>
                  <a:cubicBezTo>
                    <a:pt x="1020" y="1631"/>
                    <a:pt x="1159" y="1694"/>
                    <a:pt x="1295" y="1694"/>
                  </a:cubicBezTo>
                  <a:cubicBezTo>
                    <a:pt x="1456" y="1694"/>
                    <a:pt x="1612" y="1606"/>
                    <a:pt x="1680" y="1429"/>
                  </a:cubicBezTo>
                  <a:lnTo>
                    <a:pt x="22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085;p61">
              <a:extLst>
                <a:ext uri="{FF2B5EF4-FFF2-40B4-BE49-F238E27FC236}">
                  <a16:creationId xmlns:a16="http://schemas.microsoft.com/office/drawing/2014/main" id="{16DE35F2-5013-4FE4-B23E-1D0551A4911D}"/>
                </a:ext>
              </a:extLst>
            </p:cNvPr>
            <p:cNvSpPr/>
            <p:nvPr/>
          </p:nvSpPr>
          <p:spPr>
            <a:xfrm>
              <a:off x="5159371" y="3496664"/>
              <a:ext cx="2623" cy="897"/>
            </a:xfrm>
            <a:custGeom>
              <a:avLst/>
              <a:gdLst/>
              <a:ahLst/>
              <a:cxnLst/>
              <a:rect l="l" t="t" r="r" b="b"/>
              <a:pathLst>
                <a:path w="76" h="26" extrusionOk="0">
                  <a:moveTo>
                    <a:pt x="0" y="0"/>
                  </a:moveTo>
                  <a:cubicBezTo>
                    <a:pt x="0" y="25"/>
                    <a:pt x="0" y="25"/>
                    <a:pt x="25" y="25"/>
                  </a:cubicBezTo>
                  <a:cubicBezTo>
                    <a:pt x="50" y="25"/>
                    <a:pt x="50" y="25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086;p61">
              <a:extLst>
                <a:ext uri="{FF2B5EF4-FFF2-40B4-BE49-F238E27FC236}">
                  <a16:creationId xmlns:a16="http://schemas.microsoft.com/office/drawing/2014/main" id="{762063CE-5AD4-4903-8F79-6253A22EE9B2}"/>
                </a:ext>
              </a:extLst>
            </p:cNvPr>
            <p:cNvSpPr/>
            <p:nvPr/>
          </p:nvSpPr>
          <p:spPr>
            <a:xfrm>
              <a:off x="5153296" y="3688677"/>
              <a:ext cx="53675" cy="30203"/>
            </a:xfrm>
            <a:custGeom>
              <a:avLst/>
              <a:gdLst/>
              <a:ahLst/>
              <a:cxnLst/>
              <a:rect l="l" t="t" r="r" b="b"/>
              <a:pathLst>
                <a:path w="1555" h="875" extrusionOk="0">
                  <a:moveTo>
                    <a:pt x="148" y="0"/>
                  </a:moveTo>
                  <a:cubicBezTo>
                    <a:pt x="104" y="0"/>
                    <a:pt x="67" y="28"/>
                    <a:pt x="51" y="76"/>
                  </a:cubicBezTo>
                  <a:cubicBezTo>
                    <a:pt x="1" y="152"/>
                    <a:pt x="26" y="227"/>
                    <a:pt x="101" y="252"/>
                  </a:cubicBezTo>
                  <a:lnTo>
                    <a:pt x="1329" y="853"/>
                  </a:lnTo>
                  <a:cubicBezTo>
                    <a:pt x="1351" y="868"/>
                    <a:pt x="1373" y="874"/>
                    <a:pt x="1394" y="874"/>
                  </a:cubicBezTo>
                  <a:cubicBezTo>
                    <a:pt x="1444" y="874"/>
                    <a:pt x="1487" y="839"/>
                    <a:pt x="1504" y="803"/>
                  </a:cubicBezTo>
                  <a:cubicBezTo>
                    <a:pt x="1555" y="728"/>
                    <a:pt x="1504" y="653"/>
                    <a:pt x="1454" y="603"/>
                  </a:cubicBezTo>
                  <a:lnTo>
                    <a:pt x="226" y="26"/>
                  </a:lnTo>
                  <a:cubicBezTo>
                    <a:pt x="200" y="8"/>
                    <a:pt x="173" y="0"/>
                    <a:pt x="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087;p61">
              <a:extLst>
                <a:ext uri="{FF2B5EF4-FFF2-40B4-BE49-F238E27FC236}">
                  <a16:creationId xmlns:a16="http://schemas.microsoft.com/office/drawing/2014/main" id="{64F1CE87-E083-4E13-9B9F-880951A3CAC0}"/>
                </a:ext>
              </a:extLst>
            </p:cNvPr>
            <p:cNvSpPr/>
            <p:nvPr/>
          </p:nvSpPr>
          <p:spPr>
            <a:xfrm>
              <a:off x="5193956" y="3621751"/>
              <a:ext cx="52812" cy="30099"/>
            </a:xfrm>
            <a:custGeom>
              <a:avLst/>
              <a:gdLst/>
              <a:ahLst/>
              <a:cxnLst/>
              <a:rect l="l" t="t" r="r" b="b"/>
              <a:pathLst>
                <a:path w="1530" h="872" extrusionOk="0">
                  <a:moveTo>
                    <a:pt x="171" y="1"/>
                  </a:moveTo>
                  <a:cubicBezTo>
                    <a:pt x="116" y="1"/>
                    <a:pt x="69" y="29"/>
                    <a:pt x="51" y="85"/>
                  </a:cubicBezTo>
                  <a:cubicBezTo>
                    <a:pt x="1" y="161"/>
                    <a:pt x="26" y="236"/>
                    <a:pt x="101" y="261"/>
                  </a:cubicBezTo>
                  <a:lnTo>
                    <a:pt x="1329" y="862"/>
                  </a:lnTo>
                  <a:cubicBezTo>
                    <a:pt x="1348" y="869"/>
                    <a:pt x="1366" y="872"/>
                    <a:pt x="1384" y="872"/>
                  </a:cubicBezTo>
                  <a:cubicBezTo>
                    <a:pt x="1439" y="872"/>
                    <a:pt x="1486" y="844"/>
                    <a:pt x="1504" y="787"/>
                  </a:cubicBezTo>
                  <a:cubicBezTo>
                    <a:pt x="1529" y="737"/>
                    <a:pt x="1504" y="662"/>
                    <a:pt x="1454" y="612"/>
                  </a:cubicBezTo>
                  <a:lnTo>
                    <a:pt x="226" y="10"/>
                  </a:lnTo>
                  <a:cubicBezTo>
                    <a:pt x="207" y="4"/>
                    <a:pt x="189" y="1"/>
                    <a:pt x="1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088;p61">
              <a:extLst>
                <a:ext uri="{FF2B5EF4-FFF2-40B4-BE49-F238E27FC236}">
                  <a16:creationId xmlns:a16="http://schemas.microsoft.com/office/drawing/2014/main" id="{459FBC48-0C66-4708-93ED-582609726B0A}"/>
                </a:ext>
              </a:extLst>
            </p:cNvPr>
            <p:cNvSpPr/>
            <p:nvPr/>
          </p:nvSpPr>
          <p:spPr>
            <a:xfrm>
              <a:off x="5125615" y="3586303"/>
              <a:ext cx="26855" cy="53433"/>
            </a:xfrm>
            <a:custGeom>
              <a:avLst/>
              <a:gdLst/>
              <a:ahLst/>
              <a:cxnLst/>
              <a:rect l="l" t="t" r="r" b="b"/>
              <a:pathLst>
                <a:path w="778" h="1548" extrusionOk="0">
                  <a:moveTo>
                    <a:pt x="156" y="0"/>
                  </a:moveTo>
                  <a:cubicBezTo>
                    <a:pt x="138" y="0"/>
                    <a:pt x="120" y="3"/>
                    <a:pt x="101" y="10"/>
                  </a:cubicBezTo>
                  <a:cubicBezTo>
                    <a:pt x="26" y="35"/>
                    <a:pt x="1" y="110"/>
                    <a:pt x="26" y="185"/>
                  </a:cubicBezTo>
                  <a:lnTo>
                    <a:pt x="502" y="1463"/>
                  </a:lnTo>
                  <a:cubicBezTo>
                    <a:pt x="521" y="1520"/>
                    <a:pt x="568" y="1548"/>
                    <a:pt x="622" y="1548"/>
                  </a:cubicBezTo>
                  <a:cubicBezTo>
                    <a:pt x="640" y="1548"/>
                    <a:pt x="658" y="1545"/>
                    <a:pt x="677" y="1539"/>
                  </a:cubicBezTo>
                  <a:cubicBezTo>
                    <a:pt x="752" y="1513"/>
                    <a:pt x="778" y="1438"/>
                    <a:pt x="752" y="1363"/>
                  </a:cubicBezTo>
                  <a:lnTo>
                    <a:pt x="276" y="85"/>
                  </a:lnTo>
                  <a:cubicBezTo>
                    <a:pt x="257" y="29"/>
                    <a:pt x="211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089;p61">
              <a:extLst>
                <a:ext uri="{FF2B5EF4-FFF2-40B4-BE49-F238E27FC236}">
                  <a16:creationId xmlns:a16="http://schemas.microsoft.com/office/drawing/2014/main" id="{7C4E5DBF-4E50-4B55-9AD6-110C2E327535}"/>
                </a:ext>
              </a:extLst>
            </p:cNvPr>
            <p:cNvSpPr/>
            <p:nvPr/>
          </p:nvSpPr>
          <p:spPr>
            <a:xfrm>
              <a:off x="5244142" y="3549094"/>
              <a:ext cx="26855" cy="53364"/>
            </a:xfrm>
            <a:custGeom>
              <a:avLst/>
              <a:gdLst/>
              <a:ahLst/>
              <a:cxnLst/>
              <a:rect l="l" t="t" r="r" b="b"/>
              <a:pathLst>
                <a:path w="778" h="1546" extrusionOk="0">
                  <a:moveTo>
                    <a:pt x="171" y="1"/>
                  </a:moveTo>
                  <a:cubicBezTo>
                    <a:pt x="154" y="1"/>
                    <a:pt x="138" y="4"/>
                    <a:pt x="126" y="10"/>
                  </a:cubicBezTo>
                  <a:cubicBezTo>
                    <a:pt x="50" y="35"/>
                    <a:pt x="0" y="110"/>
                    <a:pt x="25" y="185"/>
                  </a:cubicBezTo>
                  <a:lnTo>
                    <a:pt x="501" y="1464"/>
                  </a:lnTo>
                  <a:cubicBezTo>
                    <a:pt x="522" y="1505"/>
                    <a:pt x="576" y="1546"/>
                    <a:pt x="636" y="1546"/>
                  </a:cubicBezTo>
                  <a:cubicBezTo>
                    <a:pt x="649" y="1546"/>
                    <a:pt x="663" y="1543"/>
                    <a:pt x="677" y="1539"/>
                  </a:cubicBezTo>
                  <a:cubicBezTo>
                    <a:pt x="752" y="1514"/>
                    <a:pt x="777" y="1439"/>
                    <a:pt x="752" y="1363"/>
                  </a:cubicBezTo>
                  <a:lnTo>
                    <a:pt x="301" y="85"/>
                  </a:lnTo>
                  <a:cubicBezTo>
                    <a:pt x="282" y="29"/>
                    <a:pt x="221" y="1"/>
                    <a:pt x="1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090;p61">
              <a:extLst>
                <a:ext uri="{FF2B5EF4-FFF2-40B4-BE49-F238E27FC236}">
                  <a16:creationId xmlns:a16="http://schemas.microsoft.com/office/drawing/2014/main" id="{3C74EB0B-653C-49FF-A0F3-5FA548E82325}"/>
                </a:ext>
              </a:extLst>
            </p:cNvPr>
            <p:cNvSpPr/>
            <p:nvPr/>
          </p:nvSpPr>
          <p:spPr>
            <a:xfrm>
              <a:off x="5350520" y="3654748"/>
              <a:ext cx="26855" cy="53330"/>
            </a:xfrm>
            <a:custGeom>
              <a:avLst/>
              <a:gdLst/>
              <a:ahLst/>
              <a:cxnLst/>
              <a:rect l="l" t="t" r="r" b="b"/>
              <a:pathLst>
                <a:path w="778" h="1545" extrusionOk="0">
                  <a:moveTo>
                    <a:pt x="142" y="0"/>
                  </a:moveTo>
                  <a:cubicBezTo>
                    <a:pt x="129" y="0"/>
                    <a:pt x="115" y="2"/>
                    <a:pt x="101" y="7"/>
                  </a:cubicBezTo>
                  <a:cubicBezTo>
                    <a:pt x="26" y="32"/>
                    <a:pt x="1" y="107"/>
                    <a:pt x="26" y="182"/>
                  </a:cubicBezTo>
                  <a:lnTo>
                    <a:pt x="502" y="1460"/>
                  </a:lnTo>
                  <a:cubicBezTo>
                    <a:pt x="521" y="1517"/>
                    <a:pt x="568" y="1545"/>
                    <a:pt x="622" y="1545"/>
                  </a:cubicBezTo>
                  <a:cubicBezTo>
                    <a:pt x="640" y="1545"/>
                    <a:pt x="659" y="1542"/>
                    <a:pt x="678" y="1536"/>
                  </a:cubicBezTo>
                  <a:cubicBezTo>
                    <a:pt x="753" y="1510"/>
                    <a:pt x="778" y="1435"/>
                    <a:pt x="753" y="1360"/>
                  </a:cubicBezTo>
                  <a:lnTo>
                    <a:pt x="277" y="82"/>
                  </a:lnTo>
                  <a:cubicBezTo>
                    <a:pt x="256" y="41"/>
                    <a:pt x="202" y="0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091;p61">
              <a:extLst>
                <a:ext uri="{FF2B5EF4-FFF2-40B4-BE49-F238E27FC236}">
                  <a16:creationId xmlns:a16="http://schemas.microsoft.com/office/drawing/2014/main" id="{6D50564C-8BCF-418E-8E24-42E1DCD24959}"/>
                </a:ext>
              </a:extLst>
            </p:cNvPr>
            <p:cNvSpPr/>
            <p:nvPr/>
          </p:nvSpPr>
          <p:spPr>
            <a:xfrm>
              <a:off x="5079778" y="3529489"/>
              <a:ext cx="51051" cy="32964"/>
            </a:xfrm>
            <a:custGeom>
              <a:avLst/>
              <a:gdLst/>
              <a:ahLst/>
              <a:cxnLst/>
              <a:rect l="l" t="t" r="r" b="b"/>
              <a:pathLst>
                <a:path w="1479" h="955" extrusionOk="0">
                  <a:moveTo>
                    <a:pt x="1339" y="1"/>
                  </a:moveTo>
                  <a:cubicBezTo>
                    <a:pt x="1317" y="1"/>
                    <a:pt x="1296" y="9"/>
                    <a:pt x="1278" y="27"/>
                  </a:cubicBezTo>
                  <a:lnTo>
                    <a:pt x="101" y="703"/>
                  </a:lnTo>
                  <a:cubicBezTo>
                    <a:pt x="25" y="728"/>
                    <a:pt x="0" y="829"/>
                    <a:pt x="50" y="879"/>
                  </a:cubicBezTo>
                  <a:cubicBezTo>
                    <a:pt x="67" y="927"/>
                    <a:pt x="104" y="955"/>
                    <a:pt x="148" y="955"/>
                  </a:cubicBezTo>
                  <a:cubicBezTo>
                    <a:pt x="173" y="955"/>
                    <a:pt x="199" y="947"/>
                    <a:pt x="226" y="929"/>
                  </a:cubicBezTo>
                  <a:lnTo>
                    <a:pt x="1404" y="252"/>
                  </a:lnTo>
                  <a:cubicBezTo>
                    <a:pt x="1479" y="227"/>
                    <a:pt x="1479" y="127"/>
                    <a:pt x="1454" y="77"/>
                  </a:cubicBezTo>
                  <a:cubicBezTo>
                    <a:pt x="1422" y="28"/>
                    <a:pt x="1379" y="1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092;p61">
              <a:extLst>
                <a:ext uri="{FF2B5EF4-FFF2-40B4-BE49-F238E27FC236}">
                  <a16:creationId xmlns:a16="http://schemas.microsoft.com/office/drawing/2014/main" id="{13EEF743-0DF2-44DF-9208-40D3ED40DCC5}"/>
                </a:ext>
              </a:extLst>
            </p:cNvPr>
            <p:cNvSpPr/>
            <p:nvPr/>
          </p:nvSpPr>
          <p:spPr>
            <a:xfrm>
              <a:off x="5201757" y="3500116"/>
              <a:ext cx="44148" cy="23437"/>
            </a:xfrm>
            <a:custGeom>
              <a:avLst/>
              <a:gdLst/>
              <a:ahLst/>
              <a:cxnLst/>
              <a:rect l="l" t="t" r="r" b="b"/>
              <a:pathLst>
                <a:path w="1279" h="679" extrusionOk="0">
                  <a:moveTo>
                    <a:pt x="827" y="0"/>
                  </a:moveTo>
                  <a:lnTo>
                    <a:pt x="75" y="427"/>
                  </a:lnTo>
                  <a:cubicBezTo>
                    <a:pt x="25" y="452"/>
                    <a:pt x="0" y="502"/>
                    <a:pt x="0" y="552"/>
                  </a:cubicBezTo>
                  <a:cubicBezTo>
                    <a:pt x="0" y="577"/>
                    <a:pt x="0" y="577"/>
                    <a:pt x="25" y="602"/>
                  </a:cubicBezTo>
                  <a:cubicBezTo>
                    <a:pt x="58" y="651"/>
                    <a:pt x="100" y="678"/>
                    <a:pt x="140" y="678"/>
                  </a:cubicBezTo>
                  <a:cubicBezTo>
                    <a:pt x="162" y="678"/>
                    <a:pt x="183" y="670"/>
                    <a:pt x="201" y="652"/>
                  </a:cubicBezTo>
                  <a:lnTo>
                    <a:pt x="1278" y="51"/>
                  </a:lnTo>
                  <a:cubicBezTo>
                    <a:pt x="1128" y="26"/>
                    <a:pt x="978" y="0"/>
                    <a:pt x="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093;p61">
              <a:extLst>
                <a:ext uri="{FF2B5EF4-FFF2-40B4-BE49-F238E27FC236}">
                  <a16:creationId xmlns:a16="http://schemas.microsoft.com/office/drawing/2014/main" id="{8C7BDF84-4758-464B-BE4A-2E327A52720C}"/>
                </a:ext>
              </a:extLst>
            </p:cNvPr>
            <p:cNvSpPr/>
            <p:nvPr/>
          </p:nvSpPr>
          <p:spPr>
            <a:xfrm>
              <a:off x="5273550" y="3647154"/>
              <a:ext cx="51949" cy="32964"/>
            </a:xfrm>
            <a:custGeom>
              <a:avLst/>
              <a:gdLst/>
              <a:ahLst/>
              <a:cxnLst/>
              <a:rect l="l" t="t" r="r" b="b"/>
              <a:pathLst>
                <a:path w="1505" h="955" extrusionOk="0">
                  <a:moveTo>
                    <a:pt x="1345" y="0"/>
                  </a:moveTo>
                  <a:cubicBezTo>
                    <a:pt x="1320" y="0"/>
                    <a:pt x="1296" y="8"/>
                    <a:pt x="1279" y="26"/>
                  </a:cubicBezTo>
                  <a:lnTo>
                    <a:pt x="101" y="703"/>
                  </a:lnTo>
                  <a:cubicBezTo>
                    <a:pt x="25" y="728"/>
                    <a:pt x="0" y="828"/>
                    <a:pt x="50" y="878"/>
                  </a:cubicBezTo>
                  <a:cubicBezTo>
                    <a:pt x="67" y="927"/>
                    <a:pt x="114" y="955"/>
                    <a:pt x="159" y="955"/>
                  </a:cubicBezTo>
                  <a:cubicBezTo>
                    <a:pt x="184" y="955"/>
                    <a:pt x="208" y="946"/>
                    <a:pt x="226" y="928"/>
                  </a:cubicBezTo>
                  <a:lnTo>
                    <a:pt x="1404" y="252"/>
                  </a:lnTo>
                  <a:cubicBezTo>
                    <a:pt x="1479" y="202"/>
                    <a:pt x="1504" y="126"/>
                    <a:pt x="1454" y="76"/>
                  </a:cubicBezTo>
                  <a:cubicBezTo>
                    <a:pt x="1438" y="28"/>
                    <a:pt x="1390" y="0"/>
                    <a:pt x="1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094;p61">
              <a:extLst>
                <a:ext uri="{FF2B5EF4-FFF2-40B4-BE49-F238E27FC236}">
                  <a16:creationId xmlns:a16="http://schemas.microsoft.com/office/drawing/2014/main" id="{2EAC3F4F-FE14-40D5-80CE-31ACD8E68523}"/>
                </a:ext>
              </a:extLst>
            </p:cNvPr>
            <p:cNvSpPr/>
            <p:nvPr/>
          </p:nvSpPr>
          <p:spPr>
            <a:xfrm>
              <a:off x="5306409" y="3513957"/>
              <a:ext cx="15602" cy="9596"/>
            </a:xfrm>
            <a:custGeom>
              <a:avLst/>
              <a:gdLst/>
              <a:ahLst/>
              <a:cxnLst/>
              <a:rect l="l" t="t" r="r" b="b"/>
              <a:pathLst>
                <a:path w="452" h="278" extrusionOk="0">
                  <a:moveTo>
                    <a:pt x="76" y="0"/>
                  </a:moveTo>
                  <a:lnTo>
                    <a:pt x="51" y="26"/>
                  </a:lnTo>
                  <a:cubicBezTo>
                    <a:pt x="26" y="51"/>
                    <a:pt x="1" y="101"/>
                    <a:pt x="1" y="151"/>
                  </a:cubicBezTo>
                  <a:cubicBezTo>
                    <a:pt x="1" y="176"/>
                    <a:pt x="1" y="176"/>
                    <a:pt x="1" y="201"/>
                  </a:cubicBezTo>
                  <a:cubicBezTo>
                    <a:pt x="33" y="250"/>
                    <a:pt x="76" y="277"/>
                    <a:pt x="122" y="277"/>
                  </a:cubicBezTo>
                  <a:cubicBezTo>
                    <a:pt x="148" y="277"/>
                    <a:pt x="175" y="269"/>
                    <a:pt x="201" y="251"/>
                  </a:cubicBezTo>
                  <a:lnTo>
                    <a:pt x="452" y="101"/>
                  </a:lnTo>
                  <a:cubicBezTo>
                    <a:pt x="327" y="76"/>
                    <a:pt x="201" y="51"/>
                    <a:pt x="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095;p61">
              <a:extLst>
                <a:ext uri="{FF2B5EF4-FFF2-40B4-BE49-F238E27FC236}">
                  <a16:creationId xmlns:a16="http://schemas.microsoft.com/office/drawing/2014/main" id="{3BC7FE7D-84E9-4879-B860-B4EA359D0578}"/>
                </a:ext>
              </a:extLst>
            </p:cNvPr>
            <p:cNvSpPr/>
            <p:nvPr/>
          </p:nvSpPr>
          <p:spPr>
            <a:xfrm>
              <a:off x="5159371" y="3560657"/>
              <a:ext cx="56264" cy="12150"/>
            </a:xfrm>
            <a:custGeom>
              <a:avLst/>
              <a:gdLst/>
              <a:ahLst/>
              <a:cxnLst/>
              <a:rect l="l" t="t" r="r" b="b"/>
              <a:pathLst>
                <a:path w="1630" h="352" extrusionOk="0">
                  <a:moveTo>
                    <a:pt x="150" y="1"/>
                  </a:moveTo>
                  <a:cubicBezTo>
                    <a:pt x="75" y="1"/>
                    <a:pt x="0" y="76"/>
                    <a:pt x="0" y="151"/>
                  </a:cubicBezTo>
                  <a:cubicBezTo>
                    <a:pt x="0" y="226"/>
                    <a:pt x="50" y="277"/>
                    <a:pt x="125" y="277"/>
                  </a:cubicBezTo>
                  <a:lnTo>
                    <a:pt x="1479" y="352"/>
                  </a:lnTo>
                  <a:cubicBezTo>
                    <a:pt x="1554" y="352"/>
                    <a:pt x="1629" y="302"/>
                    <a:pt x="1629" y="226"/>
                  </a:cubicBezTo>
                  <a:cubicBezTo>
                    <a:pt x="1629" y="151"/>
                    <a:pt x="1579" y="76"/>
                    <a:pt x="1504" y="76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096;p61">
              <a:extLst>
                <a:ext uri="{FF2B5EF4-FFF2-40B4-BE49-F238E27FC236}">
                  <a16:creationId xmlns:a16="http://schemas.microsoft.com/office/drawing/2014/main" id="{A7EF2172-C45A-456F-9013-3757652F5E83}"/>
                </a:ext>
              </a:extLst>
            </p:cNvPr>
            <p:cNvSpPr/>
            <p:nvPr/>
          </p:nvSpPr>
          <p:spPr>
            <a:xfrm>
              <a:off x="5227713" y="3718119"/>
              <a:ext cx="57126" cy="12150"/>
            </a:xfrm>
            <a:custGeom>
              <a:avLst/>
              <a:gdLst/>
              <a:ahLst/>
              <a:cxnLst/>
              <a:rect l="l" t="t" r="r" b="b"/>
              <a:pathLst>
                <a:path w="1655" h="352" extrusionOk="0">
                  <a:moveTo>
                    <a:pt x="150" y="0"/>
                  </a:moveTo>
                  <a:cubicBezTo>
                    <a:pt x="75" y="0"/>
                    <a:pt x="25" y="75"/>
                    <a:pt x="0" y="151"/>
                  </a:cubicBezTo>
                  <a:cubicBezTo>
                    <a:pt x="0" y="226"/>
                    <a:pt x="75" y="276"/>
                    <a:pt x="150" y="276"/>
                  </a:cubicBezTo>
                  <a:lnTo>
                    <a:pt x="1504" y="351"/>
                  </a:lnTo>
                  <a:cubicBezTo>
                    <a:pt x="1579" y="351"/>
                    <a:pt x="1629" y="301"/>
                    <a:pt x="1654" y="226"/>
                  </a:cubicBezTo>
                  <a:cubicBezTo>
                    <a:pt x="1654" y="151"/>
                    <a:pt x="1579" y="75"/>
                    <a:pt x="1504" y="75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097;p61">
              <a:extLst>
                <a:ext uri="{FF2B5EF4-FFF2-40B4-BE49-F238E27FC236}">
                  <a16:creationId xmlns:a16="http://schemas.microsoft.com/office/drawing/2014/main" id="{C34AFE91-1026-4908-BB2D-62B9B6D35F28}"/>
                </a:ext>
              </a:extLst>
            </p:cNvPr>
            <p:cNvSpPr/>
            <p:nvPr/>
          </p:nvSpPr>
          <p:spPr>
            <a:xfrm>
              <a:off x="5308998" y="3593378"/>
              <a:ext cx="56264" cy="11460"/>
            </a:xfrm>
            <a:custGeom>
              <a:avLst/>
              <a:gdLst/>
              <a:ahLst/>
              <a:cxnLst/>
              <a:rect l="l" t="t" r="r" b="b"/>
              <a:pathLst>
                <a:path w="1630" h="332" extrusionOk="0">
                  <a:moveTo>
                    <a:pt x="121" y="0"/>
                  </a:moveTo>
                  <a:cubicBezTo>
                    <a:pt x="57" y="0"/>
                    <a:pt x="1" y="65"/>
                    <a:pt x="1" y="131"/>
                  </a:cubicBezTo>
                  <a:cubicBezTo>
                    <a:pt x="1" y="206"/>
                    <a:pt x="51" y="256"/>
                    <a:pt x="126" y="256"/>
                  </a:cubicBezTo>
                  <a:lnTo>
                    <a:pt x="1480" y="331"/>
                  </a:lnTo>
                  <a:cubicBezTo>
                    <a:pt x="1555" y="331"/>
                    <a:pt x="1630" y="281"/>
                    <a:pt x="1630" y="206"/>
                  </a:cubicBezTo>
                  <a:cubicBezTo>
                    <a:pt x="1630" y="131"/>
                    <a:pt x="1580" y="55"/>
                    <a:pt x="1505" y="55"/>
                  </a:cubicBezTo>
                  <a:lnTo>
                    <a:pt x="151" y="5"/>
                  </a:lnTo>
                  <a:cubicBezTo>
                    <a:pt x="141" y="2"/>
                    <a:pt x="131" y="0"/>
                    <a:pt x="1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098;p61">
              <a:extLst>
                <a:ext uri="{FF2B5EF4-FFF2-40B4-BE49-F238E27FC236}">
                  <a16:creationId xmlns:a16="http://schemas.microsoft.com/office/drawing/2014/main" id="{EDEE9B52-D671-461A-8D74-ABCCAA46A824}"/>
                </a:ext>
              </a:extLst>
            </p:cNvPr>
            <p:cNvSpPr/>
            <p:nvPr/>
          </p:nvSpPr>
          <p:spPr>
            <a:xfrm>
              <a:off x="5065074" y="3654955"/>
              <a:ext cx="57126" cy="11287"/>
            </a:xfrm>
            <a:custGeom>
              <a:avLst/>
              <a:gdLst/>
              <a:ahLst/>
              <a:cxnLst/>
              <a:rect l="l" t="t" r="r" b="b"/>
              <a:pathLst>
                <a:path w="1655" h="327" extrusionOk="0">
                  <a:moveTo>
                    <a:pt x="151" y="1"/>
                  </a:moveTo>
                  <a:cubicBezTo>
                    <a:pt x="75" y="1"/>
                    <a:pt x="25" y="51"/>
                    <a:pt x="25" y="126"/>
                  </a:cubicBezTo>
                  <a:cubicBezTo>
                    <a:pt x="0" y="201"/>
                    <a:pt x="75" y="251"/>
                    <a:pt x="151" y="276"/>
                  </a:cubicBezTo>
                  <a:lnTo>
                    <a:pt x="1504" y="327"/>
                  </a:lnTo>
                  <a:cubicBezTo>
                    <a:pt x="1579" y="327"/>
                    <a:pt x="1654" y="276"/>
                    <a:pt x="1654" y="201"/>
                  </a:cubicBezTo>
                  <a:cubicBezTo>
                    <a:pt x="1654" y="126"/>
                    <a:pt x="1604" y="51"/>
                    <a:pt x="152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099;p61">
              <a:extLst>
                <a:ext uri="{FF2B5EF4-FFF2-40B4-BE49-F238E27FC236}">
                  <a16:creationId xmlns:a16="http://schemas.microsoft.com/office/drawing/2014/main" id="{1A2B3CDA-B0A4-436B-80F6-0CE6FF9C5593}"/>
                </a:ext>
              </a:extLst>
            </p:cNvPr>
            <p:cNvSpPr/>
            <p:nvPr/>
          </p:nvSpPr>
          <p:spPr>
            <a:xfrm>
              <a:off x="5420622" y="4262783"/>
              <a:ext cx="53640" cy="30099"/>
            </a:xfrm>
            <a:custGeom>
              <a:avLst/>
              <a:gdLst/>
              <a:ahLst/>
              <a:cxnLst/>
              <a:rect l="l" t="t" r="r" b="b"/>
              <a:pathLst>
                <a:path w="1554" h="872" extrusionOk="0">
                  <a:moveTo>
                    <a:pt x="170" y="0"/>
                  </a:moveTo>
                  <a:cubicBezTo>
                    <a:pt x="116" y="0"/>
                    <a:pt x="69" y="29"/>
                    <a:pt x="50" y="85"/>
                  </a:cubicBezTo>
                  <a:cubicBezTo>
                    <a:pt x="0" y="135"/>
                    <a:pt x="25" y="235"/>
                    <a:pt x="100" y="260"/>
                  </a:cubicBezTo>
                  <a:lnTo>
                    <a:pt x="1328" y="862"/>
                  </a:lnTo>
                  <a:cubicBezTo>
                    <a:pt x="1347" y="868"/>
                    <a:pt x="1366" y="871"/>
                    <a:pt x="1384" y="871"/>
                  </a:cubicBezTo>
                  <a:cubicBezTo>
                    <a:pt x="1438" y="871"/>
                    <a:pt x="1485" y="843"/>
                    <a:pt x="1504" y="787"/>
                  </a:cubicBezTo>
                  <a:cubicBezTo>
                    <a:pt x="1554" y="737"/>
                    <a:pt x="1504" y="636"/>
                    <a:pt x="1454" y="611"/>
                  </a:cubicBezTo>
                  <a:lnTo>
                    <a:pt x="226" y="10"/>
                  </a:lnTo>
                  <a:cubicBezTo>
                    <a:pt x="207" y="4"/>
                    <a:pt x="188" y="0"/>
                    <a:pt x="170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100;p61">
              <a:extLst>
                <a:ext uri="{FF2B5EF4-FFF2-40B4-BE49-F238E27FC236}">
                  <a16:creationId xmlns:a16="http://schemas.microsoft.com/office/drawing/2014/main" id="{89268365-1173-4723-918C-71D6EF9F1462}"/>
                </a:ext>
              </a:extLst>
            </p:cNvPr>
            <p:cNvSpPr/>
            <p:nvPr/>
          </p:nvSpPr>
          <p:spPr>
            <a:xfrm>
              <a:off x="5433566" y="4382174"/>
              <a:ext cx="26855" cy="53330"/>
            </a:xfrm>
            <a:custGeom>
              <a:avLst/>
              <a:gdLst/>
              <a:ahLst/>
              <a:cxnLst/>
              <a:rect l="l" t="t" r="r" b="b"/>
              <a:pathLst>
                <a:path w="778" h="1545" extrusionOk="0">
                  <a:moveTo>
                    <a:pt x="171" y="0"/>
                  </a:moveTo>
                  <a:cubicBezTo>
                    <a:pt x="154" y="0"/>
                    <a:pt x="139" y="3"/>
                    <a:pt x="126" y="9"/>
                  </a:cubicBezTo>
                  <a:cubicBezTo>
                    <a:pt x="51" y="35"/>
                    <a:pt x="1" y="110"/>
                    <a:pt x="26" y="185"/>
                  </a:cubicBezTo>
                  <a:lnTo>
                    <a:pt x="502" y="1463"/>
                  </a:lnTo>
                  <a:cubicBezTo>
                    <a:pt x="523" y="1504"/>
                    <a:pt x="577" y="1545"/>
                    <a:pt x="637" y="1545"/>
                  </a:cubicBezTo>
                  <a:cubicBezTo>
                    <a:pt x="650" y="1545"/>
                    <a:pt x="664" y="1543"/>
                    <a:pt x="678" y="1538"/>
                  </a:cubicBezTo>
                  <a:cubicBezTo>
                    <a:pt x="753" y="1513"/>
                    <a:pt x="778" y="1438"/>
                    <a:pt x="753" y="1363"/>
                  </a:cubicBezTo>
                  <a:lnTo>
                    <a:pt x="302" y="85"/>
                  </a:lnTo>
                  <a:cubicBezTo>
                    <a:pt x="283" y="28"/>
                    <a:pt x="222" y="0"/>
                    <a:pt x="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101;p61">
              <a:extLst>
                <a:ext uri="{FF2B5EF4-FFF2-40B4-BE49-F238E27FC236}">
                  <a16:creationId xmlns:a16="http://schemas.microsoft.com/office/drawing/2014/main" id="{DC685EFF-EC92-4B00-91A1-3E9B8C84D146}"/>
                </a:ext>
              </a:extLst>
            </p:cNvPr>
            <p:cNvSpPr/>
            <p:nvPr/>
          </p:nvSpPr>
          <p:spPr>
            <a:xfrm>
              <a:off x="5552956" y="4344206"/>
              <a:ext cx="26855" cy="53330"/>
            </a:xfrm>
            <a:custGeom>
              <a:avLst/>
              <a:gdLst/>
              <a:ahLst/>
              <a:cxnLst/>
              <a:rect l="l" t="t" r="r" b="b"/>
              <a:pathLst>
                <a:path w="778" h="1545" extrusionOk="0">
                  <a:moveTo>
                    <a:pt x="142" y="0"/>
                  </a:moveTo>
                  <a:cubicBezTo>
                    <a:pt x="128" y="0"/>
                    <a:pt x="115" y="2"/>
                    <a:pt x="101" y="7"/>
                  </a:cubicBezTo>
                  <a:cubicBezTo>
                    <a:pt x="26" y="32"/>
                    <a:pt x="1" y="107"/>
                    <a:pt x="26" y="182"/>
                  </a:cubicBezTo>
                  <a:lnTo>
                    <a:pt x="502" y="1460"/>
                  </a:lnTo>
                  <a:cubicBezTo>
                    <a:pt x="521" y="1517"/>
                    <a:pt x="568" y="1545"/>
                    <a:pt x="622" y="1545"/>
                  </a:cubicBezTo>
                  <a:cubicBezTo>
                    <a:pt x="640" y="1545"/>
                    <a:pt x="659" y="1542"/>
                    <a:pt x="677" y="1536"/>
                  </a:cubicBezTo>
                  <a:cubicBezTo>
                    <a:pt x="727" y="1510"/>
                    <a:pt x="778" y="1435"/>
                    <a:pt x="753" y="1360"/>
                  </a:cubicBezTo>
                  <a:lnTo>
                    <a:pt x="276" y="82"/>
                  </a:lnTo>
                  <a:cubicBezTo>
                    <a:pt x="256" y="41"/>
                    <a:pt x="202" y="0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102;p61">
              <a:extLst>
                <a:ext uri="{FF2B5EF4-FFF2-40B4-BE49-F238E27FC236}">
                  <a16:creationId xmlns:a16="http://schemas.microsoft.com/office/drawing/2014/main" id="{498ECDE9-1E81-4C88-84A1-B62327F7AAF3}"/>
                </a:ext>
              </a:extLst>
            </p:cNvPr>
            <p:cNvSpPr/>
            <p:nvPr/>
          </p:nvSpPr>
          <p:spPr>
            <a:xfrm>
              <a:off x="5387729" y="4325050"/>
              <a:ext cx="51949" cy="32895"/>
            </a:xfrm>
            <a:custGeom>
              <a:avLst/>
              <a:gdLst/>
              <a:ahLst/>
              <a:cxnLst/>
              <a:rect l="l" t="t" r="r" b="b"/>
              <a:pathLst>
                <a:path w="1505" h="953" extrusionOk="0">
                  <a:moveTo>
                    <a:pt x="1328" y="1"/>
                  </a:moveTo>
                  <a:cubicBezTo>
                    <a:pt x="1309" y="1"/>
                    <a:pt x="1292" y="4"/>
                    <a:pt x="1279" y="10"/>
                  </a:cubicBezTo>
                  <a:lnTo>
                    <a:pt x="101" y="712"/>
                  </a:lnTo>
                  <a:cubicBezTo>
                    <a:pt x="26" y="737"/>
                    <a:pt x="1" y="812"/>
                    <a:pt x="51" y="888"/>
                  </a:cubicBezTo>
                  <a:cubicBezTo>
                    <a:pt x="67" y="935"/>
                    <a:pt x="113" y="953"/>
                    <a:pt x="157" y="953"/>
                  </a:cubicBezTo>
                  <a:cubicBezTo>
                    <a:pt x="183" y="953"/>
                    <a:pt x="208" y="947"/>
                    <a:pt x="226" y="938"/>
                  </a:cubicBezTo>
                  <a:lnTo>
                    <a:pt x="1404" y="261"/>
                  </a:lnTo>
                  <a:cubicBezTo>
                    <a:pt x="1479" y="211"/>
                    <a:pt x="1504" y="136"/>
                    <a:pt x="1454" y="60"/>
                  </a:cubicBezTo>
                  <a:cubicBezTo>
                    <a:pt x="1436" y="24"/>
                    <a:pt x="1377" y="1"/>
                    <a:pt x="1328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103;p61">
              <a:extLst>
                <a:ext uri="{FF2B5EF4-FFF2-40B4-BE49-F238E27FC236}">
                  <a16:creationId xmlns:a16="http://schemas.microsoft.com/office/drawing/2014/main" id="{A4A19455-D00B-42DE-9972-AA894B94F7AF}"/>
                </a:ext>
              </a:extLst>
            </p:cNvPr>
            <p:cNvSpPr/>
            <p:nvPr/>
          </p:nvSpPr>
          <p:spPr>
            <a:xfrm>
              <a:off x="5509708" y="4286116"/>
              <a:ext cx="51086" cy="32895"/>
            </a:xfrm>
            <a:custGeom>
              <a:avLst/>
              <a:gdLst/>
              <a:ahLst/>
              <a:cxnLst/>
              <a:rect l="l" t="t" r="r" b="b"/>
              <a:pathLst>
                <a:path w="1480" h="953" extrusionOk="0">
                  <a:moveTo>
                    <a:pt x="1314" y="1"/>
                  </a:moveTo>
                  <a:cubicBezTo>
                    <a:pt x="1294" y="1"/>
                    <a:pt x="1274" y="4"/>
                    <a:pt x="1254" y="11"/>
                  </a:cubicBezTo>
                  <a:lnTo>
                    <a:pt x="76" y="712"/>
                  </a:lnTo>
                  <a:cubicBezTo>
                    <a:pt x="26" y="737"/>
                    <a:pt x="0" y="813"/>
                    <a:pt x="26" y="888"/>
                  </a:cubicBezTo>
                  <a:cubicBezTo>
                    <a:pt x="57" y="935"/>
                    <a:pt x="99" y="953"/>
                    <a:pt x="145" y="953"/>
                  </a:cubicBezTo>
                  <a:cubicBezTo>
                    <a:pt x="171" y="953"/>
                    <a:pt x="199" y="947"/>
                    <a:pt x="226" y="938"/>
                  </a:cubicBezTo>
                  <a:lnTo>
                    <a:pt x="1404" y="261"/>
                  </a:lnTo>
                  <a:cubicBezTo>
                    <a:pt x="1454" y="211"/>
                    <a:pt x="1479" y="136"/>
                    <a:pt x="1454" y="61"/>
                  </a:cubicBezTo>
                  <a:cubicBezTo>
                    <a:pt x="1417" y="24"/>
                    <a:pt x="1367" y="1"/>
                    <a:pt x="1314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104;p61">
              <a:extLst>
                <a:ext uri="{FF2B5EF4-FFF2-40B4-BE49-F238E27FC236}">
                  <a16:creationId xmlns:a16="http://schemas.microsoft.com/office/drawing/2014/main" id="{F027E14E-49B9-4791-AB71-D7BEC7C15F18}"/>
                </a:ext>
              </a:extLst>
            </p:cNvPr>
            <p:cNvSpPr/>
            <p:nvPr/>
          </p:nvSpPr>
          <p:spPr>
            <a:xfrm>
              <a:off x="5613532" y="4286116"/>
              <a:ext cx="51914" cy="32895"/>
            </a:xfrm>
            <a:custGeom>
              <a:avLst/>
              <a:gdLst/>
              <a:ahLst/>
              <a:cxnLst/>
              <a:rect l="l" t="t" r="r" b="b"/>
              <a:pathLst>
                <a:path w="1504" h="953" extrusionOk="0">
                  <a:moveTo>
                    <a:pt x="1327" y="1"/>
                  </a:moveTo>
                  <a:cubicBezTo>
                    <a:pt x="1309" y="1"/>
                    <a:pt x="1292" y="4"/>
                    <a:pt x="1278" y="11"/>
                  </a:cubicBezTo>
                  <a:lnTo>
                    <a:pt x="100" y="712"/>
                  </a:lnTo>
                  <a:cubicBezTo>
                    <a:pt x="25" y="737"/>
                    <a:pt x="0" y="813"/>
                    <a:pt x="50" y="888"/>
                  </a:cubicBezTo>
                  <a:cubicBezTo>
                    <a:pt x="66" y="935"/>
                    <a:pt x="102" y="953"/>
                    <a:pt x="145" y="953"/>
                  </a:cubicBezTo>
                  <a:cubicBezTo>
                    <a:pt x="171" y="953"/>
                    <a:pt x="198" y="947"/>
                    <a:pt x="226" y="938"/>
                  </a:cubicBezTo>
                  <a:lnTo>
                    <a:pt x="1404" y="261"/>
                  </a:lnTo>
                  <a:cubicBezTo>
                    <a:pt x="1479" y="211"/>
                    <a:pt x="1504" y="136"/>
                    <a:pt x="1454" y="61"/>
                  </a:cubicBezTo>
                  <a:cubicBezTo>
                    <a:pt x="1435" y="24"/>
                    <a:pt x="1377" y="1"/>
                    <a:pt x="13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105;p61">
              <a:extLst>
                <a:ext uri="{FF2B5EF4-FFF2-40B4-BE49-F238E27FC236}">
                  <a16:creationId xmlns:a16="http://schemas.microsoft.com/office/drawing/2014/main" id="{3589A56A-B0A7-4358-846F-2337E0935520}"/>
                </a:ext>
              </a:extLst>
            </p:cNvPr>
            <p:cNvSpPr/>
            <p:nvPr/>
          </p:nvSpPr>
          <p:spPr>
            <a:xfrm>
              <a:off x="5467322" y="4356528"/>
              <a:ext cx="57126" cy="11460"/>
            </a:xfrm>
            <a:custGeom>
              <a:avLst/>
              <a:gdLst/>
              <a:ahLst/>
              <a:cxnLst/>
              <a:rect l="l" t="t" r="r" b="b"/>
              <a:pathLst>
                <a:path w="1655" h="332" extrusionOk="0">
                  <a:moveTo>
                    <a:pt x="151" y="1"/>
                  </a:moveTo>
                  <a:cubicBezTo>
                    <a:pt x="76" y="1"/>
                    <a:pt x="0" y="51"/>
                    <a:pt x="0" y="126"/>
                  </a:cubicBezTo>
                  <a:cubicBezTo>
                    <a:pt x="0" y="201"/>
                    <a:pt x="51" y="276"/>
                    <a:pt x="126" y="276"/>
                  </a:cubicBezTo>
                  <a:lnTo>
                    <a:pt x="1504" y="326"/>
                  </a:lnTo>
                  <a:cubicBezTo>
                    <a:pt x="1514" y="330"/>
                    <a:pt x="1524" y="331"/>
                    <a:pt x="1533" y="331"/>
                  </a:cubicBezTo>
                  <a:cubicBezTo>
                    <a:pt x="1592" y="331"/>
                    <a:pt x="1629" y="266"/>
                    <a:pt x="1629" y="201"/>
                  </a:cubicBezTo>
                  <a:cubicBezTo>
                    <a:pt x="1655" y="126"/>
                    <a:pt x="1579" y="76"/>
                    <a:pt x="1504" y="76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106;p61">
              <a:extLst>
                <a:ext uri="{FF2B5EF4-FFF2-40B4-BE49-F238E27FC236}">
                  <a16:creationId xmlns:a16="http://schemas.microsoft.com/office/drawing/2014/main" id="{C5A61BE5-721B-4D7E-BFF2-A2F1C3A9B36F}"/>
                </a:ext>
              </a:extLst>
            </p:cNvPr>
            <p:cNvSpPr/>
            <p:nvPr/>
          </p:nvSpPr>
          <p:spPr>
            <a:xfrm>
              <a:off x="5616983" y="4388525"/>
              <a:ext cx="57126" cy="12150"/>
            </a:xfrm>
            <a:custGeom>
              <a:avLst/>
              <a:gdLst/>
              <a:ahLst/>
              <a:cxnLst/>
              <a:rect l="l" t="t" r="r" b="b"/>
              <a:pathLst>
                <a:path w="1655" h="352" extrusionOk="0">
                  <a:moveTo>
                    <a:pt x="151" y="1"/>
                  </a:moveTo>
                  <a:cubicBezTo>
                    <a:pt x="75" y="1"/>
                    <a:pt x="0" y="51"/>
                    <a:pt x="0" y="126"/>
                  </a:cubicBezTo>
                  <a:cubicBezTo>
                    <a:pt x="0" y="201"/>
                    <a:pt x="50" y="277"/>
                    <a:pt x="126" y="277"/>
                  </a:cubicBezTo>
                  <a:lnTo>
                    <a:pt x="1504" y="352"/>
                  </a:lnTo>
                  <a:cubicBezTo>
                    <a:pt x="1579" y="352"/>
                    <a:pt x="1629" y="277"/>
                    <a:pt x="1629" y="226"/>
                  </a:cubicBezTo>
                  <a:cubicBezTo>
                    <a:pt x="1654" y="151"/>
                    <a:pt x="1579" y="76"/>
                    <a:pt x="1504" y="76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107;p61">
              <a:extLst>
                <a:ext uri="{FF2B5EF4-FFF2-40B4-BE49-F238E27FC236}">
                  <a16:creationId xmlns:a16="http://schemas.microsoft.com/office/drawing/2014/main" id="{E91ED4D3-2229-4077-A752-8754F0F821CE}"/>
                </a:ext>
              </a:extLst>
            </p:cNvPr>
            <p:cNvSpPr/>
            <p:nvPr/>
          </p:nvSpPr>
          <p:spPr>
            <a:xfrm>
              <a:off x="4952618" y="4390285"/>
              <a:ext cx="30306" cy="22505"/>
            </a:xfrm>
            <a:custGeom>
              <a:avLst/>
              <a:gdLst/>
              <a:ahLst/>
              <a:cxnLst/>
              <a:rect l="l" t="t" r="r" b="b"/>
              <a:pathLst>
                <a:path w="878" h="652" extrusionOk="0">
                  <a:moveTo>
                    <a:pt x="0" y="0"/>
                  </a:moveTo>
                  <a:lnTo>
                    <a:pt x="0" y="301"/>
                  </a:lnTo>
                  <a:lnTo>
                    <a:pt x="677" y="652"/>
                  </a:lnTo>
                  <a:lnTo>
                    <a:pt x="727" y="652"/>
                  </a:lnTo>
                  <a:cubicBezTo>
                    <a:pt x="777" y="652"/>
                    <a:pt x="827" y="627"/>
                    <a:pt x="852" y="577"/>
                  </a:cubicBezTo>
                  <a:cubicBezTo>
                    <a:pt x="877" y="501"/>
                    <a:pt x="852" y="426"/>
                    <a:pt x="802" y="4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108;p61">
              <a:extLst>
                <a:ext uri="{FF2B5EF4-FFF2-40B4-BE49-F238E27FC236}">
                  <a16:creationId xmlns:a16="http://schemas.microsoft.com/office/drawing/2014/main" id="{577DBED5-D0F1-4023-BFB2-689F05B1BBBA}"/>
                </a:ext>
              </a:extLst>
            </p:cNvPr>
            <p:cNvSpPr/>
            <p:nvPr/>
          </p:nvSpPr>
          <p:spPr>
            <a:xfrm>
              <a:off x="4641184" y="4316007"/>
              <a:ext cx="52812" cy="30030"/>
            </a:xfrm>
            <a:custGeom>
              <a:avLst/>
              <a:gdLst/>
              <a:ahLst/>
              <a:cxnLst/>
              <a:rect l="l" t="t" r="r" b="b"/>
              <a:pathLst>
                <a:path w="1530" h="870" extrusionOk="0">
                  <a:moveTo>
                    <a:pt x="161" y="1"/>
                  </a:moveTo>
                  <a:cubicBezTo>
                    <a:pt x="109" y="1"/>
                    <a:pt x="61" y="36"/>
                    <a:pt x="25" y="72"/>
                  </a:cubicBezTo>
                  <a:cubicBezTo>
                    <a:pt x="0" y="147"/>
                    <a:pt x="25" y="222"/>
                    <a:pt x="101" y="272"/>
                  </a:cubicBezTo>
                  <a:lnTo>
                    <a:pt x="1329" y="849"/>
                  </a:lnTo>
                  <a:cubicBezTo>
                    <a:pt x="1343" y="863"/>
                    <a:pt x="1362" y="870"/>
                    <a:pt x="1383" y="870"/>
                  </a:cubicBezTo>
                  <a:cubicBezTo>
                    <a:pt x="1431" y="870"/>
                    <a:pt x="1486" y="834"/>
                    <a:pt x="1504" y="799"/>
                  </a:cubicBezTo>
                  <a:cubicBezTo>
                    <a:pt x="1529" y="723"/>
                    <a:pt x="1504" y="648"/>
                    <a:pt x="1454" y="623"/>
                  </a:cubicBezTo>
                  <a:lnTo>
                    <a:pt x="226" y="22"/>
                  </a:lnTo>
                  <a:cubicBezTo>
                    <a:pt x="204" y="7"/>
                    <a:pt x="182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109;p61">
              <a:extLst>
                <a:ext uri="{FF2B5EF4-FFF2-40B4-BE49-F238E27FC236}">
                  <a16:creationId xmlns:a16="http://schemas.microsoft.com/office/drawing/2014/main" id="{E0A6D967-EA13-4F53-82DB-03AD14435CFC}"/>
                </a:ext>
              </a:extLst>
            </p:cNvPr>
            <p:cNvSpPr/>
            <p:nvPr/>
          </p:nvSpPr>
          <p:spPr>
            <a:xfrm>
              <a:off x="4691370" y="4242867"/>
              <a:ext cx="26855" cy="53468"/>
            </a:xfrm>
            <a:custGeom>
              <a:avLst/>
              <a:gdLst/>
              <a:ahLst/>
              <a:cxnLst/>
              <a:rect l="l" t="t" r="r" b="b"/>
              <a:pathLst>
                <a:path w="778" h="1549" extrusionOk="0">
                  <a:moveTo>
                    <a:pt x="156" y="1"/>
                  </a:moveTo>
                  <a:cubicBezTo>
                    <a:pt x="138" y="1"/>
                    <a:pt x="119" y="4"/>
                    <a:pt x="100" y="10"/>
                  </a:cubicBezTo>
                  <a:cubicBezTo>
                    <a:pt x="50" y="35"/>
                    <a:pt x="0" y="111"/>
                    <a:pt x="25" y="186"/>
                  </a:cubicBezTo>
                  <a:lnTo>
                    <a:pt x="501" y="1464"/>
                  </a:lnTo>
                  <a:cubicBezTo>
                    <a:pt x="520" y="1520"/>
                    <a:pt x="567" y="1549"/>
                    <a:pt x="621" y="1549"/>
                  </a:cubicBezTo>
                  <a:cubicBezTo>
                    <a:pt x="639" y="1549"/>
                    <a:pt x="658" y="1545"/>
                    <a:pt x="677" y="1539"/>
                  </a:cubicBezTo>
                  <a:cubicBezTo>
                    <a:pt x="752" y="1514"/>
                    <a:pt x="777" y="1439"/>
                    <a:pt x="752" y="1364"/>
                  </a:cubicBezTo>
                  <a:lnTo>
                    <a:pt x="276" y="86"/>
                  </a:lnTo>
                  <a:cubicBezTo>
                    <a:pt x="257" y="29"/>
                    <a:pt x="210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110;p61">
              <a:extLst>
                <a:ext uri="{FF2B5EF4-FFF2-40B4-BE49-F238E27FC236}">
                  <a16:creationId xmlns:a16="http://schemas.microsoft.com/office/drawing/2014/main" id="{6176C7F4-7E01-4E2E-A84A-2363F0CF5F28}"/>
                </a:ext>
              </a:extLst>
            </p:cNvPr>
            <p:cNvSpPr/>
            <p:nvPr/>
          </p:nvSpPr>
          <p:spPr>
            <a:xfrm>
              <a:off x="4648087" y="4184742"/>
              <a:ext cx="51949" cy="32895"/>
            </a:xfrm>
            <a:custGeom>
              <a:avLst/>
              <a:gdLst/>
              <a:ahLst/>
              <a:cxnLst/>
              <a:rect l="l" t="t" r="r" b="b"/>
              <a:pathLst>
                <a:path w="1505" h="953" extrusionOk="0">
                  <a:moveTo>
                    <a:pt x="1348" y="0"/>
                  </a:moveTo>
                  <a:cubicBezTo>
                    <a:pt x="1323" y="0"/>
                    <a:pt x="1297" y="6"/>
                    <a:pt x="1279" y="15"/>
                  </a:cubicBezTo>
                  <a:lnTo>
                    <a:pt x="101" y="692"/>
                  </a:lnTo>
                  <a:cubicBezTo>
                    <a:pt x="26" y="742"/>
                    <a:pt x="1" y="817"/>
                    <a:pt x="51" y="892"/>
                  </a:cubicBezTo>
                  <a:cubicBezTo>
                    <a:pt x="69" y="929"/>
                    <a:pt x="128" y="952"/>
                    <a:pt x="178" y="952"/>
                  </a:cubicBezTo>
                  <a:cubicBezTo>
                    <a:pt x="196" y="952"/>
                    <a:pt x="213" y="949"/>
                    <a:pt x="227" y="943"/>
                  </a:cubicBezTo>
                  <a:lnTo>
                    <a:pt x="1404" y="241"/>
                  </a:lnTo>
                  <a:cubicBezTo>
                    <a:pt x="1480" y="216"/>
                    <a:pt x="1505" y="140"/>
                    <a:pt x="1455" y="65"/>
                  </a:cubicBezTo>
                  <a:cubicBezTo>
                    <a:pt x="1439" y="18"/>
                    <a:pt x="1393" y="0"/>
                    <a:pt x="1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111;p61">
              <a:extLst>
                <a:ext uri="{FF2B5EF4-FFF2-40B4-BE49-F238E27FC236}">
                  <a16:creationId xmlns:a16="http://schemas.microsoft.com/office/drawing/2014/main" id="{8B59932C-1036-4789-980C-CC37D1C90878}"/>
                </a:ext>
              </a:extLst>
            </p:cNvPr>
            <p:cNvSpPr/>
            <p:nvPr/>
          </p:nvSpPr>
          <p:spPr>
            <a:xfrm>
              <a:off x="4720777" y="4340927"/>
              <a:ext cx="51914" cy="32964"/>
            </a:xfrm>
            <a:custGeom>
              <a:avLst/>
              <a:gdLst/>
              <a:ahLst/>
              <a:cxnLst/>
              <a:rect l="l" t="t" r="r" b="b"/>
              <a:pathLst>
                <a:path w="1504" h="955" extrusionOk="0">
                  <a:moveTo>
                    <a:pt x="1345" y="0"/>
                  </a:moveTo>
                  <a:cubicBezTo>
                    <a:pt x="1320" y="0"/>
                    <a:pt x="1296" y="9"/>
                    <a:pt x="1278" y="27"/>
                  </a:cubicBezTo>
                  <a:lnTo>
                    <a:pt x="100" y="703"/>
                  </a:lnTo>
                  <a:cubicBezTo>
                    <a:pt x="25" y="753"/>
                    <a:pt x="0" y="829"/>
                    <a:pt x="50" y="879"/>
                  </a:cubicBezTo>
                  <a:cubicBezTo>
                    <a:pt x="67" y="927"/>
                    <a:pt x="114" y="955"/>
                    <a:pt x="159" y="955"/>
                  </a:cubicBezTo>
                  <a:cubicBezTo>
                    <a:pt x="184" y="955"/>
                    <a:pt x="208" y="947"/>
                    <a:pt x="226" y="929"/>
                  </a:cubicBezTo>
                  <a:lnTo>
                    <a:pt x="1404" y="252"/>
                  </a:lnTo>
                  <a:cubicBezTo>
                    <a:pt x="1479" y="227"/>
                    <a:pt x="1504" y="127"/>
                    <a:pt x="1454" y="77"/>
                  </a:cubicBezTo>
                  <a:cubicBezTo>
                    <a:pt x="1438" y="28"/>
                    <a:pt x="1390" y="0"/>
                    <a:pt x="1345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112;p61">
              <a:extLst>
                <a:ext uri="{FF2B5EF4-FFF2-40B4-BE49-F238E27FC236}">
                  <a16:creationId xmlns:a16="http://schemas.microsoft.com/office/drawing/2014/main" id="{955501B7-941A-46DA-8336-E54C923FD482}"/>
                </a:ext>
              </a:extLst>
            </p:cNvPr>
            <p:cNvSpPr/>
            <p:nvPr/>
          </p:nvSpPr>
          <p:spPr>
            <a:xfrm>
              <a:off x="4752774" y="4184742"/>
              <a:ext cx="51086" cy="32895"/>
            </a:xfrm>
            <a:custGeom>
              <a:avLst/>
              <a:gdLst/>
              <a:ahLst/>
              <a:cxnLst/>
              <a:rect l="l" t="t" r="r" b="b"/>
              <a:pathLst>
                <a:path w="1480" h="953" extrusionOk="0">
                  <a:moveTo>
                    <a:pt x="1335" y="0"/>
                  </a:moveTo>
                  <a:cubicBezTo>
                    <a:pt x="1309" y="0"/>
                    <a:pt x="1281" y="6"/>
                    <a:pt x="1254" y="15"/>
                  </a:cubicBezTo>
                  <a:lnTo>
                    <a:pt x="76" y="692"/>
                  </a:lnTo>
                  <a:cubicBezTo>
                    <a:pt x="26" y="742"/>
                    <a:pt x="1" y="817"/>
                    <a:pt x="26" y="892"/>
                  </a:cubicBezTo>
                  <a:cubicBezTo>
                    <a:pt x="62" y="929"/>
                    <a:pt x="112" y="952"/>
                    <a:pt x="166" y="952"/>
                  </a:cubicBezTo>
                  <a:cubicBezTo>
                    <a:pt x="186" y="952"/>
                    <a:pt x="206" y="949"/>
                    <a:pt x="226" y="943"/>
                  </a:cubicBezTo>
                  <a:lnTo>
                    <a:pt x="1404" y="241"/>
                  </a:lnTo>
                  <a:cubicBezTo>
                    <a:pt x="1454" y="216"/>
                    <a:pt x="1479" y="140"/>
                    <a:pt x="1454" y="65"/>
                  </a:cubicBezTo>
                  <a:cubicBezTo>
                    <a:pt x="1422" y="18"/>
                    <a:pt x="1381" y="0"/>
                    <a:pt x="1335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113;p61">
              <a:extLst>
                <a:ext uri="{FF2B5EF4-FFF2-40B4-BE49-F238E27FC236}">
                  <a16:creationId xmlns:a16="http://schemas.microsoft.com/office/drawing/2014/main" id="{20A4C2C8-2D36-4BB4-A29C-087515B4488E}"/>
                </a:ext>
              </a:extLst>
            </p:cNvPr>
            <p:cNvSpPr/>
            <p:nvPr/>
          </p:nvSpPr>
          <p:spPr>
            <a:xfrm>
              <a:off x="4952618" y="4255327"/>
              <a:ext cx="39799" cy="11287"/>
            </a:xfrm>
            <a:custGeom>
              <a:avLst/>
              <a:gdLst/>
              <a:ahLst/>
              <a:cxnLst/>
              <a:rect l="l" t="t" r="r" b="b"/>
              <a:pathLst>
                <a:path w="1153" h="327" extrusionOk="0">
                  <a:moveTo>
                    <a:pt x="0" y="0"/>
                  </a:moveTo>
                  <a:lnTo>
                    <a:pt x="0" y="276"/>
                  </a:lnTo>
                  <a:lnTo>
                    <a:pt x="1003" y="326"/>
                  </a:lnTo>
                  <a:lnTo>
                    <a:pt x="1028" y="326"/>
                  </a:lnTo>
                  <a:cubicBezTo>
                    <a:pt x="1078" y="326"/>
                    <a:pt x="1153" y="276"/>
                    <a:pt x="1153" y="201"/>
                  </a:cubicBezTo>
                  <a:cubicBezTo>
                    <a:pt x="1153" y="126"/>
                    <a:pt x="1103" y="50"/>
                    <a:pt x="1028" y="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114;p61">
              <a:extLst>
                <a:ext uri="{FF2B5EF4-FFF2-40B4-BE49-F238E27FC236}">
                  <a16:creationId xmlns:a16="http://schemas.microsoft.com/office/drawing/2014/main" id="{FA798BC2-D0BA-4D04-BCE9-EBC73F77BBB2}"/>
                </a:ext>
              </a:extLst>
            </p:cNvPr>
            <p:cNvSpPr/>
            <p:nvPr/>
          </p:nvSpPr>
          <p:spPr>
            <a:xfrm>
              <a:off x="4756225" y="4287324"/>
              <a:ext cx="56264" cy="11460"/>
            </a:xfrm>
            <a:custGeom>
              <a:avLst/>
              <a:gdLst/>
              <a:ahLst/>
              <a:cxnLst/>
              <a:rect l="l" t="t" r="r" b="b"/>
              <a:pathLst>
                <a:path w="1630" h="332" extrusionOk="0">
                  <a:moveTo>
                    <a:pt x="126" y="1"/>
                  </a:moveTo>
                  <a:cubicBezTo>
                    <a:pt x="76" y="1"/>
                    <a:pt x="1" y="51"/>
                    <a:pt x="1" y="126"/>
                  </a:cubicBezTo>
                  <a:cubicBezTo>
                    <a:pt x="1" y="201"/>
                    <a:pt x="51" y="276"/>
                    <a:pt x="126" y="276"/>
                  </a:cubicBezTo>
                  <a:lnTo>
                    <a:pt x="1479" y="326"/>
                  </a:lnTo>
                  <a:cubicBezTo>
                    <a:pt x="1490" y="330"/>
                    <a:pt x="1500" y="331"/>
                    <a:pt x="1510" y="331"/>
                  </a:cubicBezTo>
                  <a:cubicBezTo>
                    <a:pt x="1573" y="331"/>
                    <a:pt x="1630" y="266"/>
                    <a:pt x="1630" y="201"/>
                  </a:cubicBezTo>
                  <a:cubicBezTo>
                    <a:pt x="1630" y="126"/>
                    <a:pt x="1580" y="76"/>
                    <a:pt x="1505" y="76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115;p61">
              <a:extLst>
                <a:ext uri="{FF2B5EF4-FFF2-40B4-BE49-F238E27FC236}">
                  <a16:creationId xmlns:a16="http://schemas.microsoft.com/office/drawing/2014/main" id="{244CD09B-1C7A-448E-819A-E0C282EF204C}"/>
                </a:ext>
              </a:extLst>
            </p:cNvPr>
            <p:cNvSpPr/>
            <p:nvPr/>
          </p:nvSpPr>
          <p:spPr>
            <a:xfrm>
              <a:off x="4709525" y="3779523"/>
              <a:ext cx="925690" cy="606472"/>
            </a:xfrm>
            <a:custGeom>
              <a:avLst/>
              <a:gdLst/>
              <a:ahLst/>
              <a:cxnLst/>
              <a:rect l="l" t="t" r="r" b="b"/>
              <a:pathLst>
                <a:path w="26818" h="17570" extrusionOk="0">
                  <a:moveTo>
                    <a:pt x="76" y="1"/>
                  </a:moveTo>
                  <a:lnTo>
                    <a:pt x="0" y="17570"/>
                  </a:lnTo>
                  <a:lnTo>
                    <a:pt x="26392" y="17469"/>
                  </a:lnTo>
                  <a:lnTo>
                    <a:pt x="26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116;p61">
              <a:extLst>
                <a:ext uri="{FF2B5EF4-FFF2-40B4-BE49-F238E27FC236}">
                  <a16:creationId xmlns:a16="http://schemas.microsoft.com/office/drawing/2014/main" id="{F1CA6349-C412-4E04-ABE0-7AE8989EB68D}"/>
                </a:ext>
              </a:extLst>
            </p:cNvPr>
            <p:cNvSpPr/>
            <p:nvPr/>
          </p:nvSpPr>
          <p:spPr>
            <a:xfrm>
              <a:off x="5001047" y="3599902"/>
              <a:ext cx="263886" cy="196957"/>
            </a:xfrm>
            <a:custGeom>
              <a:avLst/>
              <a:gdLst/>
              <a:ahLst/>
              <a:cxnLst/>
              <a:rect l="l" t="t" r="r" b="b"/>
              <a:pathLst>
                <a:path w="7645" h="5706" extrusionOk="0">
                  <a:moveTo>
                    <a:pt x="7554" y="0"/>
                  </a:moveTo>
                  <a:cubicBezTo>
                    <a:pt x="7532" y="0"/>
                    <a:pt x="7509" y="12"/>
                    <a:pt x="7494" y="42"/>
                  </a:cubicBezTo>
                  <a:lnTo>
                    <a:pt x="3986" y="5505"/>
                  </a:lnTo>
                  <a:lnTo>
                    <a:pt x="151" y="568"/>
                  </a:lnTo>
                  <a:cubicBezTo>
                    <a:pt x="136" y="539"/>
                    <a:pt x="113" y="527"/>
                    <a:pt x="91" y="527"/>
                  </a:cubicBezTo>
                  <a:cubicBezTo>
                    <a:pt x="76" y="527"/>
                    <a:pt x="61" y="533"/>
                    <a:pt x="51" y="543"/>
                  </a:cubicBezTo>
                  <a:cubicBezTo>
                    <a:pt x="1" y="568"/>
                    <a:pt x="1" y="618"/>
                    <a:pt x="26" y="643"/>
                  </a:cubicBezTo>
                  <a:lnTo>
                    <a:pt x="3910" y="5681"/>
                  </a:lnTo>
                  <a:cubicBezTo>
                    <a:pt x="3935" y="5706"/>
                    <a:pt x="3960" y="5706"/>
                    <a:pt x="3986" y="5706"/>
                  </a:cubicBezTo>
                  <a:cubicBezTo>
                    <a:pt x="4011" y="5706"/>
                    <a:pt x="4036" y="5706"/>
                    <a:pt x="4061" y="5681"/>
                  </a:cubicBezTo>
                  <a:lnTo>
                    <a:pt x="7620" y="117"/>
                  </a:lnTo>
                  <a:cubicBezTo>
                    <a:pt x="7645" y="92"/>
                    <a:pt x="7645" y="42"/>
                    <a:pt x="7595" y="17"/>
                  </a:cubicBezTo>
                  <a:cubicBezTo>
                    <a:pt x="7584" y="6"/>
                    <a:pt x="7570" y="0"/>
                    <a:pt x="7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117;p61">
              <a:extLst>
                <a:ext uri="{FF2B5EF4-FFF2-40B4-BE49-F238E27FC236}">
                  <a16:creationId xmlns:a16="http://schemas.microsoft.com/office/drawing/2014/main" id="{4E6F0E71-FD2E-49D2-8D93-CFC929C7908E}"/>
                </a:ext>
              </a:extLst>
            </p:cNvPr>
            <p:cNvSpPr/>
            <p:nvPr/>
          </p:nvSpPr>
          <p:spPr>
            <a:xfrm>
              <a:off x="4761437" y="3808068"/>
              <a:ext cx="827937" cy="542477"/>
            </a:xfrm>
            <a:custGeom>
              <a:avLst/>
              <a:gdLst/>
              <a:ahLst/>
              <a:cxnLst/>
              <a:rect l="l" t="t" r="r" b="b"/>
              <a:pathLst>
                <a:path w="23986" h="15716" extrusionOk="0">
                  <a:moveTo>
                    <a:pt x="50" y="1"/>
                  </a:moveTo>
                  <a:lnTo>
                    <a:pt x="0" y="15715"/>
                  </a:lnTo>
                  <a:lnTo>
                    <a:pt x="0" y="15715"/>
                  </a:lnTo>
                  <a:lnTo>
                    <a:pt x="23584" y="15615"/>
                  </a:lnTo>
                  <a:lnTo>
                    <a:pt x="239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118;p61">
              <a:extLst>
                <a:ext uri="{FF2B5EF4-FFF2-40B4-BE49-F238E27FC236}">
                  <a16:creationId xmlns:a16="http://schemas.microsoft.com/office/drawing/2014/main" id="{58E3C978-1594-49FF-A84E-9758D728DB93}"/>
                </a:ext>
              </a:extLst>
            </p:cNvPr>
            <p:cNvSpPr/>
            <p:nvPr/>
          </p:nvSpPr>
          <p:spPr>
            <a:xfrm>
              <a:off x="4757951" y="3846381"/>
              <a:ext cx="638505" cy="465676"/>
            </a:xfrm>
            <a:custGeom>
              <a:avLst/>
              <a:gdLst/>
              <a:ahLst/>
              <a:cxnLst/>
              <a:rect l="l" t="t" r="r" b="b"/>
              <a:pathLst>
                <a:path w="18498" h="13491" extrusionOk="0">
                  <a:moveTo>
                    <a:pt x="9908" y="0"/>
                  </a:moveTo>
                  <a:cubicBezTo>
                    <a:pt x="5423" y="0"/>
                    <a:pt x="1530" y="1121"/>
                    <a:pt x="1530" y="1121"/>
                  </a:cubicBezTo>
                  <a:cubicBezTo>
                    <a:pt x="1" y="8314"/>
                    <a:pt x="1906" y="12926"/>
                    <a:pt x="1906" y="12926"/>
                  </a:cubicBezTo>
                  <a:cubicBezTo>
                    <a:pt x="4046" y="13345"/>
                    <a:pt x="6285" y="13491"/>
                    <a:pt x="8366" y="13491"/>
                  </a:cubicBezTo>
                  <a:cubicBezTo>
                    <a:pt x="13134" y="13491"/>
                    <a:pt x="17069" y="12725"/>
                    <a:pt x="17069" y="12725"/>
                  </a:cubicBezTo>
                  <a:cubicBezTo>
                    <a:pt x="18497" y="7287"/>
                    <a:pt x="17520" y="1497"/>
                    <a:pt x="17520" y="1497"/>
                  </a:cubicBezTo>
                  <a:cubicBezTo>
                    <a:pt x="15195" y="362"/>
                    <a:pt x="12456" y="0"/>
                    <a:pt x="9908" y="0"/>
                  </a:cubicBez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119;p61">
              <a:extLst>
                <a:ext uri="{FF2B5EF4-FFF2-40B4-BE49-F238E27FC236}">
                  <a16:creationId xmlns:a16="http://schemas.microsoft.com/office/drawing/2014/main" id="{A1231AD6-66FC-44BB-AC3B-749936CEC58C}"/>
                </a:ext>
              </a:extLst>
            </p:cNvPr>
            <p:cNvSpPr/>
            <p:nvPr/>
          </p:nvSpPr>
          <p:spPr>
            <a:xfrm>
              <a:off x="4841894" y="3910167"/>
              <a:ext cx="482762" cy="6075"/>
            </a:xfrm>
            <a:custGeom>
              <a:avLst/>
              <a:gdLst/>
              <a:ahLst/>
              <a:cxnLst/>
              <a:rect l="l" t="t" r="r" b="b"/>
              <a:pathLst>
                <a:path w="13986" h="176" extrusionOk="0">
                  <a:moveTo>
                    <a:pt x="75" y="0"/>
                  </a:moveTo>
                  <a:cubicBezTo>
                    <a:pt x="25" y="0"/>
                    <a:pt x="0" y="50"/>
                    <a:pt x="0" y="100"/>
                  </a:cubicBezTo>
                  <a:cubicBezTo>
                    <a:pt x="0" y="126"/>
                    <a:pt x="25" y="176"/>
                    <a:pt x="75" y="176"/>
                  </a:cubicBezTo>
                  <a:lnTo>
                    <a:pt x="13910" y="176"/>
                  </a:lnTo>
                  <a:cubicBezTo>
                    <a:pt x="13960" y="176"/>
                    <a:pt x="13985" y="126"/>
                    <a:pt x="13985" y="100"/>
                  </a:cubicBezTo>
                  <a:cubicBezTo>
                    <a:pt x="13985" y="50"/>
                    <a:pt x="13960" y="0"/>
                    <a:pt x="139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120;p61">
              <a:extLst>
                <a:ext uri="{FF2B5EF4-FFF2-40B4-BE49-F238E27FC236}">
                  <a16:creationId xmlns:a16="http://schemas.microsoft.com/office/drawing/2014/main" id="{CAD23514-8776-4CA2-BCD1-694F22672078}"/>
                </a:ext>
              </a:extLst>
            </p:cNvPr>
            <p:cNvSpPr/>
            <p:nvPr/>
          </p:nvSpPr>
          <p:spPr>
            <a:xfrm>
              <a:off x="4841894" y="4250978"/>
              <a:ext cx="482762" cy="5247"/>
            </a:xfrm>
            <a:custGeom>
              <a:avLst/>
              <a:gdLst/>
              <a:ahLst/>
              <a:cxnLst/>
              <a:rect l="l" t="t" r="r" b="b"/>
              <a:pathLst>
                <a:path w="13986" h="152" extrusionOk="0">
                  <a:moveTo>
                    <a:pt x="75" y="1"/>
                  </a:moveTo>
                  <a:cubicBezTo>
                    <a:pt x="25" y="1"/>
                    <a:pt x="0" y="26"/>
                    <a:pt x="0" y="76"/>
                  </a:cubicBezTo>
                  <a:cubicBezTo>
                    <a:pt x="0" y="126"/>
                    <a:pt x="25" y="151"/>
                    <a:pt x="75" y="151"/>
                  </a:cubicBezTo>
                  <a:lnTo>
                    <a:pt x="13910" y="151"/>
                  </a:lnTo>
                  <a:cubicBezTo>
                    <a:pt x="13960" y="151"/>
                    <a:pt x="13985" y="126"/>
                    <a:pt x="13985" y="76"/>
                  </a:cubicBezTo>
                  <a:cubicBezTo>
                    <a:pt x="13985" y="26"/>
                    <a:pt x="13960" y="1"/>
                    <a:pt x="139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121;p61">
              <a:extLst>
                <a:ext uri="{FF2B5EF4-FFF2-40B4-BE49-F238E27FC236}">
                  <a16:creationId xmlns:a16="http://schemas.microsoft.com/office/drawing/2014/main" id="{194A6745-8E68-4A62-AF64-82573BBD8A89}"/>
                </a:ext>
              </a:extLst>
            </p:cNvPr>
            <p:cNvSpPr/>
            <p:nvPr/>
          </p:nvSpPr>
          <p:spPr>
            <a:xfrm>
              <a:off x="5091030" y="3911893"/>
              <a:ext cx="5212" cy="342621"/>
            </a:xfrm>
            <a:custGeom>
              <a:avLst/>
              <a:gdLst/>
              <a:ahLst/>
              <a:cxnLst/>
              <a:rect l="l" t="t" r="r" b="b"/>
              <a:pathLst>
                <a:path w="151" h="9926" extrusionOk="0">
                  <a:moveTo>
                    <a:pt x="75" y="0"/>
                  </a:moveTo>
                  <a:cubicBezTo>
                    <a:pt x="25" y="0"/>
                    <a:pt x="0" y="50"/>
                    <a:pt x="0" y="76"/>
                  </a:cubicBezTo>
                  <a:lnTo>
                    <a:pt x="0" y="9850"/>
                  </a:lnTo>
                  <a:cubicBezTo>
                    <a:pt x="0" y="9900"/>
                    <a:pt x="25" y="9925"/>
                    <a:pt x="75" y="9925"/>
                  </a:cubicBezTo>
                  <a:cubicBezTo>
                    <a:pt x="125" y="9925"/>
                    <a:pt x="150" y="9900"/>
                    <a:pt x="150" y="9850"/>
                  </a:cubicBezTo>
                  <a:lnTo>
                    <a:pt x="150" y="76"/>
                  </a:lnTo>
                  <a:cubicBezTo>
                    <a:pt x="150" y="50"/>
                    <a:pt x="125" y="0"/>
                    <a:pt x="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122;p61">
              <a:extLst>
                <a:ext uri="{FF2B5EF4-FFF2-40B4-BE49-F238E27FC236}">
                  <a16:creationId xmlns:a16="http://schemas.microsoft.com/office/drawing/2014/main" id="{BD7C1D50-FA52-456B-8433-22936FECADBA}"/>
                </a:ext>
              </a:extLst>
            </p:cNvPr>
            <p:cNvSpPr/>
            <p:nvPr/>
          </p:nvSpPr>
          <p:spPr>
            <a:xfrm>
              <a:off x="5431840" y="3894600"/>
              <a:ext cx="112493" cy="111630"/>
            </a:xfrm>
            <a:custGeom>
              <a:avLst/>
              <a:gdLst/>
              <a:ahLst/>
              <a:cxnLst/>
              <a:rect l="l" t="t" r="r" b="b"/>
              <a:pathLst>
                <a:path w="3259" h="3234" extrusionOk="0"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33"/>
                    <a:pt x="1630" y="3233"/>
                  </a:cubicBezTo>
                  <a:cubicBezTo>
                    <a:pt x="2532" y="3233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123;p61">
              <a:extLst>
                <a:ext uri="{FF2B5EF4-FFF2-40B4-BE49-F238E27FC236}">
                  <a16:creationId xmlns:a16="http://schemas.microsoft.com/office/drawing/2014/main" id="{9727CF13-7240-4FC8-8D51-C970EF5F40E9}"/>
                </a:ext>
              </a:extLst>
            </p:cNvPr>
            <p:cNvSpPr/>
            <p:nvPr/>
          </p:nvSpPr>
          <p:spPr>
            <a:xfrm>
              <a:off x="5414547" y="4076258"/>
              <a:ext cx="53675" cy="54538"/>
            </a:xfrm>
            <a:custGeom>
              <a:avLst/>
              <a:gdLst/>
              <a:ahLst/>
              <a:cxnLst/>
              <a:rect l="l" t="t" r="r" b="b"/>
              <a:pathLst>
                <a:path w="1555" h="1580" extrusionOk="0">
                  <a:moveTo>
                    <a:pt x="778" y="0"/>
                  </a:moveTo>
                  <a:cubicBezTo>
                    <a:pt x="351" y="0"/>
                    <a:pt x="1" y="351"/>
                    <a:pt x="1" y="802"/>
                  </a:cubicBezTo>
                  <a:cubicBezTo>
                    <a:pt x="1" y="1228"/>
                    <a:pt x="351" y="1579"/>
                    <a:pt x="778" y="1579"/>
                  </a:cubicBezTo>
                  <a:cubicBezTo>
                    <a:pt x="1204" y="1579"/>
                    <a:pt x="1554" y="1228"/>
                    <a:pt x="1554" y="802"/>
                  </a:cubicBezTo>
                  <a:cubicBezTo>
                    <a:pt x="1554" y="351"/>
                    <a:pt x="1204" y="0"/>
                    <a:pt x="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124;p61">
              <a:extLst>
                <a:ext uri="{FF2B5EF4-FFF2-40B4-BE49-F238E27FC236}">
                  <a16:creationId xmlns:a16="http://schemas.microsoft.com/office/drawing/2014/main" id="{3D722FA8-B721-4644-BB9E-A8C4AA71C774}"/>
                </a:ext>
              </a:extLst>
            </p:cNvPr>
            <p:cNvSpPr/>
            <p:nvPr/>
          </p:nvSpPr>
          <p:spPr>
            <a:xfrm>
              <a:off x="5497593" y="4076258"/>
              <a:ext cx="53675" cy="54538"/>
            </a:xfrm>
            <a:custGeom>
              <a:avLst/>
              <a:gdLst/>
              <a:ahLst/>
              <a:cxnLst/>
              <a:rect l="l" t="t" r="r" b="b"/>
              <a:pathLst>
                <a:path w="1555" h="1580" extrusionOk="0">
                  <a:moveTo>
                    <a:pt x="778" y="0"/>
                  </a:moveTo>
                  <a:cubicBezTo>
                    <a:pt x="351" y="0"/>
                    <a:pt x="1" y="351"/>
                    <a:pt x="1" y="802"/>
                  </a:cubicBezTo>
                  <a:cubicBezTo>
                    <a:pt x="1" y="1228"/>
                    <a:pt x="351" y="1579"/>
                    <a:pt x="778" y="1579"/>
                  </a:cubicBezTo>
                  <a:cubicBezTo>
                    <a:pt x="1204" y="1579"/>
                    <a:pt x="1554" y="1228"/>
                    <a:pt x="1554" y="802"/>
                  </a:cubicBezTo>
                  <a:cubicBezTo>
                    <a:pt x="1554" y="351"/>
                    <a:pt x="1204" y="0"/>
                    <a:pt x="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125;p61">
              <a:extLst>
                <a:ext uri="{FF2B5EF4-FFF2-40B4-BE49-F238E27FC236}">
                  <a16:creationId xmlns:a16="http://schemas.microsoft.com/office/drawing/2014/main" id="{23E65E30-EED4-40EB-82FB-C413B109BB09}"/>
                </a:ext>
              </a:extLst>
            </p:cNvPr>
            <p:cNvSpPr/>
            <p:nvPr/>
          </p:nvSpPr>
          <p:spPr>
            <a:xfrm>
              <a:off x="5412822" y="3880759"/>
              <a:ext cx="114218" cy="115081"/>
            </a:xfrm>
            <a:custGeom>
              <a:avLst/>
              <a:gdLst/>
              <a:ahLst/>
              <a:cxnLst/>
              <a:rect l="l" t="t" r="r" b="b"/>
              <a:pathLst>
                <a:path w="3309" h="3334" extrusionOk="0">
                  <a:moveTo>
                    <a:pt x="1655" y="75"/>
                  </a:moveTo>
                  <a:cubicBezTo>
                    <a:pt x="2532" y="75"/>
                    <a:pt x="3234" y="777"/>
                    <a:pt x="3234" y="1654"/>
                  </a:cubicBezTo>
                  <a:cubicBezTo>
                    <a:pt x="3234" y="2531"/>
                    <a:pt x="2532" y="3233"/>
                    <a:pt x="1655" y="3233"/>
                  </a:cubicBezTo>
                  <a:cubicBezTo>
                    <a:pt x="777" y="3233"/>
                    <a:pt x="76" y="2531"/>
                    <a:pt x="76" y="1654"/>
                  </a:cubicBezTo>
                  <a:cubicBezTo>
                    <a:pt x="76" y="777"/>
                    <a:pt x="777" y="75"/>
                    <a:pt x="1655" y="75"/>
                  </a:cubicBezTo>
                  <a:close/>
                  <a:moveTo>
                    <a:pt x="1655" y="0"/>
                  </a:moveTo>
                  <a:cubicBezTo>
                    <a:pt x="727" y="0"/>
                    <a:pt x="0" y="752"/>
                    <a:pt x="0" y="1654"/>
                  </a:cubicBezTo>
                  <a:cubicBezTo>
                    <a:pt x="0" y="2582"/>
                    <a:pt x="727" y="3333"/>
                    <a:pt x="1655" y="3333"/>
                  </a:cubicBezTo>
                  <a:cubicBezTo>
                    <a:pt x="2557" y="3333"/>
                    <a:pt x="3309" y="2582"/>
                    <a:pt x="3309" y="1654"/>
                  </a:cubicBezTo>
                  <a:cubicBezTo>
                    <a:pt x="3309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126;p61">
              <a:extLst>
                <a:ext uri="{FF2B5EF4-FFF2-40B4-BE49-F238E27FC236}">
                  <a16:creationId xmlns:a16="http://schemas.microsoft.com/office/drawing/2014/main" id="{E69C3870-6CA3-4614-A554-5242F64EE406}"/>
                </a:ext>
              </a:extLst>
            </p:cNvPr>
            <p:cNvSpPr/>
            <p:nvPr/>
          </p:nvSpPr>
          <p:spPr>
            <a:xfrm>
              <a:off x="5394666" y="4062417"/>
              <a:ext cx="57126" cy="57126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827" y="75"/>
                  </a:moveTo>
                  <a:cubicBezTo>
                    <a:pt x="1228" y="75"/>
                    <a:pt x="1579" y="426"/>
                    <a:pt x="1579" y="827"/>
                  </a:cubicBezTo>
                  <a:cubicBezTo>
                    <a:pt x="1579" y="1228"/>
                    <a:pt x="1228" y="1579"/>
                    <a:pt x="827" y="1579"/>
                  </a:cubicBezTo>
                  <a:cubicBezTo>
                    <a:pt x="426" y="1579"/>
                    <a:pt x="75" y="1228"/>
                    <a:pt x="75" y="827"/>
                  </a:cubicBezTo>
                  <a:cubicBezTo>
                    <a:pt x="75" y="426"/>
                    <a:pt x="426" y="75"/>
                    <a:pt x="827" y="75"/>
                  </a:cubicBezTo>
                  <a:close/>
                  <a:moveTo>
                    <a:pt x="827" y="0"/>
                  </a:moveTo>
                  <a:cubicBezTo>
                    <a:pt x="376" y="0"/>
                    <a:pt x="0" y="376"/>
                    <a:pt x="0" y="827"/>
                  </a:cubicBezTo>
                  <a:cubicBezTo>
                    <a:pt x="0" y="1278"/>
                    <a:pt x="376" y="1654"/>
                    <a:pt x="827" y="1654"/>
                  </a:cubicBezTo>
                  <a:cubicBezTo>
                    <a:pt x="1278" y="1654"/>
                    <a:pt x="1654" y="1278"/>
                    <a:pt x="1654" y="827"/>
                  </a:cubicBezTo>
                  <a:cubicBezTo>
                    <a:pt x="1654" y="376"/>
                    <a:pt x="1278" y="0"/>
                    <a:pt x="827" y="0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127;p61">
              <a:extLst>
                <a:ext uri="{FF2B5EF4-FFF2-40B4-BE49-F238E27FC236}">
                  <a16:creationId xmlns:a16="http://schemas.microsoft.com/office/drawing/2014/main" id="{F4D6220E-E455-4C04-A386-5D391E4B5912}"/>
                </a:ext>
              </a:extLst>
            </p:cNvPr>
            <p:cNvSpPr/>
            <p:nvPr/>
          </p:nvSpPr>
          <p:spPr>
            <a:xfrm>
              <a:off x="5477712" y="4062417"/>
              <a:ext cx="57126" cy="57126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827" y="75"/>
                  </a:moveTo>
                  <a:cubicBezTo>
                    <a:pt x="1228" y="75"/>
                    <a:pt x="1579" y="426"/>
                    <a:pt x="1579" y="827"/>
                  </a:cubicBezTo>
                  <a:cubicBezTo>
                    <a:pt x="1579" y="1228"/>
                    <a:pt x="1228" y="1579"/>
                    <a:pt x="827" y="1579"/>
                  </a:cubicBezTo>
                  <a:cubicBezTo>
                    <a:pt x="426" y="1579"/>
                    <a:pt x="75" y="1228"/>
                    <a:pt x="75" y="827"/>
                  </a:cubicBezTo>
                  <a:cubicBezTo>
                    <a:pt x="75" y="426"/>
                    <a:pt x="426" y="75"/>
                    <a:pt x="827" y="75"/>
                  </a:cubicBezTo>
                  <a:close/>
                  <a:moveTo>
                    <a:pt x="827" y="0"/>
                  </a:moveTo>
                  <a:cubicBezTo>
                    <a:pt x="376" y="0"/>
                    <a:pt x="0" y="376"/>
                    <a:pt x="0" y="827"/>
                  </a:cubicBezTo>
                  <a:cubicBezTo>
                    <a:pt x="0" y="1278"/>
                    <a:pt x="376" y="1654"/>
                    <a:pt x="827" y="1654"/>
                  </a:cubicBezTo>
                  <a:cubicBezTo>
                    <a:pt x="1278" y="1654"/>
                    <a:pt x="1654" y="1278"/>
                    <a:pt x="1654" y="827"/>
                  </a:cubicBezTo>
                  <a:cubicBezTo>
                    <a:pt x="1654" y="376"/>
                    <a:pt x="1278" y="0"/>
                    <a:pt x="827" y="0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128;p61">
              <a:extLst>
                <a:ext uri="{FF2B5EF4-FFF2-40B4-BE49-F238E27FC236}">
                  <a16:creationId xmlns:a16="http://schemas.microsoft.com/office/drawing/2014/main" id="{DADD1672-C35E-4CB7-9065-78C3CABDD642}"/>
                </a:ext>
              </a:extLst>
            </p:cNvPr>
            <p:cNvSpPr/>
            <p:nvPr/>
          </p:nvSpPr>
          <p:spPr>
            <a:xfrm>
              <a:off x="5415410" y="4191300"/>
              <a:ext cx="116842" cy="2623"/>
            </a:xfrm>
            <a:custGeom>
              <a:avLst/>
              <a:gdLst/>
              <a:ahLst/>
              <a:cxnLst/>
              <a:rect l="l" t="t" r="r" b="b"/>
              <a:pathLst>
                <a:path w="3385" h="76" extrusionOk="0">
                  <a:moveTo>
                    <a:pt x="1" y="1"/>
                  </a:moveTo>
                  <a:lnTo>
                    <a:pt x="1" y="76"/>
                  </a:lnTo>
                  <a:lnTo>
                    <a:pt x="3384" y="76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129;p61">
              <a:extLst>
                <a:ext uri="{FF2B5EF4-FFF2-40B4-BE49-F238E27FC236}">
                  <a16:creationId xmlns:a16="http://schemas.microsoft.com/office/drawing/2014/main" id="{55856567-7150-463E-93EC-4EB9FEA2F766}"/>
                </a:ext>
              </a:extLst>
            </p:cNvPr>
            <p:cNvSpPr/>
            <p:nvPr/>
          </p:nvSpPr>
          <p:spPr>
            <a:xfrm>
              <a:off x="5415410" y="4218982"/>
              <a:ext cx="116842" cy="2623"/>
            </a:xfrm>
            <a:custGeom>
              <a:avLst/>
              <a:gdLst/>
              <a:ahLst/>
              <a:cxnLst/>
              <a:rect l="l" t="t" r="r" b="b"/>
              <a:pathLst>
                <a:path w="3385" h="76" extrusionOk="0">
                  <a:moveTo>
                    <a:pt x="1" y="1"/>
                  </a:moveTo>
                  <a:lnTo>
                    <a:pt x="1" y="76"/>
                  </a:lnTo>
                  <a:lnTo>
                    <a:pt x="3384" y="76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130;p61">
              <a:extLst>
                <a:ext uri="{FF2B5EF4-FFF2-40B4-BE49-F238E27FC236}">
                  <a16:creationId xmlns:a16="http://schemas.microsoft.com/office/drawing/2014/main" id="{ABAB3FCD-D454-4E51-BBAA-487709635662}"/>
                </a:ext>
              </a:extLst>
            </p:cNvPr>
            <p:cNvSpPr/>
            <p:nvPr/>
          </p:nvSpPr>
          <p:spPr>
            <a:xfrm>
              <a:off x="5415410" y="4246664"/>
              <a:ext cx="116842" cy="2623"/>
            </a:xfrm>
            <a:custGeom>
              <a:avLst/>
              <a:gdLst/>
              <a:ahLst/>
              <a:cxnLst/>
              <a:rect l="l" t="t" r="r" b="b"/>
              <a:pathLst>
                <a:path w="3385" h="76" extrusionOk="0">
                  <a:moveTo>
                    <a:pt x="1" y="1"/>
                  </a:moveTo>
                  <a:lnTo>
                    <a:pt x="1" y="76"/>
                  </a:lnTo>
                  <a:lnTo>
                    <a:pt x="3384" y="76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131;p61">
              <a:extLst>
                <a:ext uri="{FF2B5EF4-FFF2-40B4-BE49-F238E27FC236}">
                  <a16:creationId xmlns:a16="http://schemas.microsoft.com/office/drawing/2014/main" id="{CD92C8C9-D762-486B-8475-167D5E9ECFE2}"/>
                </a:ext>
              </a:extLst>
            </p:cNvPr>
            <p:cNvSpPr/>
            <p:nvPr/>
          </p:nvSpPr>
          <p:spPr>
            <a:xfrm>
              <a:off x="5415410" y="4275209"/>
              <a:ext cx="116842" cy="2623"/>
            </a:xfrm>
            <a:custGeom>
              <a:avLst/>
              <a:gdLst/>
              <a:ahLst/>
              <a:cxnLst/>
              <a:rect l="l" t="t" r="r" b="b"/>
              <a:pathLst>
                <a:path w="3385" h="76" extrusionOk="0">
                  <a:moveTo>
                    <a:pt x="1" y="1"/>
                  </a:moveTo>
                  <a:lnTo>
                    <a:pt x="1" y="76"/>
                  </a:lnTo>
                  <a:lnTo>
                    <a:pt x="3384" y="76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132;p61">
              <a:extLst>
                <a:ext uri="{FF2B5EF4-FFF2-40B4-BE49-F238E27FC236}">
                  <a16:creationId xmlns:a16="http://schemas.microsoft.com/office/drawing/2014/main" id="{DE754C57-DE70-4606-987C-43FABEEEAF83}"/>
                </a:ext>
              </a:extLst>
            </p:cNvPr>
            <p:cNvSpPr/>
            <p:nvPr/>
          </p:nvSpPr>
          <p:spPr>
            <a:xfrm>
              <a:off x="4918864" y="3956867"/>
              <a:ext cx="27718" cy="131546"/>
            </a:xfrm>
            <a:custGeom>
              <a:avLst/>
              <a:gdLst/>
              <a:ahLst/>
              <a:cxnLst/>
              <a:rect l="l" t="t" r="r" b="b"/>
              <a:pathLst>
                <a:path w="803" h="3811" extrusionOk="0">
                  <a:moveTo>
                    <a:pt x="1" y="1"/>
                  </a:moveTo>
                  <a:lnTo>
                    <a:pt x="1" y="3810"/>
                  </a:lnTo>
                  <a:lnTo>
                    <a:pt x="803" y="3810"/>
                  </a:lnTo>
                  <a:lnTo>
                    <a:pt x="8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133;p61">
              <a:extLst>
                <a:ext uri="{FF2B5EF4-FFF2-40B4-BE49-F238E27FC236}">
                  <a16:creationId xmlns:a16="http://schemas.microsoft.com/office/drawing/2014/main" id="{B5ACE511-377F-4740-9384-08E461944AEB}"/>
                </a:ext>
              </a:extLst>
            </p:cNvPr>
            <p:cNvSpPr/>
            <p:nvPr/>
          </p:nvSpPr>
          <p:spPr>
            <a:xfrm>
              <a:off x="5232027" y="4097002"/>
              <a:ext cx="28580" cy="131546"/>
            </a:xfrm>
            <a:custGeom>
              <a:avLst/>
              <a:gdLst/>
              <a:ahLst/>
              <a:cxnLst/>
              <a:rect l="l" t="t" r="r" b="b"/>
              <a:pathLst>
                <a:path w="828" h="3811" extrusionOk="0">
                  <a:moveTo>
                    <a:pt x="0" y="1"/>
                  </a:moveTo>
                  <a:lnTo>
                    <a:pt x="0" y="3810"/>
                  </a:lnTo>
                  <a:lnTo>
                    <a:pt x="827" y="381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134;p61">
              <a:extLst>
                <a:ext uri="{FF2B5EF4-FFF2-40B4-BE49-F238E27FC236}">
                  <a16:creationId xmlns:a16="http://schemas.microsoft.com/office/drawing/2014/main" id="{30B69821-0D5D-4143-982F-B05464859344}"/>
                </a:ext>
              </a:extLst>
            </p:cNvPr>
            <p:cNvSpPr/>
            <p:nvPr/>
          </p:nvSpPr>
          <p:spPr>
            <a:xfrm>
              <a:off x="5280453" y="3938712"/>
              <a:ext cx="27718" cy="131512"/>
            </a:xfrm>
            <a:custGeom>
              <a:avLst/>
              <a:gdLst/>
              <a:ahLst/>
              <a:cxnLst/>
              <a:rect l="l" t="t" r="r" b="b"/>
              <a:pathLst>
                <a:path w="803" h="3810" extrusionOk="0">
                  <a:moveTo>
                    <a:pt x="1" y="0"/>
                  </a:moveTo>
                  <a:lnTo>
                    <a:pt x="1" y="3810"/>
                  </a:lnTo>
                  <a:lnTo>
                    <a:pt x="803" y="3810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135;p61">
              <a:extLst>
                <a:ext uri="{FF2B5EF4-FFF2-40B4-BE49-F238E27FC236}">
                  <a16:creationId xmlns:a16="http://schemas.microsoft.com/office/drawing/2014/main" id="{48D02101-0CB5-4471-AEBC-586CAB355A09}"/>
                </a:ext>
              </a:extLst>
            </p:cNvPr>
            <p:cNvSpPr/>
            <p:nvPr/>
          </p:nvSpPr>
          <p:spPr>
            <a:xfrm>
              <a:off x="4999321" y="4143737"/>
              <a:ext cx="26855" cy="80460"/>
            </a:xfrm>
            <a:custGeom>
              <a:avLst/>
              <a:gdLst/>
              <a:ahLst/>
              <a:cxnLst/>
              <a:rect l="l" t="t" r="r" b="b"/>
              <a:pathLst>
                <a:path w="778" h="2331" extrusionOk="0">
                  <a:moveTo>
                    <a:pt x="0" y="0"/>
                  </a:moveTo>
                  <a:lnTo>
                    <a:pt x="0" y="2331"/>
                  </a:lnTo>
                  <a:lnTo>
                    <a:pt x="777" y="2331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136;p61">
              <a:extLst>
                <a:ext uri="{FF2B5EF4-FFF2-40B4-BE49-F238E27FC236}">
                  <a16:creationId xmlns:a16="http://schemas.microsoft.com/office/drawing/2014/main" id="{3A6F2F31-DC90-49FD-9F8A-9CCC2BEF73B8}"/>
                </a:ext>
              </a:extLst>
            </p:cNvPr>
            <p:cNvSpPr/>
            <p:nvPr/>
          </p:nvSpPr>
          <p:spPr>
            <a:xfrm>
              <a:off x="5134278" y="3979371"/>
              <a:ext cx="47600" cy="47600"/>
            </a:xfrm>
            <a:custGeom>
              <a:avLst/>
              <a:gdLst/>
              <a:ahLst/>
              <a:cxnLst/>
              <a:rect l="l" t="t" r="r" b="b"/>
              <a:pathLst>
                <a:path w="1379" h="1379" extrusionOk="0">
                  <a:moveTo>
                    <a:pt x="0" y="0"/>
                  </a:moveTo>
                  <a:lnTo>
                    <a:pt x="0" y="1379"/>
                  </a:lnTo>
                  <a:lnTo>
                    <a:pt x="1379" y="1379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137;p61">
              <a:extLst>
                <a:ext uri="{FF2B5EF4-FFF2-40B4-BE49-F238E27FC236}">
                  <a16:creationId xmlns:a16="http://schemas.microsoft.com/office/drawing/2014/main" id="{09AE3652-9BBD-442F-B424-3A1B821A66A5}"/>
                </a:ext>
              </a:extLst>
            </p:cNvPr>
            <p:cNvSpPr/>
            <p:nvPr/>
          </p:nvSpPr>
          <p:spPr>
            <a:xfrm>
              <a:off x="5579775" y="3777798"/>
              <a:ext cx="57989" cy="39833"/>
            </a:xfrm>
            <a:custGeom>
              <a:avLst/>
              <a:gdLst/>
              <a:ahLst/>
              <a:cxnLst/>
              <a:rect l="l" t="t" r="r" b="b"/>
              <a:pathLst>
                <a:path w="1680" h="1154" extrusionOk="0">
                  <a:moveTo>
                    <a:pt x="1580" y="1"/>
                  </a:moveTo>
                  <a:lnTo>
                    <a:pt x="26" y="1028"/>
                  </a:lnTo>
                  <a:cubicBezTo>
                    <a:pt x="1" y="1053"/>
                    <a:pt x="1" y="1103"/>
                    <a:pt x="26" y="1128"/>
                  </a:cubicBezTo>
                  <a:cubicBezTo>
                    <a:pt x="26" y="1128"/>
                    <a:pt x="51" y="1153"/>
                    <a:pt x="76" y="1153"/>
                  </a:cubicBezTo>
                  <a:cubicBezTo>
                    <a:pt x="76" y="1153"/>
                    <a:pt x="101" y="1153"/>
                    <a:pt x="101" y="1128"/>
                  </a:cubicBezTo>
                  <a:lnTo>
                    <a:pt x="1655" y="101"/>
                  </a:lnTo>
                  <a:cubicBezTo>
                    <a:pt x="1680" y="101"/>
                    <a:pt x="1680" y="51"/>
                    <a:pt x="1655" y="26"/>
                  </a:cubicBezTo>
                  <a:cubicBezTo>
                    <a:pt x="1655" y="1"/>
                    <a:pt x="1605" y="1"/>
                    <a:pt x="15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138;p61">
              <a:extLst>
                <a:ext uri="{FF2B5EF4-FFF2-40B4-BE49-F238E27FC236}">
                  <a16:creationId xmlns:a16="http://schemas.microsoft.com/office/drawing/2014/main" id="{52DB2618-DE16-4129-A3F9-E8FD54DF246E}"/>
                </a:ext>
              </a:extLst>
            </p:cNvPr>
            <p:cNvSpPr/>
            <p:nvPr/>
          </p:nvSpPr>
          <p:spPr>
            <a:xfrm>
              <a:off x="5564208" y="4336854"/>
              <a:ext cx="58852" cy="48255"/>
            </a:xfrm>
            <a:custGeom>
              <a:avLst/>
              <a:gdLst/>
              <a:ahLst/>
              <a:cxnLst/>
              <a:rect l="l" t="t" r="r" b="b"/>
              <a:pathLst>
                <a:path w="1705" h="1398" extrusionOk="0">
                  <a:moveTo>
                    <a:pt x="54" y="0"/>
                  </a:moveTo>
                  <a:cubicBezTo>
                    <a:pt x="38" y="0"/>
                    <a:pt x="25" y="7"/>
                    <a:pt x="25" y="19"/>
                  </a:cubicBezTo>
                  <a:cubicBezTo>
                    <a:pt x="0" y="44"/>
                    <a:pt x="0" y="69"/>
                    <a:pt x="25" y="94"/>
                  </a:cubicBezTo>
                  <a:lnTo>
                    <a:pt x="1604" y="1373"/>
                  </a:lnTo>
                  <a:cubicBezTo>
                    <a:pt x="1604" y="1373"/>
                    <a:pt x="1630" y="1398"/>
                    <a:pt x="1630" y="1398"/>
                  </a:cubicBezTo>
                  <a:cubicBezTo>
                    <a:pt x="1655" y="1398"/>
                    <a:pt x="1655" y="1373"/>
                    <a:pt x="1680" y="1373"/>
                  </a:cubicBezTo>
                  <a:cubicBezTo>
                    <a:pt x="1705" y="1348"/>
                    <a:pt x="1705" y="1297"/>
                    <a:pt x="1680" y="1272"/>
                  </a:cubicBezTo>
                  <a:lnTo>
                    <a:pt x="101" y="19"/>
                  </a:lnTo>
                  <a:cubicBezTo>
                    <a:pt x="88" y="7"/>
                    <a:pt x="69" y="0"/>
                    <a:pt x="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139;p61">
              <a:extLst>
                <a:ext uri="{FF2B5EF4-FFF2-40B4-BE49-F238E27FC236}">
                  <a16:creationId xmlns:a16="http://schemas.microsoft.com/office/drawing/2014/main" id="{03286041-09B4-4CBA-8C3E-227877B2AB13}"/>
                </a:ext>
              </a:extLst>
            </p:cNvPr>
            <p:cNvSpPr/>
            <p:nvPr/>
          </p:nvSpPr>
          <p:spPr>
            <a:xfrm>
              <a:off x="4710388" y="4342135"/>
              <a:ext cx="59715" cy="43837"/>
            </a:xfrm>
            <a:custGeom>
              <a:avLst/>
              <a:gdLst/>
              <a:ahLst/>
              <a:cxnLst/>
              <a:rect l="l" t="t" r="r" b="b"/>
              <a:pathLst>
                <a:path w="1730" h="1270" extrusionOk="0">
                  <a:moveTo>
                    <a:pt x="1661" y="0"/>
                  </a:moveTo>
                  <a:cubicBezTo>
                    <a:pt x="1650" y="0"/>
                    <a:pt x="1640" y="6"/>
                    <a:pt x="1630" y="17"/>
                  </a:cubicBezTo>
                  <a:lnTo>
                    <a:pt x="51" y="1144"/>
                  </a:lnTo>
                  <a:cubicBezTo>
                    <a:pt x="26" y="1169"/>
                    <a:pt x="0" y="1220"/>
                    <a:pt x="26" y="1245"/>
                  </a:cubicBezTo>
                  <a:cubicBezTo>
                    <a:pt x="51" y="1245"/>
                    <a:pt x="51" y="1270"/>
                    <a:pt x="76" y="1270"/>
                  </a:cubicBezTo>
                  <a:cubicBezTo>
                    <a:pt x="101" y="1270"/>
                    <a:pt x="101" y="1245"/>
                    <a:pt x="126" y="1245"/>
                  </a:cubicBezTo>
                  <a:lnTo>
                    <a:pt x="1705" y="117"/>
                  </a:lnTo>
                  <a:cubicBezTo>
                    <a:pt x="1730" y="92"/>
                    <a:pt x="1730" y="67"/>
                    <a:pt x="1705" y="42"/>
                  </a:cubicBezTo>
                  <a:cubicBezTo>
                    <a:pt x="1690" y="12"/>
                    <a:pt x="1675" y="0"/>
                    <a:pt x="16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140;p61">
              <a:extLst>
                <a:ext uri="{FF2B5EF4-FFF2-40B4-BE49-F238E27FC236}">
                  <a16:creationId xmlns:a16="http://schemas.microsoft.com/office/drawing/2014/main" id="{54F52B44-9BD8-4C5C-8893-B85D0D389B87}"/>
                </a:ext>
              </a:extLst>
            </p:cNvPr>
            <p:cNvSpPr/>
            <p:nvPr/>
          </p:nvSpPr>
          <p:spPr>
            <a:xfrm>
              <a:off x="4709525" y="3777798"/>
              <a:ext cx="67516" cy="40696"/>
            </a:xfrm>
            <a:custGeom>
              <a:avLst/>
              <a:gdLst/>
              <a:ahLst/>
              <a:cxnLst/>
              <a:rect l="l" t="t" r="r" b="b"/>
              <a:pathLst>
                <a:path w="1956" h="1179" extrusionOk="0">
                  <a:moveTo>
                    <a:pt x="101" y="1"/>
                  </a:moveTo>
                  <a:cubicBezTo>
                    <a:pt x="76" y="1"/>
                    <a:pt x="25" y="1"/>
                    <a:pt x="0" y="26"/>
                  </a:cubicBezTo>
                  <a:cubicBezTo>
                    <a:pt x="0" y="51"/>
                    <a:pt x="0" y="101"/>
                    <a:pt x="25" y="101"/>
                  </a:cubicBezTo>
                  <a:lnTo>
                    <a:pt x="1855" y="1179"/>
                  </a:lnTo>
                  <a:lnTo>
                    <a:pt x="1880" y="1179"/>
                  </a:lnTo>
                  <a:cubicBezTo>
                    <a:pt x="1905" y="1179"/>
                    <a:pt x="1905" y="1153"/>
                    <a:pt x="1930" y="1153"/>
                  </a:cubicBezTo>
                  <a:cubicBezTo>
                    <a:pt x="1955" y="1128"/>
                    <a:pt x="1930" y="1078"/>
                    <a:pt x="1905" y="1053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141;p61">
              <a:extLst>
                <a:ext uri="{FF2B5EF4-FFF2-40B4-BE49-F238E27FC236}">
                  <a16:creationId xmlns:a16="http://schemas.microsoft.com/office/drawing/2014/main" id="{BA82EAA5-A153-486A-99CC-31EE4DB3DC18}"/>
                </a:ext>
              </a:extLst>
            </p:cNvPr>
            <p:cNvSpPr/>
            <p:nvPr/>
          </p:nvSpPr>
          <p:spPr>
            <a:xfrm>
              <a:off x="4623028" y="4012714"/>
              <a:ext cx="284631" cy="488354"/>
            </a:xfrm>
            <a:custGeom>
              <a:avLst/>
              <a:gdLst/>
              <a:ahLst/>
              <a:cxnLst/>
              <a:rect l="l" t="t" r="r" b="b"/>
              <a:pathLst>
                <a:path w="8246" h="14148" extrusionOk="0">
                  <a:moveTo>
                    <a:pt x="2285" y="1"/>
                  </a:moveTo>
                  <a:cubicBezTo>
                    <a:pt x="1438" y="1"/>
                    <a:pt x="657" y="315"/>
                    <a:pt x="0" y="814"/>
                  </a:cubicBezTo>
                  <a:cubicBezTo>
                    <a:pt x="0" y="864"/>
                    <a:pt x="0" y="914"/>
                    <a:pt x="0" y="939"/>
                  </a:cubicBezTo>
                  <a:lnTo>
                    <a:pt x="0" y="989"/>
                  </a:lnTo>
                  <a:cubicBezTo>
                    <a:pt x="658" y="445"/>
                    <a:pt x="1439" y="126"/>
                    <a:pt x="2287" y="126"/>
                  </a:cubicBezTo>
                  <a:cubicBezTo>
                    <a:pt x="2376" y="126"/>
                    <a:pt x="2466" y="130"/>
                    <a:pt x="2557" y="137"/>
                  </a:cubicBezTo>
                  <a:lnTo>
                    <a:pt x="2632" y="137"/>
                  </a:lnTo>
                  <a:lnTo>
                    <a:pt x="2632" y="12"/>
                  </a:lnTo>
                  <a:lnTo>
                    <a:pt x="2557" y="12"/>
                  </a:lnTo>
                  <a:cubicBezTo>
                    <a:pt x="2465" y="4"/>
                    <a:pt x="2375" y="1"/>
                    <a:pt x="2285" y="1"/>
                  </a:cubicBezTo>
                  <a:close/>
                  <a:moveTo>
                    <a:pt x="0" y="7155"/>
                  </a:moveTo>
                  <a:lnTo>
                    <a:pt x="0" y="7255"/>
                  </a:lnTo>
                  <a:cubicBezTo>
                    <a:pt x="176" y="7280"/>
                    <a:pt x="351" y="7305"/>
                    <a:pt x="526" y="7330"/>
                  </a:cubicBezTo>
                  <a:cubicBezTo>
                    <a:pt x="752" y="7380"/>
                    <a:pt x="953" y="7480"/>
                    <a:pt x="1153" y="7581"/>
                  </a:cubicBezTo>
                  <a:cubicBezTo>
                    <a:pt x="1780" y="7932"/>
                    <a:pt x="2181" y="8608"/>
                    <a:pt x="2206" y="9260"/>
                  </a:cubicBezTo>
                  <a:cubicBezTo>
                    <a:pt x="2231" y="9686"/>
                    <a:pt x="2030" y="10137"/>
                    <a:pt x="1729" y="10413"/>
                  </a:cubicBezTo>
                  <a:cubicBezTo>
                    <a:pt x="1500" y="10642"/>
                    <a:pt x="1228" y="10767"/>
                    <a:pt x="953" y="10767"/>
                  </a:cubicBezTo>
                  <a:cubicBezTo>
                    <a:pt x="928" y="10767"/>
                    <a:pt x="903" y="10766"/>
                    <a:pt x="877" y="10764"/>
                  </a:cubicBezTo>
                  <a:cubicBezTo>
                    <a:pt x="577" y="10739"/>
                    <a:pt x="276" y="10588"/>
                    <a:pt x="0" y="10312"/>
                  </a:cubicBezTo>
                  <a:lnTo>
                    <a:pt x="0" y="10488"/>
                  </a:lnTo>
                  <a:cubicBezTo>
                    <a:pt x="226" y="10688"/>
                    <a:pt x="526" y="10864"/>
                    <a:pt x="852" y="10889"/>
                  </a:cubicBezTo>
                  <a:cubicBezTo>
                    <a:pt x="878" y="10891"/>
                    <a:pt x="903" y="10892"/>
                    <a:pt x="928" y="10892"/>
                  </a:cubicBezTo>
                  <a:cubicBezTo>
                    <a:pt x="1250" y="10892"/>
                    <a:pt x="1549" y="10745"/>
                    <a:pt x="1805" y="10513"/>
                  </a:cubicBezTo>
                  <a:cubicBezTo>
                    <a:pt x="2130" y="10187"/>
                    <a:pt x="2331" y="9711"/>
                    <a:pt x="2331" y="9260"/>
                  </a:cubicBezTo>
                  <a:cubicBezTo>
                    <a:pt x="2306" y="8558"/>
                    <a:pt x="1880" y="7856"/>
                    <a:pt x="1203" y="7480"/>
                  </a:cubicBezTo>
                  <a:cubicBezTo>
                    <a:pt x="1128" y="7430"/>
                    <a:pt x="1053" y="7380"/>
                    <a:pt x="978" y="7355"/>
                  </a:cubicBezTo>
                  <a:cubicBezTo>
                    <a:pt x="677" y="7230"/>
                    <a:pt x="351" y="7155"/>
                    <a:pt x="0" y="7155"/>
                  </a:cubicBezTo>
                  <a:close/>
                  <a:moveTo>
                    <a:pt x="8146" y="12794"/>
                  </a:moveTo>
                  <a:cubicBezTo>
                    <a:pt x="7995" y="13044"/>
                    <a:pt x="7770" y="13220"/>
                    <a:pt x="7519" y="13345"/>
                  </a:cubicBezTo>
                  <a:cubicBezTo>
                    <a:pt x="7293" y="13445"/>
                    <a:pt x="7043" y="13521"/>
                    <a:pt x="6792" y="13571"/>
                  </a:cubicBezTo>
                  <a:cubicBezTo>
                    <a:pt x="6391" y="13671"/>
                    <a:pt x="5940" y="13771"/>
                    <a:pt x="5464" y="13846"/>
                  </a:cubicBezTo>
                  <a:cubicBezTo>
                    <a:pt x="5038" y="13922"/>
                    <a:pt x="4587" y="13972"/>
                    <a:pt x="4135" y="13997"/>
                  </a:cubicBezTo>
                  <a:cubicBezTo>
                    <a:pt x="3866" y="14024"/>
                    <a:pt x="3586" y="14038"/>
                    <a:pt x="3303" y="14038"/>
                  </a:cubicBezTo>
                  <a:cubicBezTo>
                    <a:pt x="2796" y="14038"/>
                    <a:pt x="2278" y="13993"/>
                    <a:pt x="1780" y="13896"/>
                  </a:cubicBezTo>
                  <a:cubicBezTo>
                    <a:pt x="1203" y="13796"/>
                    <a:pt x="602" y="13546"/>
                    <a:pt x="0" y="13245"/>
                  </a:cubicBezTo>
                  <a:lnTo>
                    <a:pt x="0" y="13370"/>
                  </a:lnTo>
                  <a:cubicBezTo>
                    <a:pt x="577" y="13696"/>
                    <a:pt x="1203" y="13896"/>
                    <a:pt x="1755" y="14022"/>
                  </a:cubicBezTo>
                  <a:cubicBezTo>
                    <a:pt x="2281" y="14122"/>
                    <a:pt x="2832" y="14147"/>
                    <a:pt x="3384" y="14147"/>
                  </a:cubicBezTo>
                  <a:cubicBezTo>
                    <a:pt x="3659" y="14147"/>
                    <a:pt x="3910" y="14147"/>
                    <a:pt x="4161" y="14122"/>
                  </a:cubicBezTo>
                  <a:cubicBezTo>
                    <a:pt x="4612" y="14097"/>
                    <a:pt x="5038" y="14047"/>
                    <a:pt x="5439" y="13972"/>
                  </a:cubicBezTo>
                  <a:cubicBezTo>
                    <a:pt x="5965" y="13896"/>
                    <a:pt x="6416" y="13796"/>
                    <a:pt x="6817" y="13696"/>
                  </a:cubicBezTo>
                  <a:cubicBezTo>
                    <a:pt x="7068" y="13646"/>
                    <a:pt x="7293" y="13571"/>
                    <a:pt x="7519" y="13470"/>
                  </a:cubicBezTo>
                  <a:cubicBezTo>
                    <a:pt x="7820" y="13345"/>
                    <a:pt x="8095" y="13145"/>
                    <a:pt x="8246" y="12844"/>
                  </a:cubicBezTo>
                  <a:lnTo>
                    <a:pt x="8146" y="127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142;p61">
              <a:extLst>
                <a:ext uri="{FF2B5EF4-FFF2-40B4-BE49-F238E27FC236}">
                  <a16:creationId xmlns:a16="http://schemas.microsoft.com/office/drawing/2014/main" id="{8C41FF73-B89D-46E0-90E1-58C8BABD1A91}"/>
                </a:ext>
              </a:extLst>
            </p:cNvPr>
            <p:cNvSpPr/>
            <p:nvPr/>
          </p:nvSpPr>
          <p:spPr>
            <a:xfrm>
              <a:off x="4880793" y="4282146"/>
              <a:ext cx="548518" cy="253497"/>
            </a:xfrm>
            <a:custGeom>
              <a:avLst/>
              <a:gdLst/>
              <a:ahLst/>
              <a:cxnLst/>
              <a:rect l="l" t="t" r="r" b="b"/>
              <a:pathLst>
                <a:path w="15891" h="7344" extrusionOk="0">
                  <a:moveTo>
                    <a:pt x="552" y="0"/>
                  </a:moveTo>
                  <a:cubicBezTo>
                    <a:pt x="352" y="0"/>
                    <a:pt x="176" y="151"/>
                    <a:pt x="176" y="351"/>
                  </a:cubicBezTo>
                  <a:lnTo>
                    <a:pt x="151" y="1228"/>
                  </a:lnTo>
                  <a:lnTo>
                    <a:pt x="151" y="1253"/>
                  </a:lnTo>
                  <a:lnTo>
                    <a:pt x="51" y="5339"/>
                  </a:lnTo>
                  <a:lnTo>
                    <a:pt x="26" y="6968"/>
                  </a:lnTo>
                  <a:lnTo>
                    <a:pt x="1" y="7344"/>
                  </a:lnTo>
                  <a:lnTo>
                    <a:pt x="15891" y="7344"/>
                  </a:lnTo>
                  <a:lnTo>
                    <a:pt x="15891" y="451"/>
                  </a:lnTo>
                  <a:cubicBezTo>
                    <a:pt x="15891" y="251"/>
                    <a:pt x="15715" y="75"/>
                    <a:pt x="15515" y="75"/>
                  </a:cubicBezTo>
                  <a:cubicBezTo>
                    <a:pt x="14236" y="75"/>
                    <a:pt x="11555" y="50"/>
                    <a:pt x="8798" y="25"/>
                  </a:cubicBezTo>
                  <a:lnTo>
                    <a:pt x="8021" y="25"/>
                  </a:lnTo>
                  <a:cubicBezTo>
                    <a:pt x="5364" y="0"/>
                    <a:pt x="2708" y="0"/>
                    <a:pt x="12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143;p61">
              <a:extLst>
                <a:ext uri="{FF2B5EF4-FFF2-40B4-BE49-F238E27FC236}">
                  <a16:creationId xmlns:a16="http://schemas.microsoft.com/office/drawing/2014/main" id="{E9D1AFFA-05DF-4C3C-9CD3-391B684F2C22}"/>
                </a:ext>
              </a:extLst>
            </p:cNvPr>
            <p:cNvSpPr/>
            <p:nvPr/>
          </p:nvSpPr>
          <p:spPr>
            <a:xfrm>
              <a:off x="4914550" y="4296850"/>
              <a:ext cx="494014" cy="216287"/>
            </a:xfrm>
            <a:custGeom>
              <a:avLst/>
              <a:gdLst/>
              <a:ahLst/>
              <a:cxnLst/>
              <a:rect l="l" t="t" r="r" b="b"/>
              <a:pathLst>
                <a:path w="14312" h="6266" extrusionOk="0">
                  <a:moveTo>
                    <a:pt x="928" y="0"/>
                  </a:moveTo>
                  <a:cubicBezTo>
                    <a:pt x="502" y="0"/>
                    <a:pt x="151" y="351"/>
                    <a:pt x="126" y="802"/>
                  </a:cubicBezTo>
                  <a:lnTo>
                    <a:pt x="25" y="5439"/>
                  </a:lnTo>
                  <a:cubicBezTo>
                    <a:pt x="0" y="5890"/>
                    <a:pt x="376" y="6266"/>
                    <a:pt x="827" y="6266"/>
                  </a:cubicBezTo>
                  <a:lnTo>
                    <a:pt x="13509" y="6266"/>
                  </a:lnTo>
                  <a:cubicBezTo>
                    <a:pt x="13960" y="6266"/>
                    <a:pt x="14311" y="5890"/>
                    <a:pt x="14311" y="5464"/>
                  </a:cubicBezTo>
                  <a:lnTo>
                    <a:pt x="14311" y="877"/>
                  </a:lnTo>
                  <a:cubicBezTo>
                    <a:pt x="14311" y="426"/>
                    <a:pt x="13960" y="75"/>
                    <a:pt x="13509" y="75"/>
                  </a:cubicBezTo>
                  <a:cubicBezTo>
                    <a:pt x="11028" y="50"/>
                    <a:pt x="3409" y="0"/>
                    <a:pt x="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144;p61">
              <a:extLst>
                <a:ext uri="{FF2B5EF4-FFF2-40B4-BE49-F238E27FC236}">
                  <a16:creationId xmlns:a16="http://schemas.microsoft.com/office/drawing/2014/main" id="{068F2FD6-5BEC-400D-B0A2-F73E608261FE}"/>
                </a:ext>
              </a:extLst>
            </p:cNvPr>
            <p:cNvSpPr/>
            <p:nvPr/>
          </p:nvSpPr>
          <p:spPr>
            <a:xfrm>
              <a:off x="4982891" y="4349625"/>
              <a:ext cx="36347" cy="107280"/>
            </a:xfrm>
            <a:custGeom>
              <a:avLst/>
              <a:gdLst/>
              <a:ahLst/>
              <a:cxnLst/>
              <a:rect l="l" t="t" r="r" b="b"/>
              <a:pathLst>
                <a:path w="1053" h="3108" extrusionOk="0">
                  <a:moveTo>
                    <a:pt x="527" y="0"/>
                  </a:moveTo>
                  <a:cubicBezTo>
                    <a:pt x="226" y="0"/>
                    <a:pt x="0" y="226"/>
                    <a:pt x="0" y="526"/>
                  </a:cubicBezTo>
                  <a:lnTo>
                    <a:pt x="0" y="2582"/>
                  </a:lnTo>
                  <a:cubicBezTo>
                    <a:pt x="0" y="2882"/>
                    <a:pt x="226" y="3108"/>
                    <a:pt x="527" y="3108"/>
                  </a:cubicBezTo>
                  <a:cubicBezTo>
                    <a:pt x="827" y="3108"/>
                    <a:pt x="1053" y="2882"/>
                    <a:pt x="1053" y="2582"/>
                  </a:cubicBezTo>
                  <a:lnTo>
                    <a:pt x="1053" y="526"/>
                  </a:lnTo>
                  <a:cubicBezTo>
                    <a:pt x="1053" y="226"/>
                    <a:pt x="827" y="0"/>
                    <a:pt x="527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145;p61">
              <a:extLst>
                <a:ext uri="{FF2B5EF4-FFF2-40B4-BE49-F238E27FC236}">
                  <a16:creationId xmlns:a16="http://schemas.microsoft.com/office/drawing/2014/main" id="{B1A7EEC3-EC1D-4193-A704-18476F9D5770}"/>
                </a:ext>
              </a:extLst>
            </p:cNvPr>
            <p:cNvSpPr/>
            <p:nvPr/>
          </p:nvSpPr>
          <p:spPr>
            <a:xfrm>
              <a:off x="4947409" y="4385073"/>
              <a:ext cx="107315" cy="36381"/>
            </a:xfrm>
            <a:custGeom>
              <a:avLst/>
              <a:gdLst/>
              <a:ahLst/>
              <a:cxnLst/>
              <a:rect l="l" t="t" r="r" b="b"/>
              <a:pathLst>
                <a:path w="3109" h="1054" extrusionOk="0">
                  <a:moveTo>
                    <a:pt x="527" y="1"/>
                  </a:moveTo>
                  <a:cubicBezTo>
                    <a:pt x="226" y="1"/>
                    <a:pt x="1" y="226"/>
                    <a:pt x="1" y="527"/>
                  </a:cubicBezTo>
                  <a:cubicBezTo>
                    <a:pt x="1" y="828"/>
                    <a:pt x="226" y="1053"/>
                    <a:pt x="527" y="1053"/>
                  </a:cubicBezTo>
                  <a:lnTo>
                    <a:pt x="2582" y="1053"/>
                  </a:lnTo>
                  <a:cubicBezTo>
                    <a:pt x="2858" y="1053"/>
                    <a:pt x="3108" y="828"/>
                    <a:pt x="3108" y="527"/>
                  </a:cubicBezTo>
                  <a:cubicBezTo>
                    <a:pt x="3108" y="226"/>
                    <a:pt x="2858" y="1"/>
                    <a:pt x="2582" y="1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146;p61">
              <a:extLst>
                <a:ext uri="{FF2B5EF4-FFF2-40B4-BE49-F238E27FC236}">
                  <a16:creationId xmlns:a16="http://schemas.microsoft.com/office/drawing/2014/main" id="{B27C37B8-5F73-49E4-A240-D6AF8D0BD80D}"/>
                </a:ext>
              </a:extLst>
            </p:cNvPr>
            <p:cNvSpPr/>
            <p:nvPr/>
          </p:nvSpPr>
          <p:spPr>
            <a:xfrm>
              <a:off x="5281316" y="4357598"/>
              <a:ext cx="45908" cy="40800"/>
            </a:xfrm>
            <a:custGeom>
              <a:avLst/>
              <a:gdLst/>
              <a:ahLst/>
              <a:cxnLst/>
              <a:rect l="l" t="t" r="r" b="b"/>
              <a:pathLst>
                <a:path w="1330" h="1182" extrusionOk="0">
                  <a:moveTo>
                    <a:pt x="670" y="0"/>
                  </a:moveTo>
                  <a:cubicBezTo>
                    <a:pt x="598" y="0"/>
                    <a:pt x="524" y="15"/>
                    <a:pt x="452" y="45"/>
                  </a:cubicBezTo>
                  <a:cubicBezTo>
                    <a:pt x="151" y="170"/>
                    <a:pt x="1" y="496"/>
                    <a:pt x="101" y="822"/>
                  </a:cubicBezTo>
                  <a:cubicBezTo>
                    <a:pt x="198" y="1054"/>
                    <a:pt x="429" y="1182"/>
                    <a:pt x="668" y="1182"/>
                  </a:cubicBezTo>
                  <a:cubicBezTo>
                    <a:pt x="738" y="1182"/>
                    <a:pt x="810" y="1170"/>
                    <a:pt x="878" y="1148"/>
                  </a:cubicBezTo>
                  <a:cubicBezTo>
                    <a:pt x="1179" y="1022"/>
                    <a:pt x="1329" y="671"/>
                    <a:pt x="1204" y="371"/>
                  </a:cubicBezTo>
                  <a:cubicBezTo>
                    <a:pt x="1109" y="142"/>
                    <a:pt x="898" y="0"/>
                    <a:pt x="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147;p61">
              <a:extLst>
                <a:ext uri="{FF2B5EF4-FFF2-40B4-BE49-F238E27FC236}">
                  <a16:creationId xmlns:a16="http://schemas.microsoft.com/office/drawing/2014/main" id="{8C1D3D02-AB62-4D72-9B29-273D82900F39}"/>
                </a:ext>
              </a:extLst>
            </p:cNvPr>
            <p:cNvSpPr/>
            <p:nvPr/>
          </p:nvSpPr>
          <p:spPr>
            <a:xfrm>
              <a:off x="5336680" y="4335474"/>
              <a:ext cx="45908" cy="40800"/>
            </a:xfrm>
            <a:custGeom>
              <a:avLst/>
              <a:gdLst/>
              <a:ahLst/>
              <a:cxnLst/>
              <a:rect l="l" t="t" r="r" b="b"/>
              <a:pathLst>
                <a:path w="1330" h="1182" extrusionOk="0">
                  <a:moveTo>
                    <a:pt x="662" y="0"/>
                  </a:moveTo>
                  <a:cubicBezTo>
                    <a:pt x="592" y="0"/>
                    <a:pt x="521" y="11"/>
                    <a:pt x="452" y="34"/>
                  </a:cubicBezTo>
                  <a:cubicBezTo>
                    <a:pt x="151" y="159"/>
                    <a:pt x="1" y="510"/>
                    <a:pt x="126" y="811"/>
                  </a:cubicBezTo>
                  <a:cubicBezTo>
                    <a:pt x="221" y="1040"/>
                    <a:pt x="432" y="1181"/>
                    <a:pt x="671" y="1181"/>
                  </a:cubicBezTo>
                  <a:cubicBezTo>
                    <a:pt x="747" y="1181"/>
                    <a:pt x="825" y="1167"/>
                    <a:pt x="903" y="1137"/>
                  </a:cubicBezTo>
                  <a:cubicBezTo>
                    <a:pt x="1204" y="1012"/>
                    <a:pt x="1329" y="661"/>
                    <a:pt x="1229" y="360"/>
                  </a:cubicBezTo>
                  <a:cubicBezTo>
                    <a:pt x="1132" y="128"/>
                    <a:pt x="901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148;p61">
              <a:extLst>
                <a:ext uri="{FF2B5EF4-FFF2-40B4-BE49-F238E27FC236}">
                  <a16:creationId xmlns:a16="http://schemas.microsoft.com/office/drawing/2014/main" id="{050B5C28-E86B-4BD3-8E00-51012A89FE49}"/>
                </a:ext>
              </a:extLst>
            </p:cNvPr>
            <p:cNvSpPr/>
            <p:nvPr/>
          </p:nvSpPr>
          <p:spPr>
            <a:xfrm>
              <a:off x="5336680" y="4398604"/>
              <a:ext cx="45908" cy="40800"/>
            </a:xfrm>
            <a:custGeom>
              <a:avLst/>
              <a:gdLst/>
              <a:ahLst/>
              <a:cxnLst/>
              <a:rect l="l" t="t" r="r" b="b"/>
              <a:pathLst>
                <a:path w="1330" h="1182" extrusionOk="0">
                  <a:moveTo>
                    <a:pt x="662" y="1"/>
                  </a:moveTo>
                  <a:cubicBezTo>
                    <a:pt x="592" y="1"/>
                    <a:pt x="521" y="12"/>
                    <a:pt x="452" y="35"/>
                  </a:cubicBezTo>
                  <a:cubicBezTo>
                    <a:pt x="151" y="160"/>
                    <a:pt x="1" y="511"/>
                    <a:pt x="126" y="812"/>
                  </a:cubicBezTo>
                  <a:cubicBezTo>
                    <a:pt x="221" y="1040"/>
                    <a:pt x="432" y="1182"/>
                    <a:pt x="671" y="1182"/>
                  </a:cubicBezTo>
                  <a:cubicBezTo>
                    <a:pt x="747" y="1182"/>
                    <a:pt x="825" y="1168"/>
                    <a:pt x="903" y="1138"/>
                  </a:cubicBezTo>
                  <a:cubicBezTo>
                    <a:pt x="1204" y="1012"/>
                    <a:pt x="1329" y="686"/>
                    <a:pt x="1229" y="361"/>
                  </a:cubicBezTo>
                  <a:cubicBezTo>
                    <a:pt x="1132" y="128"/>
                    <a:pt x="901" y="1"/>
                    <a:pt x="6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149;p61">
              <a:extLst>
                <a:ext uri="{FF2B5EF4-FFF2-40B4-BE49-F238E27FC236}">
                  <a16:creationId xmlns:a16="http://schemas.microsoft.com/office/drawing/2014/main" id="{E1161D3D-C83F-4BF9-916F-4A4601FBD406}"/>
                </a:ext>
              </a:extLst>
            </p:cNvPr>
            <p:cNvSpPr/>
            <p:nvPr/>
          </p:nvSpPr>
          <p:spPr>
            <a:xfrm>
              <a:off x="4982891" y="4344413"/>
              <a:ext cx="36347" cy="107315"/>
            </a:xfrm>
            <a:custGeom>
              <a:avLst/>
              <a:gdLst/>
              <a:ahLst/>
              <a:cxnLst/>
              <a:rect l="l" t="t" r="r" b="b"/>
              <a:pathLst>
                <a:path w="1053" h="3109" extrusionOk="0">
                  <a:moveTo>
                    <a:pt x="527" y="1"/>
                  </a:moveTo>
                  <a:cubicBezTo>
                    <a:pt x="226" y="1"/>
                    <a:pt x="0" y="226"/>
                    <a:pt x="0" y="527"/>
                  </a:cubicBezTo>
                  <a:lnTo>
                    <a:pt x="0" y="2582"/>
                  </a:lnTo>
                  <a:cubicBezTo>
                    <a:pt x="0" y="2883"/>
                    <a:pt x="226" y="3109"/>
                    <a:pt x="527" y="3109"/>
                  </a:cubicBezTo>
                  <a:cubicBezTo>
                    <a:pt x="827" y="3109"/>
                    <a:pt x="1053" y="2883"/>
                    <a:pt x="1053" y="2582"/>
                  </a:cubicBezTo>
                  <a:lnTo>
                    <a:pt x="1053" y="527"/>
                  </a:lnTo>
                  <a:cubicBezTo>
                    <a:pt x="1053" y="226"/>
                    <a:pt x="827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150;p61">
              <a:extLst>
                <a:ext uri="{FF2B5EF4-FFF2-40B4-BE49-F238E27FC236}">
                  <a16:creationId xmlns:a16="http://schemas.microsoft.com/office/drawing/2014/main" id="{28BFE04D-9D44-4A7C-BA7F-3E66DBB46836}"/>
                </a:ext>
              </a:extLst>
            </p:cNvPr>
            <p:cNvSpPr/>
            <p:nvPr/>
          </p:nvSpPr>
          <p:spPr>
            <a:xfrm>
              <a:off x="4947409" y="4379896"/>
              <a:ext cx="107315" cy="36347"/>
            </a:xfrm>
            <a:custGeom>
              <a:avLst/>
              <a:gdLst/>
              <a:ahLst/>
              <a:cxnLst/>
              <a:rect l="l" t="t" r="r" b="b"/>
              <a:pathLst>
                <a:path w="3109" h="1053" extrusionOk="0">
                  <a:moveTo>
                    <a:pt x="527" y="0"/>
                  </a:moveTo>
                  <a:cubicBezTo>
                    <a:pt x="226" y="0"/>
                    <a:pt x="1" y="226"/>
                    <a:pt x="1" y="527"/>
                  </a:cubicBezTo>
                  <a:cubicBezTo>
                    <a:pt x="1" y="827"/>
                    <a:pt x="226" y="1053"/>
                    <a:pt x="527" y="1053"/>
                  </a:cubicBezTo>
                  <a:lnTo>
                    <a:pt x="2582" y="1053"/>
                  </a:lnTo>
                  <a:cubicBezTo>
                    <a:pt x="2858" y="1053"/>
                    <a:pt x="3108" y="827"/>
                    <a:pt x="3108" y="527"/>
                  </a:cubicBezTo>
                  <a:cubicBezTo>
                    <a:pt x="3108" y="226"/>
                    <a:pt x="2858" y="0"/>
                    <a:pt x="25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151;p61">
              <a:extLst>
                <a:ext uri="{FF2B5EF4-FFF2-40B4-BE49-F238E27FC236}">
                  <a16:creationId xmlns:a16="http://schemas.microsoft.com/office/drawing/2014/main" id="{24E74A33-0C36-472E-BB9C-55D21B621F07}"/>
                </a:ext>
              </a:extLst>
            </p:cNvPr>
            <p:cNvSpPr/>
            <p:nvPr/>
          </p:nvSpPr>
          <p:spPr>
            <a:xfrm>
              <a:off x="4982891" y="4379896"/>
              <a:ext cx="36347" cy="35484"/>
            </a:xfrm>
            <a:custGeom>
              <a:avLst/>
              <a:gdLst/>
              <a:ahLst/>
              <a:cxnLst/>
              <a:rect l="l" t="t" r="r" b="b"/>
              <a:pathLst>
                <a:path w="1053" h="1028" extrusionOk="0">
                  <a:moveTo>
                    <a:pt x="527" y="0"/>
                  </a:moveTo>
                  <a:cubicBezTo>
                    <a:pt x="401" y="0"/>
                    <a:pt x="276" y="50"/>
                    <a:pt x="201" y="126"/>
                  </a:cubicBezTo>
                  <a:cubicBezTo>
                    <a:pt x="176" y="126"/>
                    <a:pt x="176" y="126"/>
                    <a:pt x="176" y="151"/>
                  </a:cubicBezTo>
                  <a:cubicBezTo>
                    <a:pt x="75" y="251"/>
                    <a:pt x="0" y="376"/>
                    <a:pt x="0" y="527"/>
                  </a:cubicBezTo>
                  <a:cubicBezTo>
                    <a:pt x="0" y="802"/>
                    <a:pt x="251" y="1028"/>
                    <a:pt x="527" y="1028"/>
                  </a:cubicBezTo>
                  <a:cubicBezTo>
                    <a:pt x="802" y="1028"/>
                    <a:pt x="1053" y="802"/>
                    <a:pt x="1053" y="527"/>
                  </a:cubicBezTo>
                  <a:lnTo>
                    <a:pt x="1053" y="502"/>
                  </a:lnTo>
                  <a:cubicBezTo>
                    <a:pt x="1053" y="351"/>
                    <a:pt x="1003" y="226"/>
                    <a:pt x="902" y="151"/>
                  </a:cubicBezTo>
                  <a:cubicBezTo>
                    <a:pt x="877" y="126"/>
                    <a:pt x="877" y="126"/>
                    <a:pt x="877" y="126"/>
                  </a:cubicBezTo>
                  <a:cubicBezTo>
                    <a:pt x="777" y="50"/>
                    <a:pt x="652" y="0"/>
                    <a:pt x="527" y="0"/>
                  </a:cubicBez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152;p61">
              <a:extLst>
                <a:ext uri="{FF2B5EF4-FFF2-40B4-BE49-F238E27FC236}">
                  <a16:creationId xmlns:a16="http://schemas.microsoft.com/office/drawing/2014/main" id="{321447EB-2287-4A6A-A848-9046F606EB1C}"/>
                </a:ext>
              </a:extLst>
            </p:cNvPr>
            <p:cNvSpPr/>
            <p:nvPr/>
          </p:nvSpPr>
          <p:spPr>
            <a:xfrm>
              <a:off x="4848797" y="3628654"/>
              <a:ext cx="70968" cy="90367"/>
            </a:xfrm>
            <a:custGeom>
              <a:avLst/>
              <a:gdLst/>
              <a:ahLst/>
              <a:cxnLst/>
              <a:rect l="l" t="t" r="r" b="b"/>
              <a:pathLst>
                <a:path w="2056" h="2618" extrusionOk="0">
                  <a:moveTo>
                    <a:pt x="1960" y="1"/>
                  </a:moveTo>
                  <a:cubicBezTo>
                    <a:pt x="1944" y="1"/>
                    <a:pt x="1925" y="4"/>
                    <a:pt x="1905" y="11"/>
                  </a:cubicBezTo>
                  <a:lnTo>
                    <a:pt x="1103" y="261"/>
                  </a:lnTo>
                  <a:cubicBezTo>
                    <a:pt x="1053" y="286"/>
                    <a:pt x="1028" y="312"/>
                    <a:pt x="1028" y="362"/>
                  </a:cubicBezTo>
                  <a:lnTo>
                    <a:pt x="928" y="1289"/>
                  </a:lnTo>
                  <a:lnTo>
                    <a:pt x="101" y="1464"/>
                  </a:lnTo>
                  <a:cubicBezTo>
                    <a:pt x="76" y="1464"/>
                    <a:pt x="26" y="1515"/>
                    <a:pt x="26" y="1565"/>
                  </a:cubicBezTo>
                  <a:lnTo>
                    <a:pt x="26" y="2517"/>
                  </a:lnTo>
                  <a:cubicBezTo>
                    <a:pt x="1" y="2567"/>
                    <a:pt x="51" y="2617"/>
                    <a:pt x="101" y="2617"/>
                  </a:cubicBezTo>
                  <a:cubicBezTo>
                    <a:pt x="176" y="2617"/>
                    <a:pt x="201" y="2592"/>
                    <a:pt x="201" y="2517"/>
                  </a:cubicBezTo>
                  <a:lnTo>
                    <a:pt x="226" y="1640"/>
                  </a:lnTo>
                  <a:lnTo>
                    <a:pt x="1053" y="1464"/>
                  </a:lnTo>
                  <a:cubicBezTo>
                    <a:pt x="1078" y="1464"/>
                    <a:pt x="1128" y="1414"/>
                    <a:pt x="1128" y="1389"/>
                  </a:cubicBezTo>
                  <a:lnTo>
                    <a:pt x="1229" y="437"/>
                  </a:lnTo>
                  <a:lnTo>
                    <a:pt x="1980" y="186"/>
                  </a:lnTo>
                  <a:cubicBezTo>
                    <a:pt x="2031" y="161"/>
                    <a:pt x="2056" y="111"/>
                    <a:pt x="2031" y="61"/>
                  </a:cubicBezTo>
                  <a:cubicBezTo>
                    <a:pt x="2031" y="24"/>
                    <a:pt x="2004" y="1"/>
                    <a:pt x="19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153;p61">
              <a:extLst>
                <a:ext uri="{FF2B5EF4-FFF2-40B4-BE49-F238E27FC236}">
                  <a16:creationId xmlns:a16="http://schemas.microsoft.com/office/drawing/2014/main" id="{B3E37D3D-74F3-4637-878D-AF97CF1BBBF2}"/>
                </a:ext>
              </a:extLst>
            </p:cNvPr>
            <p:cNvSpPr/>
            <p:nvPr/>
          </p:nvSpPr>
          <p:spPr>
            <a:xfrm>
              <a:off x="5435326" y="3673421"/>
              <a:ext cx="112493" cy="27441"/>
            </a:xfrm>
            <a:custGeom>
              <a:avLst/>
              <a:gdLst/>
              <a:ahLst/>
              <a:cxnLst/>
              <a:rect l="l" t="t" r="r" b="b"/>
              <a:pathLst>
                <a:path w="3259" h="795" extrusionOk="0">
                  <a:moveTo>
                    <a:pt x="888" y="1"/>
                  </a:moveTo>
                  <a:cubicBezTo>
                    <a:pt x="869" y="1"/>
                    <a:pt x="848" y="7"/>
                    <a:pt x="827" y="17"/>
                  </a:cubicBezTo>
                  <a:lnTo>
                    <a:pt x="50" y="594"/>
                  </a:lnTo>
                  <a:cubicBezTo>
                    <a:pt x="0" y="619"/>
                    <a:pt x="0" y="694"/>
                    <a:pt x="25" y="744"/>
                  </a:cubicBezTo>
                  <a:cubicBezTo>
                    <a:pt x="43" y="762"/>
                    <a:pt x="86" y="779"/>
                    <a:pt x="127" y="779"/>
                  </a:cubicBezTo>
                  <a:cubicBezTo>
                    <a:pt x="144" y="779"/>
                    <a:pt x="161" y="776"/>
                    <a:pt x="176" y="769"/>
                  </a:cubicBezTo>
                  <a:lnTo>
                    <a:pt x="877" y="243"/>
                  </a:lnTo>
                  <a:lnTo>
                    <a:pt x="1504" y="769"/>
                  </a:lnTo>
                  <a:cubicBezTo>
                    <a:pt x="1529" y="794"/>
                    <a:pt x="1554" y="794"/>
                    <a:pt x="1579" y="794"/>
                  </a:cubicBezTo>
                  <a:lnTo>
                    <a:pt x="1629" y="794"/>
                  </a:lnTo>
                  <a:lnTo>
                    <a:pt x="2431" y="293"/>
                  </a:lnTo>
                  <a:lnTo>
                    <a:pt x="3108" y="744"/>
                  </a:lnTo>
                  <a:cubicBezTo>
                    <a:pt x="3118" y="754"/>
                    <a:pt x="3137" y="760"/>
                    <a:pt x="3158" y="760"/>
                  </a:cubicBezTo>
                  <a:cubicBezTo>
                    <a:pt x="3187" y="760"/>
                    <a:pt x="3218" y="748"/>
                    <a:pt x="3233" y="719"/>
                  </a:cubicBezTo>
                  <a:cubicBezTo>
                    <a:pt x="3258" y="669"/>
                    <a:pt x="3258" y="619"/>
                    <a:pt x="3208" y="594"/>
                  </a:cubicBezTo>
                  <a:lnTo>
                    <a:pt x="2506" y="92"/>
                  </a:lnTo>
                  <a:cubicBezTo>
                    <a:pt x="2494" y="80"/>
                    <a:pt x="2475" y="73"/>
                    <a:pt x="2456" y="73"/>
                  </a:cubicBezTo>
                  <a:cubicBezTo>
                    <a:pt x="2437" y="73"/>
                    <a:pt x="2419" y="80"/>
                    <a:pt x="2406" y="92"/>
                  </a:cubicBezTo>
                  <a:lnTo>
                    <a:pt x="1579" y="568"/>
                  </a:lnTo>
                  <a:lnTo>
                    <a:pt x="952" y="42"/>
                  </a:lnTo>
                  <a:cubicBezTo>
                    <a:pt x="938" y="13"/>
                    <a:pt x="915" y="1"/>
                    <a:pt x="8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154;p61">
              <a:extLst>
                <a:ext uri="{FF2B5EF4-FFF2-40B4-BE49-F238E27FC236}">
                  <a16:creationId xmlns:a16="http://schemas.microsoft.com/office/drawing/2014/main" id="{FB93F91E-B626-4E26-8406-017496F1E25E}"/>
                </a:ext>
              </a:extLst>
            </p:cNvPr>
            <p:cNvSpPr/>
            <p:nvPr/>
          </p:nvSpPr>
          <p:spPr>
            <a:xfrm>
              <a:off x="5659369" y="4127514"/>
              <a:ext cx="60578" cy="27476"/>
            </a:xfrm>
            <a:custGeom>
              <a:avLst/>
              <a:gdLst/>
              <a:ahLst/>
              <a:cxnLst/>
              <a:rect l="l" t="t" r="r" b="b"/>
              <a:pathLst>
                <a:path w="1755" h="796" extrusionOk="0">
                  <a:moveTo>
                    <a:pt x="899" y="0"/>
                  </a:moveTo>
                  <a:cubicBezTo>
                    <a:pt x="878" y="0"/>
                    <a:pt x="852" y="7"/>
                    <a:pt x="827" y="19"/>
                  </a:cubicBezTo>
                  <a:lnTo>
                    <a:pt x="50" y="595"/>
                  </a:lnTo>
                  <a:cubicBezTo>
                    <a:pt x="0" y="621"/>
                    <a:pt x="0" y="671"/>
                    <a:pt x="25" y="721"/>
                  </a:cubicBezTo>
                  <a:cubicBezTo>
                    <a:pt x="40" y="750"/>
                    <a:pt x="72" y="762"/>
                    <a:pt x="106" y="762"/>
                  </a:cubicBezTo>
                  <a:cubicBezTo>
                    <a:pt x="130" y="762"/>
                    <a:pt x="155" y="756"/>
                    <a:pt x="176" y="746"/>
                  </a:cubicBezTo>
                  <a:lnTo>
                    <a:pt x="878" y="220"/>
                  </a:lnTo>
                  <a:lnTo>
                    <a:pt x="1504" y="771"/>
                  </a:lnTo>
                  <a:cubicBezTo>
                    <a:pt x="1529" y="796"/>
                    <a:pt x="1554" y="796"/>
                    <a:pt x="1579" y="796"/>
                  </a:cubicBezTo>
                  <a:cubicBezTo>
                    <a:pt x="1604" y="796"/>
                    <a:pt x="1604" y="796"/>
                    <a:pt x="1629" y="771"/>
                  </a:cubicBezTo>
                  <a:lnTo>
                    <a:pt x="1755" y="696"/>
                  </a:lnTo>
                  <a:lnTo>
                    <a:pt x="1755" y="470"/>
                  </a:lnTo>
                  <a:lnTo>
                    <a:pt x="1579" y="570"/>
                  </a:lnTo>
                  <a:lnTo>
                    <a:pt x="953" y="19"/>
                  </a:lnTo>
                  <a:cubicBezTo>
                    <a:pt x="940" y="7"/>
                    <a:pt x="921" y="0"/>
                    <a:pt x="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155;p61">
              <a:extLst>
                <a:ext uri="{FF2B5EF4-FFF2-40B4-BE49-F238E27FC236}">
                  <a16:creationId xmlns:a16="http://schemas.microsoft.com/office/drawing/2014/main" id="{FCF269E4-022C-4E0E-99E9-722E3E05182A}"/>
                </a:ext>
              </a:extLst>
            </p:cNvPr>
            <p:cNvSpPr/>
            <p:nvPr/>
          </p:nvSpPr>
          <p:spPr>
            <a:xfrm>
              <a:off x="4950861" y="3676597"/>
              <a:ext cx="45908" cy="45874"/>
            </a:xfrm>
            <a:custGeom>
              <a:avLst/>
              <a:gdLst/>
              <a:ahLst/>
              <a:cxnLst/>
              <a:rect l="l" t="t" r="r" b="b"/>
              <a:pathLst>
                <a:path w="1330" h="1329" extrusionOk="0">
                  <a:moveTo>
                    <a:pt x="678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28"/>
                    <a:pt x="302" y="1329"/>
                    <a:pt x="678" y="1329"/>
                  </a:cubicBezTo>
                  <a:cubicBezTo>
                    <a:pt x="1028" y="1329"/>
                    <a:pt x="1329" y="1028"/>
                    <a:pt x="1329" y="677"/>
                  </a:cubicBezTo>
                  <a:cubicBezTo>
                    <a:pt x="1329" y="301"/>
                    <a:pt x="1028" y="0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156;p61">
              <a:extLst>
                <a:ext uri="{FF2B5EF4-FFF2-40B4-BE49-F238E27FC236}">
                  <a16:creationId xmlns:a16="http://schemas.microsoft.com/office/drawing/2014/main" id="{C9F92083-7EC8-4B4B-992A-95934E9180C9}"/>
                </a:ext>
              </a:extLst>
            </p:cNvPr>
            <p:cNvSpPr/>
            <p:nvPr/>
          </p:nvSpPr>
          <p:spPr>
            <a:xfrm>
              <a:off x="5433566" y="3569321"/>
              <a:ext cx="45908" cy="42422"/>
            </a:xfrm>
            <a:custGeom>
              <a:avLst/>
              <a:gdLst/>
              <a:ahLst/>
              <a:cxnLst/>
              <a:rect l="l" t="t" r="r" b="b"/>
              <a:pathLst>
                <a:path w="1330" h="1229" extrusionOk="0">
                  <a:moveTo>
                    <a:pt x="302" y="0"/>
                  </a:moveTo>
                  <a:cubicBezTo>
                    <a:pt x="126" y="126"/>
                    <a:pt x="1" y="326"/>
                    <a:pt x="1" y="552"/>
                  </a:cubicBezTo>
                  <a:cubicBezTo>
                    <a:pt x="1" y="928"/>
                    <a:pt x="302" y="1229"/>
                    <a:pt x="678" y="1229"/>
                  </a:cubicBezTo>
                  <a:cubicBezTo>
                    <a:pt x="1003" y="1229"/>
                    <a:pt x="1279" y="978"/>
                    <a:pt x="1329" y="652"/>
                  </a:cubicBezTo>
                  <a:cubicBezTo>
                    <a:pt x="1003" y="427"/>
                    <a:pt x="653" y="201"/>
                    <a:pt x="3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157;p61">
              <a:extLst>
                <a:ext uri="{FF2B5EF4-FFF2-40B4-BE49-F238E27FC236}">
                  <a16:creationId xmlns:a16="http://schemas.microsoft.com/office/drawing/2014/main" id="{CACCD6C5-A597-4CDF-A46C-EAF2653D1CB2}"/>
                </a:ext>
              </a:extLst>
            </p:cNvPr>
            <p:cNvSpPr/>
            <p:nvPr/>
          </p:nvSpPr>
          <p:spPr>
            <a:xfrm>
              <a:off x="5627373" y="4241486"/>
              <a:ext cx="45874" cy="45874"/>
            </a:xfrm>
            <a:custGeom>
              <a:avLst/>
              <a:gdLst/>
              <a:ahLst/>
              <a:cxnLst/>
              <a:rect l="l" t="t" r="r" b="b"/>
              <a:pathLst>
                <a:path w="1329" h="1329" extrusionOk="0">
                  <a:moveTo>
                    <a:pt x="652" y="0"/>
                  </a:moveTo>
                  <a:cubicBezTo>
                    <a:pt x="276" y="0"/>
                    <a:pt x="0" y="301"/>
                    <a:pt x="0" y="677"/>
                  </a:cubicBezTo>
                  <a:cubicBezTo>
                    <a:pt x="0" y="1028"/>
                    <a:pt x="276" y="1329"/>
                    <a:pt x="652" y="1329"/>
                  </a:cubicBezTo>
                  <a:cubicBezTo>
                    <a:pt x="1028" y="1329"/>
                    <a:pt x="1328" y="1028"/>
                    <a:pt x="1328" y="677"/>
                  </a:cubicBezTo>
                  <a:cubicBezTo>
                    <a:pt x="1328" y="301"/>
                    <a:pt x="1028" y="0"/>
                    <a:pt x="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158;p61">
              <a:extLst>
                <a:ext uri="{FF2B5EF4-FFF2-40B4-BE49-F238E27FC236}">
                  <a16:creationId xmlns:a16="http://schemas.microsoft.com/office/drawing/2014/main" id="{371AC06D-241F-47A5-9450-DFD576208F4B}"/>
                </a:ext>
              </a:extLst>
            </p:cNvPr>
            <p:cNvSpPr/>
            <p:nvPr/>
          </p:nvSpPr>
          <p:spPr>
            <a:xfrm>
              <a:off x="4671454" y="3916207"/>
              <a:ext cx="45874" cy="45874"/>
            </a:xfrm>
            <a:custGeom>
              <a:avLst/>
              <a:gdLst/>
              <a:ahLst/>
              <a:cxnLst/>
              <a:rect l="l" t="t" r="r" b="b"/>
              <a:pathLst>
                <a:path w="1329" h="1329" extrusionOk="0">
                  <a:moveTo>
                    <a:pt x="677" y="1"/>
                  </a:moveTo>
                  <a:cubicBezTo>
                    <a:pt x="301" y="1"/>
                    <a:pt x="1" y="301"/>
                    <a:pt x="1" y="652"/>
                  </a:cubicBezTo>
                  <a:cubicBezTo>
                    <a:pt x="1" y="1028"/>
                    <a:pt x="301" y="1329"/>
                    <a:pt x="677" y="1329"/>
                  </a:cubicBezTo>
                  <a:cubicBezTo>
                    <a:pt x="1028" y="1329"/>
                    <a:pt x="1329" y="1028"/>
                    <a:pt x="1329" y="652"/>
                  </a:cubicBezTo>
                  <a:cubicBezTo>
                    <a:pt x="1329" y="301"/>
                    <a:pt x="1028" y="1"/>
                    <a:pt x="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159;p61">
              <a:extLst>
                <a:ext uri="{FF2B5EF4-FFF2-40B4-BE49-F238E27FC236}">
                  <a16:creationId xmlns:a16="http://schemas.microsoft.com/office/drawing/2014/main" id="{DED0B95E-F75F-414A-9FED-59B510A0C7B6}"/>
                </a:ext>
              </a:extLst>
            </p:cNvPr>
            <p:cNvSpPr/>
            <p:nvPr/>
          </p:nvSpPr>
          <p:spPr>
            <a:xfrm>
              <a:off x="5101385" y="4395463"/>
              <a:ext cx="30341" cy="10424"/>
            </a:xfrm>
            <a:custGeom>
              <a:avLst/>
              <a:gdLst/>
              <a:ahLst/>
              <a:cxnLst/>
              <a:rect l="l" t="t" r="r" b="b"/>
              <a:pathLst>
                <a:path w="879" h="302" extrusionOk="0">
                  <a:moveTo>
                    <a:pt x="151" y="0"/>
                  </a:moveTo>
                  <a:cubicBezTo>
                    <a:pt x="76" y="0"/>
                    <a:pt x="1" y="76"/>
                    <a:pt x="1" y="151"/>
                  </a:cubicBezTo>
                  <a:cubicBezTo>
                    <a:pt x="1" y="251"/>
                    <a:pt x="76" y="301"/>
                    <a:pt x="151" y="301"/>
                  </a:cubicBezTo>
                  <a:lnTo>
                    <a:pt x="728" y="301"/>
                  </a:lnTo>
                  <a:cubicBezTo>
                    <a:pt x="803" y="301"/>
                    <a:pt x="878" y="251"/>
                    <a:pt x="878" y="151"/>
                  </a:cubicBezTo>
                  <a:cubicBezTo>
                    <a:pt x="878" y="76"/>
                    <a:pt x="803" y="0"/>
                    <a:pt x="7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160;p61">
              <a:extLst>
                <a:ext uri="{FF2B5EF4-FFF2-40B4-BE49-F238E27FC236}">
                  <a16:creationId xmlns:a16="http://schemas.microsoft.com/office/drawing/2014/main" id="{5881E3F3-EDFE-44AC-AB04-8479FF643563}"/>
                </a:ext>
              </a:extLst>
            </p:cNvPr>
            <p:cNvSpPr/>
            <p:nvPr/>
          </p:nvSpPr>
          <p:spPr>
            <a:xfrm>
              <a:off x="5181841" y="4395463"/>
              <a:ext cx="30306" cy="10424"/>
            </a:xfrm>
            <a:custGeom>
              <a:avLst/>
              <a:gdLst/>
              <a:ahLst/>
              <a:cxnLst/>
              <a:rect l="l" t="t" r="r" b="b"/>
              <a:pathLst>
                <a:path w="878" h="302" extrusionOk="0">
                  <a:moveTo>
                    <a:pt x="151" y="0"/>
                  </a:moveTo>
                  <a:cubicBezTo>
                    <a:pt x="76" y="0"/>
                    <a:pt x="1" y="76"/>
                    <a:pt x="1" y="151"/>
                  </a:cubicBezTo>
                  <a:cubicBezTo>
                    <a:pt x="1" y="251"/>
                    <a:pt x="76" y="301"/>
                    <a:pt x="151" y="301"/>
                  </a:cubicBezTo>
                  <a:lnTo>
                    <a:pt x="728" y="301"/>
                  </a:lnTo>
                  <a:cubicBezTo>
                    <a:pt x="803" y="301"/>
                    <a:pt x="878" y="251"/>
                    <a:pt x="878" y="151"/>
                  </a:cubicBezTo>
                  <a:cubicBezTo>
                    <a:pt x="878" y="76"/>
                    <a:pt x="803" y="0"/>
                    <a:pt x="7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161;p61">
              <a:extLst>
                <a:ext uri="{FF2B5EF4-FFF2-40B4-BE49-F238E27FC236}">
                  <a16:creationId xmlns:a16="http://schemas.microsoft.com/office/drawing/2014/main" id="{9FB10A4C-A83F-4D5E-8F08-1C01E4871CF5}"/>
                </a:ext>
              </a:extLst>
            </p:cNvPr>
            <p:cNvSpPr/>
            <p:nvPr/>
          </p:nvSpPr>
          <p:spPr>
            <a:xfrm>
              <a:off x="5084955" y="4379033"/>
              <a:ext cx="146251" cy="45874"/>
            </a:xfrm>
            <a:custGeom>
              <a:avLst/>
              <a:gdLst/>
              <a:ahLst/>
              <a:cxnLst/>
              <a:rect l="l" t="t" r="r" b="b"/>
              <a:pathLst>
                <a:path w="4237" h="1329" extrusionOk="0">
                  <a:moveTo>
                    <a:pt x="4186" y="50"/>
                  </a:moveTo>
                  <a:lnTo>
                    <a:pt x="4186" y="1304"/>
                  </a:lnTo>
                  <a:lnTo>
                    <a:pt x="51" y="1304"/>
                  </a:lnTo>
                  <a:lnTo>
                    <a:pt x="51" y="50"/>
                  </a:lnTo>
                  <a:close/>
                  <a:moveTo>
                    <a:pt x="26" y="0"/>
                  </a:moveTo>
                  <a:cubicBezTo>
                    <a:pt x="1" y="0"/>
                    <a:pt x="1" y="25"/>
                    <a:pt x="1" y="25"/>
                  </a:cubicBezTo>
                  <a:lnTo>
                    <a:pt x="1" y="1304"/>
                  </a:lnTo>
                  <a:cubicBezTo>
                    <a:pt x="1" y="1329"/>
                    <a:pt x="1" y="1329"/>
                    <a:pt x="26" y="1329"/>
                  </a:cubicBezTo>
                  <a:lnTo>
                    <a:pt x="4211" y="1329"/>
                  </a:lnTo>
                  <a:cubicBezTo>
                    <a:pt x="4211" y="1329"/>
                    <a:pt x="4236" y="1329"/>
                    <a:pt x="4236" y="1304"/>
                  </a:cubicBezTo>
                  <a:lnTo>
                    <a:pt x="4236" y="25"/>
                  </a:lnTo>
                  <a:cubicBezTo>
                    <a:pt x="4236" y="25"/>
                    <a:pt x="4211" y="0"/>
                    <a:pt x="42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162;p61">
              <a:extLst>
                <a:ext uri="{FF2B5EF4-FFF2-40B4-BE49-F238E27FC236}">
                  <a16:creationId xmlns:a16="http://schemas.microsoft.com/office/drawing/2014/main" id="{6FA4E58B-6D8F-4BB9-BD87-DE3859D9FE05}"/>
                </a:ext>
              </a:extLst>
            </p:cNvPr>
            <p:cNvSpPr/>
            <p:nvPr/>
          </p:nvSpPr>
          <p:spPr>
            <a:xfrm>
              <a:off x="5112637" y="4323669"/>
              <a:ext cx="96925" cy="18191"/>
            </a:xfrm>
            <a:custGeom>
              <a:avLst/>
              <a:gdLst/>
              <a:ahLst/>
              <a:cxnLst/>
              <a:rect l="l" t="t" r="r" b="b"/>
              <a:pathLst>
                <a:path w="2808" h="527" extrusionOk="0">
                  <a:moveTo>
                    <a:pt x="1" y="0"/>
                  </a:moveTo>
                  <a:lnTo>
                    <a:pt x="1" y="527"/>
                  </a:lnTo>
                  <a:lnTo>
                    <a:pt x="2783" y="527"/>
                  </a:lnTo>
                  <a:lnTo>
                    <a:pt x="28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 Videogames MK Plan by Slidesgo">
  <a:themeElements>
    <a:clrScheme name="Simple Light">
      <a:dk1>
        <a:srgbClr val="FFFFFF"/>
      </a:dk1>
      <a:lt1>
        <a:srgbClr val="512A8E"/>
      </a:lt1>
      <a:dk2>
        <a:srgbClr val="FFE400"/>
      </a:dk2>
      <a:lt2>
        <a:srgbClr val="FFA7BB"/>
      </a:lt2>
      <a:accent1>
        <a:srgbClr val="EB7DFF"/>
      </a:accent1>
      <a:accent2>
        <a:srgbClr val="7D1399"/>
      </a:accent2>
      <a:accent3>
        <a:srgbClr val="A5DBFF"/>
      </a:accent3>
      <a:accent4>
        <a:srgbClr val="FDE8DA"/>
      </a:accent4>
      <a:accent5>
        <a:srgbClr val="21262A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178</Words>
  <Application>Microsoft Office PowerPoint</Application>
  <PresentationFormat>On-screen Show (16:9)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Anaheim</vt:lpstr>
      <vt:lpstr>Press Start 2P</vt:lpstr>
      <vt:lpstr>Bebas Neue</vt:lpstr>
      <vt:lpstr>Arial</vt:lpstr>
      <vt:lpstr>Retro Videogames MK Plan by Slidesgo</vt:lpstr>
      <vt:lpstr>Yadav Rohit</vt:lpstr>
      <vt:lpstr>Introduction</vt:lpstr>
      <vt:lpstr>Types of Games</vt:lpstr>
      <vt:lpstr>Types of Games</vt:lpstr>
      <vt:lpstr>Data types</vt:lpstr>
      <vt:lpstr>Libraries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VIDEOGAMES MK PLAN</dc:title>
  <cp:lastModifiedBy>ROHIT YADAV</cp:lastModifiedBy>
  <cp:revision>18</cp:revision>
  <dcterms:modified xsi:type="dcterms:W3CDTF">2024-04-05T03:46:49Z</dcterms:modified>
</cp:coreProperties>
</file>