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pexels-pixabay-87009.resized"/>
          <p:cNvPicPr>
            <a:picLocks noChangeAspect="1"/>
          </p:cNvPicPr>
          <p:nvPr/>
        </p:nvPicPr>
        <p:blipFill>
          <a:blip r:embed="rId1"/>
          <a:stretch>
            <a:fillRect/>
          </a:stretch>
        </p:blipFill>
        <p:spPr>
          <a:xfrm>
            <a:off x="3910965" y="1995805"/>
            <a:ext cx="4370070" cy="4370070"/>
          </a:xfrm>
          <a:prstGeom prst="rect">
            <a:avLst/>
          </a:prstGeom>
        </p:spPr>
      </p:pic>
      <p:sp>
        <p:nvSpPr>
          <p:cNvPr id="7" name="Rectangles 6"/>
          <p:cNvSpPr/>
          <p:nvPr/>
        </p:nvSpPr>
        <p:spPr>
          <a:xfrm>
            <a:off x="3177540" y="393700"/>
            <a:ext cx="6164580" cy="1198880"/>
          </a:xfrm>
          <a:prstGeom prst="rect">
            <a:avLst/>
          </a:prstGeom>
          <a:noFill/>
          <a:ln>
            <a:noFill/>
          </a:ln>
        </p:spPr>
        <p:txBody>
          <a:bodyPr wrap="none" rtlCol="0" anchor="t">
            <a:spAutoFit/>
          </a:bodyPr>
          <a:p>
            <a:pPr algn="ctr"/>
            <a:r>
              <a:rPr lang="es-ES_tradnl"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Hello World</a:t>
            </a:r>
            <a:endParaRPr lang="es-ES_tradnl"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Oval 3"/>
          <p:cNvSpPr/>
          <p:nvPr/>
        </p:nvSpPr>
        <p:spPr>
          <a:xfrm>
            <a:off x="3177540" y="2707005"/>
            <a:ext cx="1496695" cy="14433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9000">
              <a:srgbClr val="B5D2EC">
                <a:alpha val="100000"/>
              </a:srgb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1048385" y="3449320"/>
            <a:ext cx="9832340" cy="1476375"/>
          </a:xfrm>
          <a:prstGeom prst="rect">
            <a:avLst/>
          </a:prstGeom>
          <a:noFill/>
        </p:spPr>
        <p:txBody>
          <a:bodyPr wrap="square" rtlCol="0">
            <a:spAutoFit/>
          </a:bodyPr>
          <a:p>
            <a:r>
              <a:rPr lang="en-US"/>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5424488" y="240030"/>
            <a:ext cx="1889125" cy="1198880"/>
          </a:xfrm>
          <a:prstGeom prst="rect">
            <a:avLst/>
          </a:prstGeom>
          <a:noFill/>
          <a:ln>
            <a:noFill/>
          </a:ln>
        </p:spPr>
        <p:txBody>
          <a:bodyPr wrap="none" rtlCol="0" anchor="t">
            <a:spAutoFit/>
          </a:bodyPr>
          <a:p>
            <a:pPr algn="ctr"/>
            <a:r>
              <a:rPr lang="es-ES_tradnl"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Hiii</a:t>
            </a:r>
            <a:endParaRPr lang="es-ES_tradnl"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Oval 1"/>
          <p:cNvSpPr/>
          <p:nvPr/>
        </p:nvSpPr>
        <p:spPr>
          <a:xfrm>
            <a:off x="1397635" y="729615"/>
            <a:ext cx="1966595" cy="19450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 name="Right Arrow Callout 2"/>
          <p:cNvSpPr/>
          <p:nvPr/>
        </p:nvSpPr>
        <p:spPr>
          <a:xfrm>
            <a:off x="6750685" y="3406140"/>
            <a:ext cx="1868170" cy="1660525"/>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Words>
  <Application>WPS Presentation</Application>
  <PresentationFormat>宽屏</PresentationFormat>
  <Paragraphs>6</Paragraphs>
  <Slides>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vt:i4>
      </vt:variant>
    </vt:vector>
  </HeadingPairs>
  <TitlesOfParts>
    <vt:vector size="16" baseType="lpstr">
      <vt:lpstr>Arial</vt:lpstr>
      <vt:lpstr>SimSun</vt:lpstr>
      <vt:lpstr>Wingdings</vt:lpstr>
      <vt:lpstr>Nimbus Roman No9 L</vt:lpstr>
      <vt:lpstr>Calibri</vt:lpstr>
      <vt:lpstr>DejaVu Sans</vt:lpstr>
      <vt:lpstr>Microsoft YaHei</vt:lpstr>
      <vt:lpstr>Droid Sans Fallback</vt:lpstr>
      <vt:lpstr>Arial Unicode MS</vt:lpstr>
      <vt:lpstr>SimSun</vt:lpstr>
      <vt:lpstr>Calibri Light</vt:lpstr>
      <vt:lpstr>SimSun</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roly</cp:lastModifiedBy>
  <cp:revision>7</cp:revision>
  <dcterms:created xsi:type="dcterms:W3CDTF">2023-10-13T00:44:29Z</dcterms:created>
  <dcterms:modified xsi:type="dcterms:W3CDTF">2023-10-13T00:44:29Z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