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a4c4044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a4c4044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a4c4044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a4c4044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c4044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c4044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99750"/>
            <a:ext cx="8520600" cy="15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Умный Календарь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80900" y="4301850"/>
            <a:ext cx="23145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Омск 2023	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311700" y="4353450"/>
            <a:ext cx="25206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Григорьев Роман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97150"/>
            <a:ext cx="4315351" cy="9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400" y="97150"/>
            <a:ext cx="3350374" cy="10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Умный календарь, призванный облегчить жизнь простому пользователю. Моё приложение показывает погоду и время, предоставляет возможность планировать и искать уже запланированные мероприятия по категориям.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1FBF2-3D52-0F18-86BE-5E11E47C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2" y="2325540"/>
            <a:ext cx="4747446" cy="25773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26D2E6-634E-3C03-E7DA-458A4FCB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233" y="2505705"/>
            <a:ext cx="3427162" cy="2192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проекта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711114" cy="3849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ru-RU" dirty="0"/>
              <a:t>Код содержит более 400 строк чистого кода (Без учёта интерфейсов)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Присутствует файл </a:t>
            </a:r>
            <a:r>
              <a:rPr lang="en-US" dirty="0"/>
              <a:t>requirements.txt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Имеет 2 формы 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Использованы новые виджеты: </a:t>
            </a:r>
            <a:r>
              <a:rPr lang="en-US" dirty="0" err="1"/>
              <a:t>QTabWidget</a:t>
            </a:r>
            <a:r>
              <a:rPr lang="en-US" dirty="0"/>
              <a:t>, </a:t>
            </a:r>
            <a:r>
              <a:rPr lang="en-US" dirty="0" err="1"/>
              <a:t>QCalendarWidget</a:t>
            </a:r>
            <a:r>
              <a:rPr lang="en-US" dirty="0"/>
              <a:t>, </a:t>
            </a:r>
            <a:r>
              <a:rPr lang="en-US" dirty="0" err="1"/>
              <a:t>QDate</a:t>
            </a:r>
            <a:r>
              <a:rPr lang="en-US" dirty="0"/>
              <a:t>, </a:t>
            </a:r>
            <a:r>
              <a:rPr lang="en-US" dirty="0" err="1"/>
              <a:t>Qtimer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Использованы диалоговые окна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Использованы картинки (Иконки кнопок)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Чтение из </a:t>
            </a:r>
            <a:r>
              <a:rPr lang="en-US" dirty="0"/>
              <a:t>.txt</a:t>
            </a:r>
            <a:r>
              <a:rPr lang="ru-RU" dirty="0"/>
              <a:t> файла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2 таблицы в БД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Присутствуют и чтение и запись в БД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Файл скомпилирован в </a:t>
            </a:r>
            <a:r>
              <a:rPr lang="en-US" dirty="0"/>
              <a:t>.exe </a:t>
            </a:r>
            <a:r>
              <a:rPr lang="ru-RU" dirty="0"/>
              <a:t>с помощью </a:t>
            </a:r>
            <a:r>
              <a:rPr lang="en-US" dirty="0" err="1"/>
              <a:t>pyinstaller</a:t>
            </a:r>
            <a:endParaRPr lang="ru-RU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ru-RU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источники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stackoverflow.com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academy.yandex.ru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PyQT5 documentation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openai.com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</Words>
  <Application>Microsoft Office PowerPoint</Application>
  <PresentationFormat>Экран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Умный Календарь</vt:lpstr>
      <vt:lpstr>Идея проекта</vt:lpstr>
      <vt:lpstr>Характеристики проекта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Календарь</dc:title>
  <cp:lastModifiedBy>Роман Григорьев</cp:lastModifiedBy>
  <cp:revision>3</cp:revision>
  <dcterms:modified xsi:type="dcterms:W3CDTF">2023-11-17T15:38:52Z</dcterms:modified>
</cp:coreProperties>
</file>