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F0546D-158A-499C-8D84-D471BE3A9EC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23328E-D742-453B-B419-F8934A12660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DB25BB-C5CC-4F85-A718-9F0EF698389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804393-2F17-4C5A-B165-E93C02A9A43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60BEE2-715A-4F25-B21F-7F4E50C2DD9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7BBD11-5148-46A8-9CFD-003C6B6CE37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3400C2-E292-4C8A-82B7-7FBE4EA19A7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3E24C-0952-47C9-9FC0-F78E80A382F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877AEA-8BE7-4780-B0AA-53E48B85A66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045B4-05D1-46FE-91B9-CFA092FF513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7FA13C-E313-4DFA-8841-509DD5EEDA7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A9B812-FCDA-4287-B0C0-0EDE54CA539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533BB-22BA-4F38-A32C-863CC5FE9B1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5EBB5-A194-461E-93EF-25144805A56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43DB9-EA12-4975-95F2-4EBA3A745CA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CA777-2E2C-445C-9E3B-B7E91001C98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90161B-33C6-4D99-8EC6-C107AD27605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7F4C53-6EED-4C26-A92E-3C432EC833B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B223E5-84FC-4F58-81AE-1F2F7819D3E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BFAA8F-AC0E-4D01-AD2E-993F43A47EA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B20F61-794A-408A-96C5-EADB1969BF0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46EE85-6550-4B62-8C50-2A172C2C775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69A20F-B44A-4A6D-8364-F004C63560A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2DBFB8-40C5-464F-851D-8D48BF36038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96EA66-28F0-4B7D-8FA4-E1EE1320289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139D29-B96C-4C3C-A674-61E9A6A7102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599840"/>
            <a:ext cx="851976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SpaceShooter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281040" y="4302000"/>
            <a:ext cx="231372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Омск 2023</a:t>
            </a: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ubTitle"/>
          </p:nvPr>
        </p:nvSpPr>
        <p:spPr>
          <a:xfrm>
            <a:off x="6480000" y="3780000"/>
            <a:ext cx="233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6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Григорьев Роман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Антипин Исмаил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Прохоров Максим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57;p13" descr=""/>
          <p:cNvPicPr/>
          <p:nvPr/>
        </p:nvPicPr>
        <p:blipFill>
          <a:blip r:embed="rId1"/>
          <a:stretch/>
        </p:blipFill>
        <p:spPr>
          <a:xfrm>
            <a:off x="209880" y="97200"/>
            <a:ext cx="4314600" cy="98748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8;p13" descr=""/>
          <p:cNvPicPr/>
          <p:nvPr/>
        </p:nvPicPr>
        <p:blipFill>
          <a:blip r:embed="rId2"/>
          <a:stretch/>
        </p:blipFill>
        <p:spPr>
          <a:xfrm>
            <a:off x="5595480" y="97200"/>
            <a:ext cx="3349800" cy="106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800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Идея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04480" y="720000"/>
            <a:ext cx="3575520" cy="201096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220000" y="720000"/>
            <a:ext cx="3599640" cy="202464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340000" y="2812680"/>
            <a:ext cx="3960000" cy="22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Характеристики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chemeClr val="dk1"/>
                </a:solidFill>
                <a:latin typeface="Arial"/>
                <a:ea typeface="Arial"/>
              </a:rPr>
              <a:t>Объём кода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requirements.txt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Стартовое окно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Финальное окно - 0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Подсчет результатов - 0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Спрайты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Collide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Анимация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Несколько уровней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Хранение данных (json, csv или БД) - 1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Использованные источники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chemeClr val="dk2"/>
                </a:solidFill>
                <a:latin typeface="Arial"/>
                <a:ea typeface="Arial"/>
              </a:rPr>
              <a:t>Яндекс Лицей (учебники с уроков)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chemeClr val="dk2"/>
                </a:solidFill>
                <a:latin typeface="Arial"/>
                <a:ea typeface="Arial"/>
              </a:rPr>
              <a:t>GitHub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2024-02-25T11:16:14Z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