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77" r:id="rId2"/>
    <p:sldId id="260" r:id="rId3"/>
    <p:sldId id="262" r:id="rId4"/>
    <p:sldId id="278" r:id="rId5"/>
    <p:sldId id="265" r:id="rId6"/>
    <p:sldId id="266" r:id="rId7"/>
    <p:sldId id="269" r:id="rId8"/>
    <p:sldId id="279" r:id="rId9"/>
    <p:sldId id="280" r:id="rId10"/>
    <p:sldId id="270" r:id="rId11"/>
    <p:sldId id="282" r:id="rId12"/>
    <p:sldId id="276" r:id="rId13"/>
    <p:sldId id="281" r:id="rId14"/>
    <p:sldId id="272" r:id="rId15"/>
    <p:sldId id="283" r:id="rId16"/>
    <p:sldId id="284" r:id="rId17"/>
    <p:sldId id="268" r:id="rId18"/>
    <p:sldId id="267" r:id="rId19"/>
  </p:sldIdLst>
  <p:sldSz cx="12192000" cy="6858000"/>
  <p:notesSz cx="6735763" cy="98567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6843A-35D9-4BF0-8BAE-64F1E98BC786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231900"/>
            <a:ext cx="5913437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3579"/>
            <a:ext cx="5388610" cy="38811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F2D2-24D0-4238-9C0D-C81CCD232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4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0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7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6830-E682-405C-8364-0C9541E639DF}" type="datetime1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B8C-CB05-479D-8CEA-872765ADD396}" type="datetime1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1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E9D-2A67-4B46-84B4-9A88CD3E91F3}" type="datetime1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345-DD1D-40F9-B05D-80736C9A64BE}" type="datetime1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47BA-54A9-4DFA-A58A-0556F2F6BBF3}" type="datetime1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76BB-ADA0-4F80-9D28-2566A92BA848}" type="datetime1">
              <a:rPr lang="ru-RU" smtClean="0"/>
              <a:t>15.06.2019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52-BD6E-4AD4-BAD1-EC0578C01B0B}" type="datetime1">
              <a:rPr lang="ru-RU" smtClean="0"/>
              <a:t>15.06.2019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96A1-89C2-4BBE-AB5B-B0CB8942B161}" type="datetime1">
              <a:rPr lang="ru-RU" smtClean="0"/>
              <a:t>15.06.2019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FD6-CB9C-4C9A-9A46-77F5F3732A82}" type="datetime1">
              <a:rPr lang="ru-RU" smtClean="0"/>
              <a:t>15.06.2019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FDAA-0F05-4D26-AB82-65ABB6376715}" type="datetime1">
              <a:rPr lang="ru-RU" smtClean="0"/>
              <a:t>15.06.2019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3315-5A26-493E-90F4-99CDED3D5A99}" type="datetime1">
              <a:rPr lang="ru-RU" smtClean="0"/>
              <a:t>15.06.2019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1CDF-AC48-44CB-A4FA-2A9648FE0477}" type="datetime1">
              <a:rPr lang="ru-RU" smtClean="0"/>
              <a:t>15.06.2019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447" y="649995"/>
            <a:ext cx="10922924" cy="5731698"/>
          </a:xfrm>
        </p:spPr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алгоритмов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квантовых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вычислений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 классическими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аналогами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Обучающийся: Черниговских Р. И.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Руководитель: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к.ф.-м.н.,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доц.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Барановский Е. С.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3426941"/>
            <a:ext cx="3193362" cy="265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Выбрать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случайный остаток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Проверить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НОД(a, N) =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порядок r остатка a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четно,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вычислить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НОД(</m:t>
                    </m:r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^(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/2)</m:t>
                        </m:r>
                      </m:sup>
                    </m:sSup>
                    <m:r>
                      <a:rPr lang="ru-RU" i="1" dirty="0">
                        <a:latin typeface="Cambria Math" panose="02040503050406030204" pitchFamily="18" charset="0"/>
                      </a:rPr>
                      <m:t>− 1,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Анализ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алгоритма: с большой вероятностью полученное на четвертом шаге число будет нетривиальным делителем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Трудный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шаг: найти порядок a по модулю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10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561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 smtClean="0"/>
              <a:t>Шора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67" y="1690688"/>
            <a:ext cx="7178587" cy="377449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11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37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 1.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Определить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исходную квадратичную форму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f=(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1,2b,b2−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 дискриминантом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D=4n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где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b=b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 2.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цикл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редуцирований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f=ρ(f),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пока форма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не станет квадратной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 3.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Вычислить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квадратный корень из 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f:g=(a′,b′,c′)=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f1/2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 4.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цикл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редуцирований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p=ρ(g),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пока значение второго коэффициента не стабилизируется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b′</a:t>
                </a:r>
                <a:r>
                  <a:rPr lang="ru-RU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ru-RU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b′</a:t>
                </a:r>
                <a:r>
                  <a:rPr lang="ru-RU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Последнее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значение 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′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даст делитель числа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12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01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ru-RU" dirty="0" err="1" smtClean="0"/>
              <a:t>Шенкса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13</a:t>
            </a:fld>
            <a:endParaRPr lang="ru-RU" sz="2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75" y="1807606"/>
            <a:ext cx="9090660" cy="4340966"/>
          </a:xfrm>
        </p:spPr>
      </p:pic>
    </p:spTree>
    <p:extLst>
      <p:ext uri="{BB962C8B-B14F-4D97-AF65-F5344CB8AC3E}">
        <p14:creationId xmlns:p14="http://schemas.microsoft.com/office/powerpoint/2010/main" val="892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 алгоритмов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 линейных равенств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409314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r>
              <a:rPr lang="ru-RU" dirty="0" smtClean="0"/>
              <a:t>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Работает за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Метод сопряженных градиентов оптимизирует до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:r>
                  <a:rPr lang="en-US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Nsk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431197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Базовая версия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Хэрроу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Амбаиниса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O(k log^3 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Уоссинга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563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55133" y="287866"/>
            <a:ext cx="10515600" cy="1470555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 трансформации состояния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x, y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|x, y ⊕ f(x)</a:t>
            </a:r>
            <a:r>
              <a:rPr lang="ru-RU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endParaRPr lang="ru-RU" sz="40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Oracle_Zero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Unit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</a:p>
          <a:p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того кубита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Oracle_Kth_Qubit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k :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) : Unit </a:t>
            </a:r>
            <a:endParaRPr lang="ru-RU" sz="3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i="1" dirty="0">
                <a:latin typeface="Arial" panose="020B0604020202020204" pitchFamily="34" charset="0"/>
                <a:cs typeface="Arial" panose="020B0604020202020204" pitchFamily="34" charset="0"/>
              </a:rPr>
              <a:t>) = 1 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 имеет четное число единиц, и </a:t>
            </a:r>
            <a:r>
              <a:rPr lang="ru-RU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 в противоположном случае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Oracle_OddNumberOfOnes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15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88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Операции трансформации состояния </a:t>
            </a:r>
            <a:b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|x, y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|x, y ⊕ f(x)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825625"/>
            <a:ext cx="11294533" cy="4351338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Σᵢ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 модулю 2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битового вектора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Oracle_ProductFunction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r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600" dirty="0"/>
          </a:p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Σᵢ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(r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+ (1 - r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)(1 - x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 модулю 2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битового вектора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Oracle_ProductWithNegationFunction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r 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f(x) =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Σᵢ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+ (1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префикс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равен вектору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и 0 если нет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 модулю 2</a:t>
            </a:r>
            <a:r>
              <a:rPr lang="ru-RU" i="1" dirty="0"/>
              <a:t/>
            </a:r>
            <a:br>
              <a:rPr lang="ru-RU" i="1" dirty="0"/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Oracle_HammingWithPrefix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prefix 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700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1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имеет два или три бита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трех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установленных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/>
              <a:t/>
            </a:r>
            <a:br>
              <a:rPr lang="ru-RU" dirty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Oracle_MajorityFunction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Unit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16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6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6385" y="164758"/>
            <a:ext cx="10011034" cy="89792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алгоритмов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09620571"/>
                  </p:ext>
                </p:extLst>
              </p:nvPr>
            </p:nvGraphicFramePr>
            <p:xfrm>
              <a:off x="2248470" y="968621"/>
              <a:ext cx="7504675" cy="57708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</a:tblGrid>
                  <a:tr h="6451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Оценка сложности</a:t>
                          </a:r>
                          <a:endParaRPr lang="ru-RU" b="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+ 1)</a:t>
                          </a:r>
                          <a:endParaRPr lang="ru-RU" b="0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1" u="none" strike="noStrike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Arial" panose="020B0604020202020204" pitchFamily="34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ru-RU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09620571"/>
                  </p:ext>
                </p:extLst>
              </p:nvPr>
            </p:nvGraphicFramePr>
            <p:xfrm>
              <a:off x="2248470" y="968621"/>
              <a:ext cx="7504675" cy="57708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</a:tblGrid>
                  <a:tr h="6451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Оценка сложности</a:t>
                          </a:r>
                          <a:endParaRPr lang="ru-RU" b="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104717" b="-693396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206667" b="-600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406667" b="-400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506667" b="-300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706667" b="-100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80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17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938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081331"/>
          </a:xfrm>
        </p:spPr>
        <p:txBody>
          <a:bodyPr>
            <a:normAutofit lnSpcReduction="10000"/>
          </a:bodyPr>
          <a:lstStyle/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наиболее известных задач и алгоритмов в области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квантовых вычислений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реализованы следующие квантовые алгоритмы на эмуляторе квантового компьютера с помощью пакета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ХХЛ;</a:t>
            </a: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реализованы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классические алгоритмы: 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сбалансированности функции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азложение Гаусса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00113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18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704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теории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Продолжение процесса миниатюризации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ускорение некоторых вычислений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идей, недоступных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классическим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компьютерам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предельной мощности самого сильного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вычислительного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устройства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2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869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наиболее известных задач и алгоритмов в 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области квантовых вычислений и технологий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проверки сбалансированности бинарной функции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классических детерминированного и вероятностного алгоритмов для проверки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сбалансированности бинарной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факторизации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классического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детерминированного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алгоритма для факторизации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407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систем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линейных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равенств;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классического алгоритма для систем линейных равенств;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проведение сравнительного анализа между реализованными квантовыми алгоритмами и их классическими версиями.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339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511" y="1325563"/>
            <a:ext cx="10848975" cy="4629150"/>
          </a:xfrm>
        </p:spPr>
        <p:txBody>
          <a:bodyPr>
            <a:noAutofit/>
          </a:bodyPr>
          <a:lstStyle/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10 Pro;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универсальная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платформа разработки 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Core SDK 2.2;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 0.6;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редактор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исходного кода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 1.33;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7.0;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Q#.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+mj-lt"/>
              </a:rPr>
              <a:t>			</a:t>
            </a: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    									                        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										      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5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232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52968"/>
            <a:ext cx="10515600" cy="90719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аппаратному обеспечению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3" y="1717930"/>
            <a:ext cx="112435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8650" algn="just">
              <a:lnSpc>
                <a:spcPct val="150000"/>
              </a:lnSpc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Необходимое программное обеспечение: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7+ / Linux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SDK 2.1+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упрощения работы с приложением:</a:t>
            </a: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 2017 / Visual Studio for Mac / Visual Studio Code.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628650">
              <a:lnSpc>
                <a:spcPct val="150000"/>
              </a:lnSpc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Минимальные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системные требования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628650"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ОЗУ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объемом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>
              <a:lnSpc>
                <a:spcPct val="150000"/>
              </a:lnSpc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6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687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функции на сбалансированность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743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 {0, 1} =&gt; {0, 1}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бинарная функция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Заметим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 возможно только четыре значения для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1→1,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1→1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/>
              <a:t>Их </a:t>
            </a:r>
            <a:r>
              <a:rPr lang="ru-RU" dirty="0"/>
              <a:t>можно разделить на две категории: константные и сбалансированные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Задача: определить </a:t>
            </a:r>
            <a:r>
              <a:rPr lang="ru-RU" dirty="0"/>
              <a:t>к какой из этих двух категорий относится функция в черном ящике.</a:t>
            </a:r>
            <a:endParaRPr lang="ru-RU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7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150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8</a:t>
            </a:fld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6971" y="416467"/>
            <a:ext cx="112378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37" y="1255190"/>
            <a:ext cx="5076693" cy="4979438"/>
          </a:xfrm>
        </p:spPr>
      </p:pic>
    </p:spTree>
    <p:extLst>
      <p:ext uri="{BB962C8B-B14F-4D97-AF65-F5344CB8AC3E}">
        <p14:creationId xmlns:p14="http://schemas.microsoft.com/office/powerpoint/2010/main" val="34770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Классический алгоритм проверки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функции на сбалансированность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69" b="68642"/>
          <a:stretch/>
        </p:blipFill>
        <p:spPr>
          <a:xfrm>
            <a:off x="826513" y="2113226"/>
            <a:ext cx="5210220" cy="2805907"/>
          </a:xfrm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94" b="61104"/>
          <a:stretch/>
        </p:blipFill>
        <p:spPr>
          <a:xfrm>
            <a:off x="6327476" y="2120168"/>
            <a:ext cx="5015547" cy="2782031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z="2800" smtClean="0"/>
              <a:t>9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6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421</Words>
  <Application>Microsoft Office PowerPoint</Application>
  <PresentationFormat>Широкоэкранный</PresentationFormat>
  <Paragraphs>142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Тема Office</vt:lpstr>
      <vt:lpstr>Презентация PowerPoint</vt:lpstr>
      <vt:lpstr>Задачи теории квантовых вычислений</vt:lpstr>
      <vt:lpstr>Задачи работы</vt:lpstr>
      <vt:lpstr>Задачи работы</vt:lpstr>
      <vt:lpstr>Средства реализации</vt:lpstr>
      <vt:lpstr>Требования к программному  и аппаратному обеспечению</vt:lpstr>
      <vt:lpstr>Проверка функции на сбалансированность</vt:lpstr>
      <vt:lpstr>Презентация PowerPoint</vt:lpstr>
      <vt:lpstr>Классический алгоритм проверки функции на сбалансированность</vt:lpstr>
      <vt:lpstr>Алгоритм Шора</vt:lpstr>
      <vt:lpstr>Алгоритм Шора</vt:lpstr>
      <vt:lpstr>Алгоритм Шенкса</vt:lpstr>
      <vt:lpstr>Алгоритм Шенкса</vt:lpstr>
      <vt:lpstr>Сравнение алгоритмов для  систем линейных равенств</vt:lpstr>
      <vt:lpstr>Операции трансформации состояния  |x, y⟩ в |x, y ⊕ f(x)⟩</vt:lpstr>
      <vt:lpstr>Операции трансформации состояния  |x, y⟩ в |x, y ⊕ f(x)⟩</vt:lpstr>
      <vt:lpstr>Сравнительный анализ алгоритмов</vt:lpstr>
      <vt:lpstr>Результат работы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zru</dc:creator>
  <cp:lastModifiedBy>zru</cp:lastModifiedBy>
  <cp:revision>76</cp:revision>
  <cp:lastPrinted>2019-06-14T11:58:41Z</cp:lastPrinted>
  <dcterms:created xsi:type="dcterms:W3CDTF">2019-06-05T13:07:07Z</dcterms:created>
  <dcterms:modified xsi:type="dcterms:W3CDTF">2019-06-15T13:57:22Z</dcterms:modified>
</cp:coreProperties>
</file>