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4" r:id="rId13"/>
    <p:sldId id="273" r:id="rId14"/>
    <p:sldId id="275" r:id="rId15"/>
    <p:sldId id="270" r:id="rId16"/>
    <p:sldId id="276" r:id="rId17"/>
    <p:sldId id="272" r:id="rId18"/>
    <p:sldId id="268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4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0A3E-041F-48E3-A867-6DD25CD1267F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 квантовых вычислений с 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 ВКР: Черниговских Р.И.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доцент 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564467"/>
            <a:ext cx="3193362" cy="251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19996"/>
            <a:ext cx="1124352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тактовой частотой 1,6 ГГц; </a:t>
            </a:r>
          </a:p>
          <a:p>
            <a:pPr indent="62865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ОЗУ 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4 Гб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пространства 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жестком диске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бинарная функция. Заметим, что возможно только четыре значения для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:0→0, 1→0,f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:0→1, 1→1,</a:t>
            </a:r>
          </a:p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:0→0, 1→1,f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:0→1, 1→0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6" y="1479012"/>
            <a:ext cx="6049925" cy="5131746"/>
          </a:xfrm>
        </p:spPr>
      </p:pic>
    </p:spTree>
    <p:extLst>
      <p:ext uri="{BB962C8B-B14F-4D97-AF65-F5344CB8AC3E}">
        <p14:creationId xmlns:p14="http://schemas.microsoft.com/office/powerpoint/2010/main" val="12876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36"/>
            <a:ext cx="4361547" cy="1267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5529"/>
            <a:ext cx="7441436" cy="1332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7444"/>
            <a:ext cx="9769508" cy="13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89512" cy="189577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Можем получить экспоненциальный рост производительности при линейном росте количества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описания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двухкубитного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состояния требуется 4 комплексных числа.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32"/>
            <a:ext cx="8765231" cy="876521"/>
          </a:xfrm>
        </p:spPr>
      </p:pic>
    </p:spTree>
    <p:extLst>
      <p:ext uri="{BB962C8B-B14F-4D97-AF65-F5344CB8AC3E}">
        <p14:creationId xmlns:p14="http://schemas.microsoft.com/office/powerpoint/2010/main" val="33253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a по модулю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N.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N.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факторизации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565834"/>
            <a:ext cx="5157787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Детерминированный	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квадратичных форм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Полларда-Штрассена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565834"/>
            <a:ext cx="5183188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Вероятностный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решета числового поля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систем линейных равенств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 r="-2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just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 r="-1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1202706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14 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0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1202706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функции(детерминированный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717" r="-95565" b="-6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105714" r="-9556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14 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305714" r="-9556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01887" r="-9556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606667" r="-9556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706667" r="-9556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/>
          </a:bodyPr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основы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необходимые критерии и условия для физической реализации квантового компьютера;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области;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сравнительный анализ классических и квантовых алгоритмов;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 пакет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квантовые алгоритмы на эмуляторе квантового компьютера.</a:t>
            </a: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810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9801" y="1170417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8" y="1994329"/>
            <a:ext cx="5157787" cy="41953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классической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физике и ограничены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фактом, что система может быть только в одном состоянии.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1994329"/>
            <a:ext cx="5183188" cy="41953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может находится в суперпозиции нескольких различных состояний одновременно. </a:t>
            </a: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pPr algn="just"/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097588" y="1107057"/>
            <a:ext cx="5157787" cy="53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Квантовое состояние 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φ&gt; это суперпозиция классических состояний: |φ&gt; =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 +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|2&gt; +…+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|N&gt;,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комплексное число.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1&gt;, ..., |N&gt; формирует ортонормальный базис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-размерного Гильбертова пространства, в котором квантовое состояние |φ&gt; является вектором.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квантовым состоянием можно проводить 2 операции: измерить и изменить 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микро-уровней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систему, которая может быть в двух базовых состояниях, назовем их |0&gt; и |1&gt;.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|0&gt; 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|1&gt;,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|^2+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|^2= 1.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компьютеру необходимо как минимум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основ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данной области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пакета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и квантовых версий алгоритмов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определения сбалансированности функции</a:t>
            </a:r>
          </a:p>
          <a:p>
            <a:pPr lvl="0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факторизации числа</a:t>
            </a:r>
          </a:p>
          <a:p>
            <a:pPr lvl="0"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для систем линейных равенств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ХХЛ)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658</Words>
  <Application>Microsoft Office PowerPoint</Application>
  <PresentationFormat>Произвольный</PresentationFormat>
  <Paragraphs>123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Средства реализации</vt:lpstr>
      <vt:lpstr>Требования к программному и аппаратному обеспечению</vt:lpstr>
      <vt:lpstr>Алгоритм Дейча-Джозы</vt:lpstr>
      <vt:lpstr>Алгоритм Дейча-Джозы</vt:lpstr>
      <vt:lpstr>Алгоритм Дейча-Джозы</vt:lpstr>
      <vt:lpstr>Алгоритм Дейча-Джозы</vt:lpstr>
      <vt:lpstr>Алгоритм Шора</vt:lpstr>
      <vt:lpstr>Классические алгоритмы факторизации</vt:lpstr>
      <vt:lpstr>Квантовый алгоритм для систем линейных равенств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Роман</cp:lastModifiedBy>
  <cp:revision>37</cp:revision>
  <dcterms:created xsi:type="dcterms:W3CDTF">2019-06-05T13:07:07Z</dcterms:created>
  <dcterms:modified xsi:type="dcterms:W3CDTF">2019-06-08T05:32:25Z</dcterms:modified>
</cp:coreProperties>
</file>