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7" r:id="rId2"/>
    <p:sldId id="260" r:id="rId3"/>
    <p:sldId id="262" r:id="rId4"/>
    <p:sldId id="278" r:id="rId5"/>
    <p:sldId id="265" r:id="rId6"/>
    <p:sldId id="266" r:id="rId7"/>
    <p:sldId id="269" r:id="rId8"/>
    <p:sldId id="279" r:id="rId9"/>
    <p:sldId id="280" r:id="rId10"/>
    <p:sldId id="270" r:id="rId11"/>
    <p:sldId id="282" r:id="rId12"/>
    <p:sldId id="276" r:id="rId13"/>
    <p:sldId id="281" r:id="rId14"/>
    <p:sldId id="272" r:id="rId15"/>
    <p:sldId id="283" r:id="rId16"/>
    <p:sldId id="284" r:id="rId17"/>
    <p:sldId id="268" r:id="rId18"/>
    <p:sldId id="267" r:id="rId19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четно,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7" y="1690688"/>
            <a:ext cx="7178587" cy="37744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i="1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имеет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четное число единиц, и </a:t>
            </a:r>
            <a:r>
              <a:rPr lang="ru-RU" sz="5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(1 - 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)(1 -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модулю 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битового вектора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f(x) =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Σᵢ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(1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префикс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 вектору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и 0 если нет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модулю 2</a:t>
            </a:r>
            <a:r>
              <a:rPr lang="ru-RU" i="1" dirty="0"/>
              <a:t/>
            </a:r>
            <a:br>
              <a:rPr lang="ru-RU" i="1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 два или три бита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трех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установленных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717" b="-69434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5714" b="-6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305714" b="-4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5714" b="-3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605714" b="-1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5714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области 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миниатюризации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алгоритм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415</Words>
  <Application>Microsoft Office PowerPoint</Application>
  <PresentationFormat>Широкоэкранный</PresentationFormat>
  <Paragraphs>140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Тема Office</vt:lpstr>
      <vt:lpstr>Презентация PowerPoint</vt:lpstr>
      <vt:lpstr>Задачи теории квантовых вычислений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Классический алгоритм</vt:lpstr>
      <vt:lpstr>Алгоритм Шора</vt:lpstr>
      <vt:lpstr>Алгоритм Шора</vt:lpstr>
      <vt:lpstr>Алгоритм Шенкса</vt:lpstr>
      <vt:lpstr>Алгоритм Шенкса</vt:lpstr>
      <vt:lpstr>Квантовый алгоритм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71</cp:revision>
  <cp:lastPrinted>2019-06-14T11:58:41Z</cp:lastPrinted>
  <dcterms:created xsi:type="dcterms:W3CDTF">2019-06-05T13:07:07Z</dcterms:created>
  <dcterms:modified xsi:type="dcterms:W3CDTF">2019-06-14T12:03:39Z</dcterms:modified>
</cp:coreProperties>
</file>