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7" r:id="rId2"/>
    <p:sldId id="260" r:id="rId3"/>
    <p:sldId id="262" r:id="rId4"/>
    <p:sldId id="278" r:id="rId5"/>
    <p:sldId id="265" r:id="rId6"/>
    <p:sldId id="266" r:id="rId7"/>
    <p:sldId id="269" r:id="rId8"/>
    <p:sldId id="279" r:id="rId9"/>
    <p:sldId id="280" r:id="rId10"/>
    <p:sldId id="270" r:id="rId11"/>
    <p:sldId id="282" r:id="rId12"/>
    <p:sldId id="276" r:id="rId13"/>
    <p:sldId id="281" r:id="rId14"/>
    <p:sldId id="272" r:id="rId15"/>
    <p:sldId id="283" r:id="rId16"/>
    <p:sldId id="284" r:id="rId17"/>
    <p:sldId id="268" r:id="rId18"/>
    <p:sldId id="267" r:id="rId19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1" y="1676400"/>
            <a:ext cx="8556814" cy="409931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a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(возможно тривиальный).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х четное число единиц, и 0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f(x</a:t>
            </a:r>
            <a:r>
              <a:rPr lang="en-US" dirty="0"/>
              <a:t>) = </a:t>
            </a:r>
            <a:r>
              <a:rPr lang="ru-RU" dirty="0"/>
              <a:t>Σᵢ</a:t>
            </a:r>
            <a:r>
              <a:rPr lang="en-US" dirty="0"/>
              <a:t> 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</a:t>
            </a:r>
            <a:r>
              <a:rPr lang="ru-RU" dirty="0" smtClean="0"/>
              <a:t>по модулю 2 для битового вектора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dirty="0" smtClean="0"/>
              <a:t>f(x) </a:t>
            </a:r>
            <a:r>
              <a:rPr lang="en-US" dirty="0"/>
              <a:t>= </a:t>
            </a:r>
            <a:r>
              <a:rPr lang="ru-RU" dirty="0"/>
              <a:t>Σᵢ</a:t>
            </a:r>
            <a:r>
              <a:rPr lang="en-US" dirty="0"/>
              <a:t> (r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(1 - r</a:t>
            </a:r>
            <a:r>
              <a:rPr lang="ru-RU" dirty="0"/>
              <a:t>ᵢ</a:t>
            </a:r>
            <a:r>
              <a:rPr lang="en-US" dirty="0"/>
              <a:t>)(1 - x</a:t>
            </a:r>
            <a:r>
              <a:rPr lang="ru-RU" dirty="0"/>
              <a:t>ᵢ</a:t>
            </a:r>
            <a:r>
              <a:rPr lang="en-US" dirty="0"/>
              <a:t>)) </a:t>
            </a:r>
            <a:r>
              <a:rPr lang="ru-RU" dirty="0" smtClean="0"/>
              <a:t>по модулю 2 </a:t>
            </a:r>
            <a:r>
              <a:rPr lang="ru-RU" dirty="0"/>
              <a:t>для битового вектора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/>
              <a:t>f(x) = </a:t>
            </a:r>
            <a:r>
              <a:rPr lang="ru-RU" dirty="0"/>
              <a:t>Σᵢ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</a:t>
            </a:r>
            <a:r>
              <a:rPr lang="ru-RU" dirty="0" smtClean="0"/>
              <a:t>если префикс </a:t>
            </a:r>
            <a:r>
              <a:rPr lang="en-US" dirty="0" smtClean="0"/>
              <a:t>x </a:t>
            </a:r>
            <a:r>
              <a:rPr lang="ru-RU" dirty="0" smtClean="0"/>
              <a:t>равен вектору</a:t>
            </a:r>
            <a:r>
              <a:rPr lang="en-US" dirty="0" smtClean="0"/>
              <a:t>, </a:t>
            </a:r>
            <a:r>
              <a:rPr lang="ru-RU" dirty="0" smtClean="0"/>
              <a:t>и 0 если нет</a:t>
            </a:r>
            <a:r>
              <a:rPr lang="en-US" dirty="0" smtClean="0"/>
              <a:t>) </a:t>
            </a:r>
            <a:r>
              <a:rPr lang="ru-RU" dirty="0" smtClean="0"/>
              <a:t>по модулю 2</a:t>
            </a:r>
            <a:r>
              <a:rPr lang="ru-RU" dirty="0"/>
              <a:t/>
            </a:r>
            <a:br>
              <a:rPr lang="ru-RU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/>
              <a:t>f(x</a:t>
            </a:r>
            <a:r>
              <a:rPr lang="en-US" dirty="0"/>
              <a:t>) = 1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ru-RU" dirty="0" smtClean="0"/>
              <a:t>имеет два или три бита</a:t>
            </a:r>
            <a:r>
              <a:rPr lang="en-US" dirty="0"/>
              <a:t> (</a:t>
            </a:r>
            <a:r>
              <a:rPr lang="ru-RU" dirty="0"/>
              <a:t>из трех</a:t>
            </a:r>
            <a:r>
              <a:rPr lang="en-US" dirty="0"/>
              <a:t>)</a:t>
            </a:r>
            <a:r>
              <a:rPr lang="ru-RU" dirty="0" smtClean="0"/>
              <a:t> установленных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717" b="-69434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5714" b="-6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305714" b="-4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5714" b="-3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605714" b="-1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5714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области 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алгоритм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521</Words>
  <Application>Microsoft Office PowerPoint</Application>
  <PresentationFormat>Произвольный</PresentationFormat>
  <Paragraphs>140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Задачи теории квантовых вычислений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Классический алгоритм</vt:lpstr>
      <vt:lpstr>Алгоритм Шора</vt:lpstr>
      <vt:lpstr>Алгоритм Шора</vt:lpstr>
      <vt:lpstr>Алгоритм Шенкса</vt:lpstr>
      <vt:lpstr>Алгоритм Шенкса</vt:lpstr>
      <vt:lpstr>Квантовый алгоритм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68</cp:revision>
  <cp:lastPrinted>2019-06-10T12:55:04Z</cp:lastPrinted>
  <dcterms:created xsi:type="dcterms:W3CDTF">2019-06-05T13:07:07Z</dcterms:created>
  <dcterms:modified xsi:type="dcterms:W3CDTF">2019-06-14T10:15:57Z</dcterms:modified>
</cp:coreProperties>
</file>