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7" r:id="rId2"/>
    <p:sldId id="260" r:id="rId3"/>
    <p:sldId id="262" r:id="rId4"/>
    <p:sldId id="278" r:id="rId5"/>
    <p:sldId id="265" r:id="rId6"/>
    <p:sldId id="266" r:id="rId7"/>
    <p:sldId id="269" r:id="rId8"/>
    <p:sldId id="279" r:id="rId9"/>
    <p:sldId id="280" r:id="rId10"/>
    <p:sldId id="270" r:id="rId11"/>
    <p:sldId id="282" r:id="rId12"/>
    <p:sldId id="276" r:id="rId13"/>
    <p:sldId id="281" r:id="rId14"/>
    <p:sldId id="272" r:id="rId15"/>
    <p:sldId id="283" r:id="rId16"/>
    <p:sldId id="284" r:id="rId17"/>
    <p:sldId id="268" r:id="rId18"/>
    <p:sldId id="267" r:id="rId19"/>
  </p:sldIdLst>
  <p:sldSz cx="12192000" cy="6858000"/>
  <p:notesSz cx="6735763" cy="98567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1900"/>
            <a:ext cx="591343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3579"/>
            <a:ext cx="538861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6830-E682-405C-8364-0C9541E639DF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B8C-CB05-479D-8CEA-872765ADD396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E9D-2A67-4B46-84B4-9A88CD3E91F3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345-DD1D-40F9-B05D-80736C9A64BE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47BA-54A9-4DFA-A58A-0556F2F6BBF3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76BB-ADA0-4F80-9D28-2566A92BA848}" type="datetime1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52-BD6E-4AD4-BAD1-EC0578C01B0B}" type="datetime1">
              <a:rPr lang="ru-RU" smtClean="0"/>
              <a:t>15.06.2019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96A1-89C2-4BBE-AB5B-B0CB8942B161}" type="datetime1">
              <a:rPr lang="ru-RU" smtClean="0"/>
              <a:t>15.06.2019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FD6-CB9C-4C9A-9A46-77F5F3732A82}" type="datetime1">
              <a:rPr lang="ru-RU" smtClean="0"/>
              <a:t>15.06.2019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DAA-0F05-4D26-AB82-65ABB6376715}" type="datetime1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15-5A26-493E-90F4-99CDED3D5A99}" type="datetime1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CDF-AC48-44CB-A4FA-2A9648FE0477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четно,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 smtClean="0"/>
              <a:t>Шора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7" y="1690688"/>
            <a:ext cx="7178587" cy="37744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 1.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Определить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исходную квадратичную форму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f=(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1,2b,b2−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 дискриминантом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D=4n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b=b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 2.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f=ρ(f),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форма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не станет квадратной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 3.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квадратный корень из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f:g=(a′,b′,c′)=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f1/2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 4.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p=ρ(g),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значение второго коэффициента не стабилизируется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ru-RU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Последнее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′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даст делитель числа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Шенкса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13</a:t>
            </a:fld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5" y="1807606"/>
            <a:ext cx="9090660" cy="4340966"/>
          </a:xfrm>
        </p:spPr>
      </p:pic>
    </p:spTree>
    <p:extLst>
      <p:ext uri="{BB962C8B-B14F-4D97-AF65-F5344CB8AC3E}">
        <p14:creationId xmlns:p14="http://schemas.microsoft.com/office/powerpoint/2010/main" val="892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5133" y="287866"/>
            <a:ext cx="10515600" cy="147055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Oracle_Zero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того кубита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Oracle_Kth_Qubit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k :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 : Unit </a:t>
            </a:r>
            <a:endParaRPr lang="ru-RU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 имеет четное число единиц, и </a:t>
            </a:r>
            <a:r>
              <a:rPr lang="ru-RU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 в противоположном случае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Oracle_OddNumberOfOnes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88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25625"/>
            <a:ext cx="11294533" cy="4351338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модулю 2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битового вектора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600" dirty="0"/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(1 - 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)(1 -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модулю 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битового вектора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Oracle_ProductWithNegationFunction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f(x) 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(1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префикс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 вектору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и 0 если нет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модулю 2</a:t>
            </a:r>
            <a:r>
              <a:rPr lang="ru-RU" i="1" dirty="0"/>
              <a:t/>
            </a:r>
            <a:br>
              <a:rPr lang="ru-RU" i="1" dirty="0"/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Oracle_HammingWithPrefix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prefix 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700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имеет два или три бита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трех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установленных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/>
              <a:t/>
            </a:r>
            <a:br>
              <a:rPr lang="ru-RU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Oracle_MajorityFunction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6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620571"/>
                  </p:ext>
                </p:extLst>
              </p:nvPr>
            </p:nvGraphicFramePr>
            <p:xfrm>
              <a:off x="2248470" y="968621"/>
              <a:ext cx="7504675" cy="57708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Оценка сложности</a:t>
                          </a:r>
                          <a:endParaRPr lang="ru-RU" b="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620571"/>
                  </p:ext>
                </p:extLst>
              </p:nvPr>
            </p:nvGraphicFramePr>
            <p:xfrm>
              <a:off x="2248470" y="968621"/>
              <a:ext cx="7504675" cy="57708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Оценка сложности</a:t>
                          </a:r>
                          <a:endParaRPr lang="ru-RU" b="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104717" b="-693396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206667" b="-6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06667" b="-4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506667" b="-3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706667" b="-1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80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квантовых вычислений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следующие квантовые алгоритмы на эмуляторе квантового 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алгоритмы: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сбалансированности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азложение Гаусса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миниатюризации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предельной мощности самого сильного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вычислительного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области квантовых вычислений и технологий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проверки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сбалансированности бинарной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детерминированного и вероятностного алгоритмов для проверки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сбалансированности бинарной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систем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линейных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классического алгоритма для систем линейных 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сравнительного анализа между реализованными квантовыми алгоритмами и их классическими версиями.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339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2968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3" y="1717930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функции на сбалансированность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Их </a:t>
            </a:r>
            <a:r>
              <a:rPr lang="ru-RU" dirty="0"/>
              <a:t>можно разделить на две категории: константные и сбалансированные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 определить </a:t>
            </a:r>
            <a:r>
              <a:rPr lang="ru-RU" dirty="0"/>
              <a:t>к какой из этих двух категорий относится функция в черном ящике.</a:t>
            </a:r>
            <a:endParaRPr lang="ru-RU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74" y="1124353"/>
            <a:ext cx="5366500" cy="522564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6971" y="416467"/>
            <a:ext cx="11237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77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Классический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проверки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функции на сбалансированность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9" b="68642"/>
          <a:stretch/>
        </p:blipFill>
        <p:spPr>
          <a:xfrm>
            <a:off x="826513" y="2113226"/>
            <a:ext cx="5210220" cy="2805907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94" b="61104"/>
          <a:stretch/>
        </p:blipFill>
        <p:spPr>
          <a:xfrm>
            <a:off x="6327476" y="2120168"/>
            <a:ext cx="5015547" cy="2782031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541</Words>
  <Application>Microsoft Office PowerPoint</Application>
  <PresentationFormat>Произвольный</PresentationFormat>
  <Paragraphs>142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Задачи теории квантовых вычислений</vt:lpstr>
      <vt:lpstr>Задачи работы</vt:lpstr>
      <vt:lpstr>Задачи работы</vt:lpstr>
      <vt:lpstr>Средства реализации</vt:lpstr>
      <vt:lpstr>Требования к программному  и аппаратному обеспечению</vt:lpstr>
      <vt:lpstr>Проверка функции на сбалансированность</vt:lpstr>
      <vt:lpstr>Презентация PowerPoint</vt:lpstr>
      <vt:lpstr>Классический алгоритм проверки функции на сбалансированность</vt:lpstr>
      <vt:lpstr>Алгоритм Шора</vt:lpstr>
      <vt:lpstr>Алгоритм Шора</vt:lpstr>
      <vt:lpstr>Алгоритм Шенкса</vt:lpstr>
      <vt:lpstr>Алгоритм Шенкса</vt:lpstr>
      <vt:lpstr>Квантовый алгоритм для  систем линейных равенств</vt:lpstr>
      <vt:lpstr>Операции трансформации состояния  |x, y⟩ в |x, y ⊕ f(x)⟩</vt:lpstr>
      <vt:lpstr>Операции трансформации состояния  |x, y⟩ в |x, y ⊕ f(x)⟩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Роман</cp:lastModifiedBy>
  <cp:revision>73</cp:revision>
  <cp:lastPrinted>2019-06-14T11:58:41Z</cp:lastPrinted>
  <dcterms:created xsi:type="dcterms:W3CDTF">2019-06-05T13:07:07Z</dcterms:created>
  <dcterms:modified xsi:type="dcterms:W3CDTF">2019-06-15T07:12:52Z</dcterms:modified>
</cp:coreProperties>
</file>