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5" r:id="rId11"/>
    <p:sldId id="266" r:id="rId12"/>
    <p:sldId id="269" r:id="rId13"/>
    <p:sldId id="279" r:id="rId14"/>
    <p:sldId id="274" r:id="rId15"/>
    <p:sldId id="273" r:id="rId16"/>
    <p:sldId id="275" r:id="rId17"/>
    <p:sldId id="280" r:id="rId18"/>
    <p:sldId id="270" r:id="rId19"/>
    <p:sldId id="282" r:id="rId20"/>
    <p:sldId id="276" r:id="rId21"/>
    <p:sldId id="281" r:id="rId22"/>
    <p:sldId id="272" r:id="rId23"/>
    <p:sldId id="283" r:id="rId24"/>
    <p:sldId id="284" r:id="rId25"/>
    <p:sldId id="268" r:id="rId26"/>
    <p:sldId id="267" r:id="rId27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2968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3" y="1717930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4" y="1124353"/>
            <a:ext cx="5366500" cy="522564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6971" y="416467"/>
            <a:ext cx="1123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77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89512" cy="39655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Имеем экспоненциальный рост производительности при линейном росте количества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описания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состояния требуется 4 комплексных числа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 для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2^N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Классический алгоритм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9" b="68642"/>
          <a:stretch/>
        </p:blipFill>
        <p:spPr>
          <a:xfrm>
            <a:off x="826513" y="2113226"/>
            <a:ext cx="5210220" cy="2805907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94" b="61104"/>
          <a:stretch/>
        </p:blipFill>
        <p:spPr>
          <a:xfrm>
            <a:off x="6327476" y="2120168"/>
            <a:ext cx="5015547" cy="2782031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 smtClean="0"/>
              <a:t>Шора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1" y="1676400"/>
            <a:ext cx="8556814" cy="409931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 1.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исходную квадратичную форму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f=(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1,2b,b2−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 дискриминантом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D=4n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b=b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 2.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f=ρ(f),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форма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не станет квадратной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 3.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квадратный корень из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f:g=(a′,b′,c′)=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f1/2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 4.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p=ρ(g),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значение второго коэффициента не стабилизируется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ru-RU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 a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даст делитель числа 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(возможно тривиальный).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Шенкса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21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5" y="1807606"/>
            <a:ext cx="9090660" cy="4340966"/>
          </a:xfrm>
        </p:spPr>
      </p:pic>
    </p:spTree>
    <p:extLst>
      <p:ext uri="{BB962C8B-B14F-4D97-AF65-F5344CB8AC3E}">
        <p14:creationId xmlns:p14="http://schemas.microsoft.com/office/powerpoint/2010/main" val="89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5133" y="287866"/>
            <a:ext cx="10515600" cy="147055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Oracle_Zero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xₖ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 кубита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Oracle_Kth_Qubit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k :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 : Unit </a:t>
            </a:r>
            <a:endParaRPr lang="ru-RU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 х четное число единиц, и 0 в противоположном случае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Oracle_OddNumberOfOnes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|x, y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5625"/>
            <a:ext cx="112945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f(x</a:t>
            </a:r>
            <a:r>
              <a:rPr lang="en-US" dirty="0"/>
              <a:t>) = </a:t>
            </a:r>
            <a:r>
              <a:rPr lang="ru-RU" dirty="0"/>
              <a:t>Σᵢ</a:t>
            </a:r>
            <a:r>
              <a:rPr lang="en-US" dirty="0"/>
              <a:t> r</a:t>
            </a:r>
            <a:r>
              <a:rPr lang="ru-RU" dirty="0"/>
              <a:t>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</a:t>
            </a:r>
            <a:r>
              <a:rPr lang="ru-RU" dirty="0" smtClean="0"/>
              <a:t>по модулю 2 для битового вектора</a:t>
            </a:r>
            <a:r>
              <a:rPr lang="en-US" dirty="0" smtClean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600" dirty="0"/>
          </a:p>
          <a:p>
            <a:r>
              <a:rPr lang="en-US" dirty="0" smtClean="0"/>
              <a:t>f(x) </a:t>
            </a:r>
            <a:r>
              <a:rPr lang="en-US" dirty="0"/>
              <a:t>= </a:t>
            </a:r>
            <a:r>
              <a:rPr lang="ru-RU" dirty="0"/>
              <a:t>Σᵢ</a:t>
            </a:r>
            <a:r>
              <a:rPr lang="en-US" dirty="0"/>
              <a:t> (r</a:t>
            </a:r>
            <a:r>
              <a:rPr lang="ru-RU" dirty="0"/>
              <a:t>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+ (1 - r</a:t>
            </a:r>
            <a:r>
              <a:rPr lang="ru-RU" dirty="0"/>
              <a:t>ᵢ</a:t>
            </a:r>
            <a:r>
              <a:rPr lang="en-US" dirty="0"/>
              <a:t>)(1 - x</a:t>
            </a:r>
            <a:r>
              <a:rPr lang="ru-RU" dirty="0"/>
              <a:t>ᵢ</a:t>
            </a:r>
            <a:r>
              <a:rPr lang="en-US" dirty="0"/>
              <a:t>)) </a:t>
            </a:r>
            <a:r>
              <a:rPr lang="ru-RU" dirty="0" smtClean="0"/>
              <a:t>по модулю 2 </a:t>
            </a:r>
            <a:r>
              <a:rPr lang="ru-RU" dirty="0"/>
              <a:t>для битового вектора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Oracle_ProductWithNegationFunction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/>
              <a:t>f(x) = </a:t>
            </a:r>
            <a:r>
              <a:rPr lang="ru-RU" dirty="0"/>
              <a:t>Σᵢ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+ (1 </a:t>
            </a:r>
            <a:r>
              <a:rPr lang="ru-RU" dirty="0" smtClean="0"/>
              <a:t>если префикс </a:t>
            </a:r>
            <a:r>
              <a:rPr lang="en-US" dirty="0" smtClean="0"/>
              <a:t>x </a:t>
            </a:r>
            <a:r>
              <a:rPr lang="ru-RU" dirty="0" smtClean="0"/>
              <a:t>равен вектору</a:t>
            </a:r>
            <a:r>
              <a:rPr lang="en-US" dirty="0" smtClean="0"/>
              <a:t>, </a:t>
            </a:r>
            <a:r>
              <a:rPr lang="ru-RU" dirty="0" smtClean="0"/>
              <a:t>и 0 если нет</a:t>
            </a:r>
            <a:r>
              <a:rPr lang="en-US" dirty="0" smtClean="0"/>
              <a:t>) </a:t>
            </a:r>
            <a:r>
              <a:rPr lang="ru-RU" dirty="0" smtClean="0"/>
              <a:t>по модулю 2</a:t>
            </a:r>
            <a:r>
              <a:rPr lang="ru-RU" dirty="0"/>
              <a:t/>
            </a:r>
            <a:br>
              <a:rPr lang="ru-RU" dirty="0"/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Oracle_HammingWithPrefix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prefix 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700" dirty="0" smtClean="0"/>
          </a:p>
          <a:p>
            <a:r>
              <a:rPr lang="en-US" dirty="0" smtClean="0"/>
              <a:t>f(x</a:t>
            </a:r>
            <a:r>
              <a:rPr lang="en-US" dirty="0"/>
              <a:t>) = 1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ru-RU" dirty="0" smtClean="0"/>
              <a:t>имеет два или три бита</a:t>
            </a:r>
            <a:r>
              <a:rPr lang="en-US" dirty="0"/>
              <a:t> (</a:t>
            </a:r>
            <a:r>
              <a:rPr lang="ru-RU" dirty="0"/>
              <a:t>из трех</a:t>
            </a:r>
            <a:r>
              <a:rPr lang="en-US" dirty="0"/>
              <a:t>)</a:t>
            </a:r>
            <a:r>
              <a:rPr lang="ru-RU" dirty="0" smtClean="0"/>
              <a:t> установленных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1</a:t>
            </a:r>
            <a:r>
              <a:rPr lang="ru-RU" dirty="0"/>
              <a:t/>
            </a:r>
            <a:br>
              <a:rPr lang="ru-RU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Oracle_MajorityFunction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717" b="-69434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105714" b="-6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305714" b="-4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05714" b="-3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605714" b="-1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705714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области квантовых вычислений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следующие квантовые 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сбалансированности функции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измерить</a:t>
            </a: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изменить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микроуровней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области квантовых вычислений и технологий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детерминированного и вероятностного алгоритмов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проверки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систем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классического алгоритма для систем линейных 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сравнительного анализа между реализованными квантовыми алгоритмами и их классическими версиями.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факторизации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Гровера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поиска.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систем линейных равенств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732</Words>
  <Application>Microsoft Office PowerPoint</Application>
  <PresentationFormat>Произвольный</PresentationFormat>
  <Paragraphs>182</Paragraphs>
  <Slides>26</Slides>
  <Notes>3</Notes>
  <HiddenSlides>8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Задачи работы</vt:lpstr>
      <vt:lpstr>Средства реализации</vt:lpstr>
      <vt:lpstr>Требования к программному  и аппаратному обеспечению</vt:lpstr>
      <vt:lpstr>Проверка функции на сбалансированность</vt:lpstr>
      <vt:lpstr>Презентация PowerPoint</vt:lpstr>
      <vt:lpstr>Алгоритм Дейча-Джозы</vt:lpstr>
      <vt:lpstr>Алгоритм Дейча-Джозы</vt:lpstr>
      <vt:lpstr>Алгоритм Дейча-Джозы</vt:lpstr>
      <vt:lpstr>Классический алгоритм</vt:lpstr>
      <vt:lpstr>Алгоритм Шора</vt:lpstr>
      <vt:lpstr>Алгоритм Шора</vt:lpstr>
      <vt:lpstr>Алгоритм Шенкса</vt:lpstr>
      <vt:lpstr>Алгоритм Шенкса</vt:lpstr>
      <vt:lpstr>Квантовый алгоритм для  систем линейных равенств</vt:lpstr>
      <vt:lpstr>Операции трансформации состояния  |x, y⟩ в |x, y ⊕ f(x)⟩</vt:lpstr>
      <vt:lpstr>Операции трансформации состояния  |x, y⟩ в |x, y ⊕ f(x)⟩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Роман</cp:lastModifiedBy>
  <cp:revision>66</cp:revision>
  <cp:lastPrinted>2019-06-10T12:55:04Z</cp:lastPrinted>
  <dcterms:created xsi:type="dcterms:W3CDTF">2019-06-05T13:07:07Z</dcterms:created>
  <dcterms:modified xsi:type="dcterms:W3CDTF">2019-06-14T10:14:00Z</dcterms:modified>
</cp:coreProperties>
</file>