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057a9a241f534d35" Type="http://schemas.microsoft.com/office/2006/relationships/ui/extensibility" Target="customUI/customUI.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handoutMasterIdLst>
    <p:handoutMasterId r:id="rId37"/>
  </p:handoutMasterIdLst>
  <p:sldIdLst>
    <p:sldId id="287" r:id="rId5"/>
    <p:sldId id="343" r:id="rId6"/>
    <p:sldId id="344" r:id="rId7"/>
    <p:sldId id="345" r:id="rId8"/>
    <p:sldId id="372" r:id="rId9"/>
    <p:sldId id="346" r:id="rId10"/>
    <p:sldId id="373" r:id="rId11"/>
    <p:sldId id="349" r:id="rId12"/>
    <p:sldId id="350" r:id="rId13"/>
    <p:sldId id="374" r:id="rId14"/>
    <p:sldId id="375" r:id="rId15"/>
    <p:sldId id="379" r:id="rId16"/>
    <p:sldId id="351" r:id="rId17"/>
    <p:sldId id="353" r:id="rId18"/>
    <p:sldId id="354" r:id="rId19"/>
    <p:sldId id="355" r:id="rId20"/>
    <p:sldId id="377" r:id="rId21"/>
    <p:sldId id="378" r:id="rId22"/>
    <p:sldId id="380" r:id="rId23"/>
    <p:sldId id="381" r:id="rId24"/>
    <p:sldId id="362" r:id="rId25"/>
    <p:sldId id="361" r:id="rId26"/>
    <p:sldId id="367" r:id="rId27"/>
    <p:sldId id="368" r:id="rId28"/>
    <p:sldId id="369" r:id="rId29"/>
    <p:sldId id="385" r:id="rId30"/>
    <p:sldId id="386" r:id="rId31"/>
    <p:sldId id="384" r:id="rId32"/>
    <p:sldId id="383" r:id="rId33"/>
    <p:sldId id="370" r:id="rId34"/>
    <p:sldId id="307" r:id="rId35"/>
  </p:sldIdLst>
  <p:sldSz cx="9144000" cy="5143500" type="screen16x9"/>
  <p:notesSz cx="6858000" cy="9144000"/>
  <p:defaultTextStyle>
    <a:defPPr>
      <a:defRPr lang="en-US"/>
    </a:defPPr>
    <a:lvl1pPr marL="0" algn="l" defTabSz="914171" rtl="0" eaLnBrk="1" latinLnBrk="0" hangingPunct="1">
      <a:defRPr sz="1799" kern="1200">
        <a:solidFill>
          <a:schemeClr val="tx1"/>
        </a:solidFill>
        <a:latin typeface="+mn-lt"/>
        <a:ea typeface="+mn-ea"/>
        <a:cs typeface="+mn-cs"/>
      </a:defRPr>
    </a:lvl1pPr>
    <a:lvl2pPr marL="457086" algn="l" defTabSz="914171" rtl="0" eaLnBrk="1" latinLnBrk="0" hangingPunct="1">
      <a:defRPr sz="1799" kern="1200">
        <a:solidFill>
          <a:schemeClr val="tx1"/>
        </a:solidFill>
        <a:latin typeface="+mn-lt"/>
        <a:ea typeface="+mn-ea"/>
        <a:cs typeface="+mn-cs"/>
      </a:defRPr>
    </a:lvl2pPr>
    <a:lvl3pPr marL="914171" algn="l" defTabSz="914171" rtl="0" eaLnBrk="1" latinLnBrk="0" hangingPunct="1">
      <a:defRPr sz="1799" kern="1200">
        <a:solidFill>
          <a:schemeClr val="tx1"/>
        </a:solidFill>
        <a:latin typeface="+mn-lt"/>
        <a:ea typeface="+mn-ea"/>
        <a:cs typeface="+mn-cs"/>
      </a:defRPr>
    </a:lvl3pPr>
    <a:lvl4pPr marL="1371257" algn="l" defTabSz="914171" rtl="0" eaLnBrk="1" latinLnBrk="0" hangingPunct="1">
      <a:defRPr sz="1799" kern="1200">
        <a:solidFill>
          <a:schemeClr val="tx1"/>
        </a:solidFill>
        <a:latin typeface="+mn-lt"/>
        <a:ea typeface="+mn-ea"/>
        <a:cs typeface="+mn-cs"/>
      </a:defRPr>
    </a:lvl4pPr>
    <a:lvl5pPr marL="1828343" algn="l" defTabSz="914171" rtl="0" eaLnBrk="1" latinLnBrk="0" hangingPunct="1">
      <a:defRPr sz="1799" kern="1200">
        <a:solidFill>
          <a:schemeClr val="tx1"/>
        </a:solidFill>
        <a:latin typeface="+mn-lt"/>
        <a:ea typeface="+mn-ea"/>
        <a:cs typeface="+mn-cs"/>
      </a:defRPr>
    </a:lvl5pPr>
    <a:lvl6pPr marL="2285429" algn="l" defTabSz="914171" rtl="0" eaLnBrk="1" latinLnBrk="0" hangingPunct="1">
      <a:defRPr sz="1799" kern="1200">
        <a:solidFill>
          <a:schemeClr val="tx1"/>
        </a:solidFill>
        <a:latin typeface="+mn-lt"/>
        <a:ea typeface="+mn-ea"/>
        <a:cs typeface="+mn-cs"/>
      </a:defRPr>
    </a:lvl6pPr>
    <a:lvl7pPr marL="2742515" algn="l" defTabSz="914171" rtl="0" eaLnBrk="1" latinLnBrk="0" hangingPunct="1">
      <a:defRPr sz="1799" kern="1200">
        <a:solidFill>
          <a:schemeClr val="tx1"/>
        </a:solidFill>
        <a:latin typeface="+mn-lt"/>
        <a:ea typeface="+mn-ea"/>
        <a:cs typeface="+mn-cs"/>
      </a:defRPr>
    </a:lvl7pPr>
    <a:lvl8pPr marL="3199600" algn="l" defTabSz="914171" rtl="0" eaLnBrk="1" latinLnBrk="0" hangingPunct="1">
      <a:defRPr sz="1799" kern="1200">
        <a:solidFill>
          <a:schemeClr val="tx1"/>
        </a:solidFill>
        <a:latin typeface="+mn-lt"/>
        <a:ea typeface="+mn-ea"/>
        <a:cs typeface="+mn-cs"/>
      </a:defRPr>
    </a:lvl8pPr>
    <a:lvl9pPr marL="3656686" algn="l" defTabSz="914171" rtl="0" eaLnBrk="1" latinLnBrk="0" hangingPunct="1">
      <a:defRPr sz="1799" kern="1200">
        <a:solidFill>
          <a:schemeClr val="tx1"/>
        </a:solidFill>
        <a:latin typeface="+mn-lt"/>
        <a:ea typeface="+mn-ea"/>
        <a:cs typeface="+mn-cs"/>
      </a:defRPr>
    </a:lvl9pPr>
  </p:defaultTextStyle>
  <p:extLst>
    <p:ext uri="{521415D9-36F7-43E2-AB2F-B90AF26B5E84}">
      <p14:sectionLst xmlns:p14="http://schemas.microsoft.com/office/powerpoint/2010/main">
        <p14:section name="Template Instructions" id="{D97762E0-F512-4654-A68D-122F12046569}">
          <p14:sldIdLst/>
        </p14:section>
        <p14:section name="Right Click for Option" id="{4FDA67CD-A15C-4C29-8948-D1BF91269A83}">
          <p14:sldIdLst>
            <p14:sldId id="287"/>
            <p14:sldId id="343"/>
            <p14:sldId id="344"/>
            <p14:sldId id="345"/>
            <p14:sldId id="372"/>
            <p14:sldId id="346"/>
            <p14:sldId id="373"/>
            <p14:sldId id="349"/>
            <p14:sldId id="350"/>
            <p14:sldId id="374"/>
            <p14:sldId id="375"/>
            <p14:sldId id="379"/>
            <p14:sldId id="351"/>
            <p14:sldId id="353"/>
            <p14:sldId id="354"/>
            <p14:sldId id="355"/>
            <p14:sldId id="377"/>
            <p14:sldId id="378"/>
            <p14:sldId id="380"/>
            <p14:sldId id="381"/>
            <p14:sldId id="362"/>
            <p14:sldId id="361"/>
            <p14:sldId id="367"/>
            <p14:sldId id="368"/>
            <p14:sldId id="369"/>
            <p14:sldId id="385"/>
            <p14:sldId id="386"/>
            <p14:sldId id="384"/>
            <p14:sldId id="383"/>
            <p14:sldId id="370"/>
            <p14:sldId id="307"/>
          </p14:sldIdLst>
        </p14:section>
      </p14:sectionLst>
    </p:ext>
    <p:ext uri="{EFAFB233-063F-42B5-8137-9DF3F51BA10A}">
      <p15:sldGuideLst xmlns:p15="http://schemas.microsoft.com/office/powerpoint/2012/main">
        <p15:guide id="1" orient="horz" pos="451" userDrawn="1">
          <p15:clr>
            <a:srgbClr val="A4A3A4"/>
          </p15:clr>
        </p15:guide>
        <p15:guide id="2" orient="horz" pos="3036" userDrawn="1">
          <p15:clr>
            <a:srgbClr val="A4A3A4"/>
          </p15:clr>
        </p15:guide>
        <p15:guide id="3" orient="horz" pos="757" userDrawn="1">
          <p15:clr>
            <a:srgbClr val="A4A3A4"/>
          </p15:clr>
        </p15:guide>
        <p15:guide id="4" orient="horz" pos="2811" userDrawn="1">
          <p15:clr>
            <a:srgbClr val="A4A3A4"/>
          </p15:clr>
        </p15:guide>
        <p15:guide id="5" pos="5620" userDrawn="1">
          <p15:clr>
            <a:srgbClr val="A4A3A4"/>
          </p15:clr>
        </p15:guide>
        <p15:guide id="6" pos="4836" userDrawn="1">
          <p15:clr>
            <a:srgbClr val="A4A3A4"/>
          </p15:clr>
        </p15:guide>
        <p15:guide id="7" pos="1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ay" initials="" lastIdx="0" clrIdx="0"/>
  <p:cmAuthor id="1" name="Shay" initials="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F4C37"/>
    <a:srgbClr val="1E497D"/>
    <a:srgbClr val="8F999E"/>
    <a:srgbClr val="FFFFFF"/>
    <a:srgbClr val="DDDDDD"/>
    <a:srgbClr val="004C6E"/>
    <a:srgbClr val="DDF4FF"/>
    <a:srgbClr val="DD622B"/>
    <a:srgbClr val="0065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3A13BE-48BF-B54D-AE1D-B8A2F0192702}" v="4" dt="2025-09-11T12:17:24.158"/>
  </p1510:revLst>
</p1510:revInfo>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61" autoAdjust="0"/>
    <p:restoredTop sz="90328" autoAdjust="0"/>
  </p:normalViewPr>
  <p:slideViewPr>
    <p:cSldViewPr snapToObjects="1">
      <p:cViewPr varScale="1">
        <p:scale>
          <a:sx n="126" d="100"/>
          <a:sy n="126" d="100"/>
        </p:scale>
        <p:origin x="1280" y="176"/>
      </p:cViewPr>
      <p:guideLst>
        <p:guide orient="horz" pos="451"/>
        <p:guide orient="horz" pos="3036"/>
        <p:guide orient="horz" pos="757"/>
        <p:guide orient="horz" pos="2811"/>
        <p:guide pos="5620"/>
        <p:guide pos="4836"/>
        <p:guide pos="139"/>
      </p:guideLst>
    </p:cSldViewPr>
  </p:slideViewPr>
  <p:outlineViewPr>
    <p:cViewPr>
      <p:scale>
        <a:sx n="33" d="100"/>
        <a:sy n="33" d="100"/>
      </p:scale>
      <p:origin x="0" y="0"/>
    </p:cViewPr>
  </p:outlineViewPr>
  <p:notesTextViewPr>
    <p:cViewPr>
      <p:scale>
        <a:sx n="1" d="1"/>
        <a:sy n="1" d="1"/>
      </p:scale>
      <p:origin x="0" y="0"/>
    </p:cViewPr>
  </p:notesTextViewPr>
  <p:sorterViewPr>
    <p:cViewPr>
      <p:scale>
        <a:sx n="172" d="100"/>
        <a:sy n="172" d="100"/>
      </p:scale>
      <p:origin x="0" y="-9864"/>
    </p:cViewPr>
  </p:sorterViewPr>
  <p:notesViewPr>
    <p:cSldViewPr snapToObjects="1" showGuides="1">
      <p:cViewPr varScale="1">
        <p:scale>
          <a:sx n="121" d="100"/>
          <a:sy n="121" d="100"/>
        </p:scale>
        <p:origin x="502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alita Rosenberg" userId="f939ed4d-da08-426d-9dd6-9c9f8ad5c7b4" providerId="ADAL" clId="{21C11553-46DB-55B5-966D-926C03262F15}"/>
    <pc:docChg chg="custSel addSld delSld modSld modSection">
      <pc:chgData name="Rosalita Rosenberg" userId="f939ed4d-da08-426d-9dd6-9c9f8ad5c7b4" providerId="ADAL" clId="{21C11553-46DB-55B5-966D-926C03262F15}" dt="2025-09-11T12:17:52.682" v="627" actId="20577"/>
      <pc:docMkLst>
        <pc:docMk/>
      </pc:docMkLst>
      <pc:sldChg chg="modSp mod modNotesTx">
        <pc:chgData name="Rosalita Rosenberg" userId="f939ed4d-da08-426d-9dd6-9c9f8ad5c7b4" providerId="ADAL" clId="{21C11553-46DB-55B5-966D-926C03262F15}" dt="2025-09-11T12:12:04.692" v="31" actId="20577"/>
        <pc:sldMkLst>
          <pc:docMk/>
          <pc:sldMk cId="43467534" sldId="346"/>
        </pc:sldMkLst>
        <pc:picChg chg="mod">
          <ac:chgData name="Rosalita Rosenberg" userId="f939ed4d-da08-426d-9dd6-9c9f8ad5c7b4" providerId="ADAL" clId="{21C11553-46DB-55B5-966D-926C03262F15}" dt="2025-09-11T12:11:56.277" v="1" actId="1076"/>
          <ac:picMkLst>
            <pc:docMk/>
            <pc:sldMk cId="43467534" sldId="346"/>
            <ac:picMk id="4" creationId="{9856E3F8-7CF2-BA0C-CE88-6C534086A785}"/>
          </ac:picMkLst>
        </pc:picChg>
      </pc:sldChg>
      <pc:sldChg chg="modNotesTx">
        <pc:chgData name="Rosalita Rosenberg" userId="f939ed4d-da08-426d-9dd6-9c9f8ad5c7b4" providerId="ADAL" clId="{21C11553-46DB-55B5-966D-926C03262F15}" dt="2025-09-11T12:14:24.368" v="438" actId="20577"/>
        <pc:sldMkLst>
          <pc:docMk/>
          <pc:sldMk cId="1381640610" sldId="361"/>
        </pc:sldMkLst>
      </pc:sldChg>
      <pc:sldChg chg="addSp delSp modSp del mod">
        <pc:chgData name="Rosalita Rosenberg" userId="f939ed4d-da08-426d-9dd6-9c9f8ad5c7b4" providerId="ADAL" clId="{21C11553-46DB-55B5-966D-926C03262F15}" dt="2025-09-11T12:16:37.605" v="441" actId="2696"/>
        <pc:sldMkLst>
          <pc:docMk/>
          <pc:sldMk cId="3591110607" sldId="382"/>
        </pc:sldMkLst>
        <pc:spChg chg="add mod">
          <ac:chgData name="Rosalita Rosenberg" userId="f939ed4d-da08-426d-9dd6-9c9f8ad5c7b4" providerId="ADAL" clId="{21C11553-46DB-55B5-966D-926C03262F15}" dt="2025-09-11T12:15:52.440" v="440" actId="478"/>
          <ac:spMkLst>
            <pc:docMk/>
            <pc:sldMk cId="3591110607" sldId="382"/>
            <ac:spMk id="5" creationId="{0B223591-9F98-71A6-761B-9090A73E1C28}"/>
          </ac:spMkLst>
        </pc:spChg>
        <pc:picChg chg="del">
          <ac:chgData name="Rosalita Rosenberg" userId="f939ed4d-da08-426d-9dd6-9c9f8ad5c7b4" providerId="ADAL" clId="{21C11553-46DB-55B5-966D-926C03262F15}" dt="2025-09-11T12:15:52.440" v="440" actId="478"/>
          <ac:picMkLst>
            <pc:docMk/>
            <pc:sldMk cId="3591110607" sldId="382"/>
            <ac:picMk id="4" creationId="{F184568F-27F0-6E08-338D-5DE54CA50080}"/>
          </ac:picMkLst>
        </pc:picChg>
      </pc:sldChg>
      <pc:sldChg chg="addSp delSp modSp add mod modNotesTx">
        <pc:chgData name="Rosalita Rosenberg" userId="f939ed4d-da08-426d-9dd6-9c9f8ad5c7b4" providerId="ADAL" clId="{21C11553-46DB-55B5-966D-926C03262F15}" dt="2025-09-11T12:17:52.682" v="627" actId="20577"/>
        <pc:sldMkLst>
          <pc:docMk/>
          <pc:sldMk cId="2329075911" sldId="385"/>
        </pc:sldMkLst>
        <pc:spChg chg="add del mod">
          <ac:chgData name="Rosalita Rosenberg" userId="f939ed4d-da08-426d-9dd6-9c9f8ad5c7b4" providerId="ADAL" clId="{21C11553-46DB-55B5-966D-926C03262F15}" dt="2025-09-11T12:17:10.246" v="530" actId="478"/>
          <ac:spMkLst>
            <pc:docMk/>
            <pc:sldMk cId="2329075911" sldId="385"/>
            <ac:spMk id="5" creationId="{89171BA7-C7D6-3387-8A81-490AD697CEC2}"/>
          </ac:spMkLst>
        </pc:spChg>
        <pc:spChg chg="add mod">
          <ac:chgData name="Rosalita Rosenberg" userId="f939ed4d-da08-426d-9dd6-9c9f8ad5c7b4" providerId="ADAL" clId="{21C11553-46DB-55B5-966D-926C03262F15}" dt="2025-09-11T12:17:40.578" v="542" actId="1076"/>
          <ac:spMkLst>
            <pc:docMk/>
            <pc:sldMk cId="2329075911" sldId="385"/>
            <ac:spMk id="9" creationId="{C07B9A6B-BC0C-5E8B-3E9E-73FDC113B084}"/>
          </ac:spMkLst>
        </pc:spChg>
        <pc:picChg chg="del">
          <ac:chgData name="Rosalita Rosenberg" userId="f939ed4d-da08-426d-9dd6-9c9f8ad5c7b4" providerId="ADAL" clId="{21C11553-46DB-55B5-966D-926C03262F15}" dt="2025-09-11T12:17:07.229" v="527" actId="478"/>
          <ac:picMkLst>
            <pc:docMk/>
            <pc:sldMk cId="2329075911" sldId="385"/>
            <ac:picMk id="4" creationId="{FA0E5BD5-F8F4-F7C4-1E0C-D5F60E098F04}"/>
          </ac:picMkLst>
        </pc:picChg>
        <pc:picChg chg="add mod">
          <ac:chgData name="Rosalita Rosenberg" userId="f939ed4d-da08-426d-9dd6-9c9f8ad5c7b4" providerId="ADAL" clId="{21C11553-46DB-55B5-966D-926C03262F15}" dt="2025-09-11T12:17:15.947" v="535" actId="1076"/>
          <ac:picMkLst>
            <pc:docMk/>
            <pc:sldMk cId="2329075911" sldId="385"/>
            <ac:picMk id="6" creationId="{A71398FC-794C-BF95-393B-BEC902BB13A0}"/>
          </ac:picMkLst>
        </pc:picChg>
        <pc:picChg chg="add mod">
          <ac:chgData name="Rosalita Rosenberg" userId="f939ed4d-da08-426d-9dd6-9c9f8ad5c7b4" providerId="ADAL" clId="{21C11553-46DB-55B5-966D-926C03262F15}" dt="2025-09-11T12:17:27.266" v="538" actId="14100"/>
          <ac:picMkLst>
            <pc:docMk/>
            <pc:sldMk cId="2329075911" sldId="385"/>
            <ac:picMk id="7" creationId="{1142679B-7CE4-9385-5F62-F35B30A15518}"/>
          </ac:picMkLst>
        </pc:picChg>
      </pc:sldChg>
      <pc:sldChg chg="add">
        <pc:chgData name="Rosalita Rosenberg" userId="f939ed4d-da08-426d-9dd6-9c9f8ad5c7b4" providerId="ADAL" clId="{21C11553-46DB-55B5-966D-926C03262F15}" dt="2025-09-11T12:16:57.428" v="526"/>
        <pc:sldMkLst>
          <pc:docMk/>
          <pc:sldMk cId="329175112" sldId="38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7200"/>
          </a:xfrm>
          <a:prstGeom prst="rect">
            <a:avLst/>
          </a:prstGeom>
        </p:spPr>
        <p:txBody>
          <a:bodyPr vert="horz" lIns="72000" tIns="72000" rIns="72000" bIns="72000" rtlCol="0" anchor="t" anchorCtr="0"/>
          <a:lstStyle/>
          <a:p>
            <a:endParaRPr lang="en-AU" sz="1000" dirty="0">
              <a:cs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72000" tIns="72000" rIns="72000" bIns="72000" rtlCol="0"/>
          <a:lstStyle>
            <a:lvl1pPr algn="r">
              <a:defRPr sz="1200"/>
            </a:lvl1pPr>
          </a:lstStyle>
          <a:p>
            <a:fld id="{4E50C307-5AD1-4F8C-91A0-1FC7219EFB34}" type="datetimeFigureOut">
              <a:rPr lang="en-AU" sz="1000" smtClean="0">
                <a:cs typeface="Arial" pitchFamily="34" charset="0"/>
              </a:rPr>
              <a:t>11/9/2025</a:t>
            </a:fld>
            <a:endParaRPr lang="en-AU" sz="1000" dirty="0">
              <a:cs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72000" tIns="72000" rIns="72000" bIns="72000" rtlCol="0" anchor="b"/>
          <a:lstStyle>
            <a:lvl1pPr algn="l">
              <a:defRPr sz="1200"/>
            </a:lvl1pPr>
          </a:lstStyle>
          <a:p>
            <a:endParaRPr lang="en-AU" sz="1000" dirty="0">
              <a:cs typeface="Arial" pitchFamily="34" charset="0"/>
            </a:endParaRPr>
          </a:p>
        </p:txBody>
      </p:sp>
      <p:sp>
        <p:nvSpPr>
          <p:cNvPr id="5" name="Slide Number Placeholder 4"/>
          <p:cNvSpPr>
            <a:spLocks noGrp="1"/>
          </p:cNvSpPr>
          <p:nvPr>
            <p:ph type="sldNum" sz="quarter" idx="3"/>
          </p:nvPr>
        </p:nvSpPr>
        <p:spPr>
          <a:xfrm>
            <a:off x="5769261" y="8685213"/>
            <a:ext cx="1087153" cy="457200"/>
          </a:xfrm>
          <a:prstGeom prst="rect">
            <a:avLst/>
          </a:prstGeom>
        </p:spPr>
        <p:txBody>
          <a:bodyPr vert="horz" lIns="0" tIns="36000" rIns="91440" bIns="36000" rtlCol="0" anchor="b"/>
          <a:lstStyle>
            <a:lvl1pPr algn="r">
              <a:defRPr sz="1200"/>
            </a:lvl1pPr>
          </a:lstStyle>
          <a:p>
            <a:fld id="{AF84CFB5-B6E9-4915-957C-05CFA717E28F}" type="slidenum">
              <a:rPr lang="en-AU" sz="1000" smtClean="0">
                <a:cs typeface="Arial" pitchFamily="34" charset="0"/>
              </a:rPr>
              <a:t>‹#›</a:t>
            </a:fld>
            <a:endParaRPr lang="en-AU" sz="1000" dirty="0">
              <a:cs typeface="Arial" pitchFamily="34" charset="0"/>
            </a:endParaRPr>
          </a:p>
        </p:txBody>
      </p:sp>
    </p:spTree>
    <p:extLst>
      <p:ext uri="{BB962C8B-B14F-4D97-AF65-F5344CB8AC3E}">
        <p14:creationId xmlns:p14="http://schemas.microsoft.com/office/powerpoint/2010/main" val="26682905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76200" y="76200"/>
            <a:ext cx="5017985" cy="381000"/>
          </a:xfrm>
          <a:prstGeom prst="rect">
            <a:avLst/>
          </a:prstGeom>
        </p:spPr>
        <p:txBody>
          <a:bodyPr vert="horz" lIns="0" tIns="0" rIns="0" bIns="0" rtlCol="0"/>
          <a:lstStyle>
            <a:lvl1pPr algn="l">
              <a:defRPr sz="1200">
                <a:latin typeface="+mn-lt"/>
              </a:defRPr>
            </a:lvl1pPr>
          </a:lstStyle>
          <a:p>
            <a:endParaRPr lang="en-AU" dirty="0"/>
          </a:p>
        </p:txBody>
      </p:sp>
      <p:sp>
        <p:nvSpPr>
          <p:cNvPr id="3" name="Date Placeholder 2"/>
          <p:cNvSpPr>
            <a:spLocks noGrp="1"/>
          </p:cNvSpPr>
          <p:nvPr>
            <p:ph type="dt" idx="1"/>
          </p:nvPr>
        </p:nvSpPr>
        <p:spPr>
          <a:xfrm>
            <a:off x="5398770" y="64770"/>
            <a:ext cx="1417320" cy="381000"/>
          </a:xfrm>
          <a:prstGeom prst="rect">
            <a:avLst/>
          </a:prstGeom>
        </p:spPr>
        <p:txBody>
          <a:bodyPr vert="horz" lIns="0" tIns="0" rIns="0" bIns="0" rtlCol="0"/>
          <a:lstStyle>
            <a:lvl1pPr algn="r">
              <a:defRPr sz="1200">
                <a:latin typeface="+mn-lt"/>
              </a:defRPr>
            </a:lvl1pPr>
          </a:lstStyle>
          <a:p>
            <a:fld id="{9BB1C32A-CF46-409D-8B8D-587A7E3A4DCC}" type="datetimeFigureOut">
              <a:rPr lang="en-AU" smtClean="0"/>
              <a:pPr/>
              <a:t>11/9/2025</a:t>
            </a:fld>
            <a:endParaRPr lang="en-AU" dirty="0"/>
          </a:p>
        </p:txBody>
      </p:sp>
      <p:sp>
        <p:nvSpPr>
          <p:cNvPr id="4" name="Slide Image Placeholder 3"/>
          <p:cNvSpPr>
            <a:spLocks noGrp="1" noRot="1" noChangeAspect="1"/>
          </p:cNvSpPr>
          <p:nvPr>
            <p:ph type="sldImg" idx="2"/>
          </p:nvPr>
        </p:nvSpPr>
        <p:spPr>
          <a:xfrm>
            <a:off x="-246063" y="542925"/>
            <a:ext cx="7342188" cy="4130675"/>
          </a:xfrm>
          <a:prstGeom prst="rect">
            <a:avLst/>
          </a:prstGeom>
          <a:noFill/>
          <a:ln w="3175">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72264" y="4977044"/>
            <a:ext cx="5505891" cy="3481155"/>
          </a:xfrm>
          <a:prstGeom prst="rect">
            <a:avLst/>
          </a:prstGeom>
        </p:spPr>
        <p:txBody>
          <a:bodyPr vert="horz" lIns="0" tIns="0" rIns="0" bIns="0" rtlCol="0">
            <a:normAutofit/>
          </a:bodyPr>
          <a:lstStyle/>
          <a:p>
            <a:pPr lvl="0"/>
            <a:r>
              <a:rPr lang="en-AU" noProof="0" dirty="0"/>
              <a:t>Click to edit Master text styles</a:t>
            </a:r>
          </a:p>
          <a:p>
            <a:pPr marL="0" lvl="1"/>
            <a:r>
              <a:rPr lang="en-AU" noProof="0" dirty="0"/>
              <a:t>Second level</a:t>
            </a:r>
          </a:p>
          <a:p>
            <a:pPr marL="144000" lvl="2" indent="-144000">
              <a:buFont typeface="Arial" pitchFamily="34" charset="0"/>
              <a:buChar char="•"/>
            </a:pPr>
            <a:r>
              <a:rPr lang="en-AU" noProof="0" dirty="0"/>
              <a:t>Third level</a:t>
            </a:r>
          </a:p>
          <a:p>
            <a:pPr marL="288000" lvl="3" indent="-144000">
              <a:buFont typeface="Arial" pitchFamily="34" charset="0"/>
              <a:buChar char="•"/>
            </a:pPr>
            <a:r>
              <a:rPr lang="en-AU" noProof="0" dirty="0"/>
              <a:t>Fourth level</a:t>
            </a:r>
          </a:p>
        </p:txBody>
      </p:sp>
      <p:sp>
        <p:nvSpPr>
          <p:cNvPr id="6" name="Footer Placeholder 5"/>
          <p:cNvSpPr>
            <a:spLocks noGrp="1"/>
          </p:cNvSpPr>
          <p:nvPr>
            <p:ph type="ftr" sz="quarter" idx="4"/>
          </p:nvPr>
        </p:nvSpPr>
        <p:spPr>
          <a:xfrm>
            <a:off x="76200" y="8685213"/>
            <a:ext cx="4800600" cy="360000"/>
          </a:xfrm>
          <a:prstGeom prst="rect">
            <a:avLst/>
          </a:prstGeom>
        </p:spPr>
        <p:txBody>
          <a:bodyPr vert="horz" lIns="91440" tIns="45720" rIns="91440" bIns="45720" rtlCol="0" anchor="b"/>
          <a:lstStyle>
            <a:lvl1pPr algn="l">
              <a:defRPr sz="1200">
                <a:latin typeface="+mn-lt"/>
                <a:cs typeface="Arial" pitchFamily="34" charset="0"/>
              </a:defRPr>
            </a:lvl1pPr>
          </a:lstStyle>
          <a:p>
            <a:endParaRPr lang="en-AU" dirty="0"/>
          </a:p>
        </p:txBody>
      </p:sp>
      <p:sp>
        <p:nvSpPr>
          <p:cNvPr id="7" name="Slide Number Placeholder 6"/>
          <p:cNvSpPr>
            <a:spLocks noGrp="1"/>
          </p:cNvSpPr>
          <p:nvPr>
            <p:ph type="sldNum" sz="quarter" idx="5"/>
          </p:nvPr>
        </p:nvSpPr>
        <p:spPr>
          <a:xfrm>
            <a:off x="5855969" y="8685213"/>
            <a:ext cx="989013" cy="360000"/>
          </a:xfrm>
          <a:prstGeom prst="rect">
            <a:avLst/>
          </a:prstGeom>
        </p:spPr>
        <p:txBody>
          <a:bodyPr vert="horz" lIns="91440" tIns="45720" rIns="91440" bIns="45720" rtlCol="0" anchor="b"/>
          <a:lstStyle>
            <a:lvl1pPr algn="r">
              <a:defRPr sz="1200">
                <a:latin typeface="+mn-lt"/>
              </a:defRPr>
            </a:lvl1pPr>
          </a:lstStyle>
          <a:p>
            <a:fld id="{D5A593CC-2149-4E6C-BC3C-0044C280ECB2}" type="slidenum">
              <a:rPr lang="en-AU" smtClean="0"/>
              <a:pPr/>
              <a:t>‹#›</a:t>
            </a:fld>
            <a:endParaRPr lang="en-AU"/>
          </a:p>
        </p:txBody>
      </p:sp>
    </p:spTree>
    <p:extLst>
      <p:ext uri="{BB962C8B-B14F-4D97-AF65-F5344CB8AC3E}">
        <p14:creationId xmlns:p14="http://schemas.microsoft.com/office/powerpoint/2010/main" val="3772576877"/>
      </p:ext>
    </p:extLst>
  </p:cSld>
  <p:clrMap bg1="lt1" tx1="dk1" bg2="lt2" tx2="dk2" accent1="accent1" accent2="accent2" accent3="accent3" accent4="accent4" accent5="accent5" accent6="accent6" hlink="hlink" folHlink="folHlink"/>
  <p:notesStyle>
    <a:lvl1pPr marL="0" algn="l" defTabSz="914171" rtl="0" eaLnBrk="1" latinLnBrk="0" hangingPunct="1">
      <a:defRPr lang="en-US" sz="1200" b="1" kern="1200" dirty="0" smtClean="0">
        <a:solidFill>
          <a:schemeClr val="tx1"/>
        </a:solidFill>
        <a:latin typeface="+mn-lt"/>
        <a:ea typeface="+mn-ea"/>
        <a:cs typeface="Arial" pitchFamily="34" charset="0"/>
      </a:defRPr>
    </a:lvl1pPr>
    <a:lvl2pPr marL="457086" algn="l" defTabSz="914171" rtl="0" eaLnBrk="1" latinLnBrk="0" hangingPunct="1">
      <a:defRPr lang="en-US" sz="1200" kern="1200" dirty="0" smtClean="0">
        <a:solidFill>
          <a:schemeClr val="tx1"/>
        </a:solidFill>
        <a:latin typeface="Arial" pitchFamily="34" charset="0"/>
        <a:ea typeface="+mn-ea"/>
        <a:cs typeface="Arial" pitchFamily="34" charset="0"/>
      </a:defRPr>
    </a:lvl2pPr>
    <a:lvl3pPr marL="914171" algn="l" defTabSz="914171" rtl="0" eaLnBrk="1" latinLnBrk="0" hangingPunct="1">
      <a:defRPr lang="en-US" sz="1200" kern="1200" dirty="0" smtClean="0">
        <a:solidFill>
          <a:schemeClr val="tx1"/>
        </a:solidFill>
        <a:latin typeface="Arial" pitchFamily="34" charset="0"/>
        <a:ea typeface="+mn-ea"/>
        <a:cs typeface="Arial" pitchFamily="34" charset="0"/>
      </a:defRPr>
    </a:lvl3pPr>
    <a:lvl4pPr marL="1371257" algn="l" defTabSz="914171" rtl="0" eaLnBrk="1" latinLnBrk="0" hangingPunct="1">
      <a:defRPr lang="en-US" sz="1200" kern="1200" dirty="0" smtClean="0">
        <a:solidFill>
          <a:schemeClr val="tx1"/>
        </a:solidFill>
        <a:latin typeface="Arial" pitchFamily="34" charset="0"/>
        <a:ea typeface="+mn-ea"/>
        <a:cs typeface="Arial" pitchFamily="34" charset="0"/>
      </a:defRPr>
    </a:lvl4pPr>
    <a:lvl5pPr marL="1828343" algn="l" defTabSz="914171" rtl="0" eaLnBrk="1" latinLnBrk="0" hangingPunct="1">
      <a:defRPr lang="en-AU" sz="1200" kern="1200" baseline="0" dirty="0">
        <a:solidFill>
          <a:schemeClr val="tx1"/>
        </a:solidFill>
        <a:latin typeface="Arial" pitchFamily="34" charset="0"/>
        <a:ea typeface="+mn-ea"/>
        <a:cs typeface="Arial" pitchFamily="34" charset="0"/>
      </a:defRPr>
    </a:lvl5pPr>
    <a:lvl6pPr marL="2285429" algn="l" defTabSz="914171" rtl="0" eaLnBrk="1" latinLnBrk="0" hangingPunct="1">
      <a:defRPr sz="1200" kern="1200">
        <a:solidFill>
          <a:schemeClr val="tx1"/>
        </a:solidFill>
        <a:latin typeface="+mn-lt"/>
        <a:ea typeface="+mn-ea"/>
        <a:cs typeface="+mn-cs"/>
      </a:defRPr>
    </a:lvl6pPr>
    <a:lvl7pPr marL="2742515" algn="l" defTabSz="914171" rtl="0" eaLnBrk="1" latinLnBrk="0" hangingPunct="1">
      <a:defRPr sz="1200" kern="1200">
        <a:solidFill>
          <a:schemeClr val="tx1"/>
        </a:solidFill>
        <a:latin typeface="+mn-lt"/>
        <a:ea typeface="+mn-ea"/>
        <a:cs typeface="+mn-cs"/>
      </a:defRPr>
    </a:lvl7pPr>
    <a:lvl8pPr marL="3199600" algn="l" defTabSz="914171" rtl="0" eaLnBrk="1" latinLnBrk="0" hangingPunct="1">
      <a:defRPr sz="1200" kern="1200">
        <a:solidFill>
          <a:schemeClr val="tx1"/>
        </a:solidFill>
        <a:latin typeface="+mn-lt"/>
        <a:ea typeface="+mn-ea"/>
        <a:cs typeface="+mn-cs"/>
      </a:defRPr>
    </a:lvl8pPr>
    <a:lvl9pPr marL="3656686" algn="l" defTabSz="91417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Lack of agreement</a:t>
            </a:r>
          </a:p>
        </p:txBody>
      </p:sp>
      <p:sp>
        <p:nvSpPr>
          <p:cNvPr id="4" name="Slide Number Placeholder 3"/>
          <p:cNvSpPr>
            <a:spLocks noGrp="1"/>
          </p:cNvSpPr>
          <p:nvPr>
            <p:ph type="sldNum" sz="quarter" idx="5"/>
          </p:nvPr>
        </p:nvSpPr>
        <p:spPr/>
        <p:txBody>
          <a:bodyPr/>
          <a:lstStyle/>
          <a:p>
            <a:fld id="{D5A593CC-2149-4E6C-BC3C-0044C280ECB2}" type="slidenum">
              <a:rPr lang="en-AU" smtClean="0"/>
              <a:pPr/>
              <a:t>6</a:t>
            </a:fld>
            <a:endParaRPr lang="en-AU"/>
          </a:p>
        </p:txBody>
      </p:sp>
    </p:spTree>
    <p:extLst>
      <p:ext uri="{BB962C8B-B14F-4D97-AF65-F5344CB8AC3E}">
        <p14:creationId xmlns:p14="http://schemas.microsoft.com/office/powerpoint/2010/main" val="571141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Low income sensitivity does better because it has unique patterns</a:t>
            </a:r>
          </a:p>
          <a:p>
            <a:pPr marL="171450" indent="-171450">
              <a:buFontTx/>
              <a:buChar char="-"/>
            </a:pPr>
            <a:r>
              <a:rPr lang="en-US" dirty="0"/>
              <a:t>High does better without outliers due to noise in data (similar for upper middle)</a:t>
            </a:r>
          </a:p>
          <a:p>
            <a:pPr marL="171450" indent="-171450">
              <a:buFontTx/>
              <a:buChar char="-"/>
            </a:pPr>
            <a:r>
              <a:rPr lang="en-US" dirty="0"/>
              <a:t>Low income does worse because the model somehow learned important patterns in the original dataset, which it has now lost (potentially because of many different possible scenarios in a lower-middle income country)</a:t>
            </a:r>
          </a:p>
        </p:txBody>
      </p:sp>
      <p:sp>
        <p:nvSpPr>
          <p:cNvPr id="4" name="Slide Number Placeholder 3"/>
          <p:cNvSpPr>
            <a:spLocks noGrp="1"/>
          </p:cNvSpPr>
          <p:nvPr>
            <p:ph type="sldNum" sz="quarter" idx="5"/>
          </p:nvPr>
        </p:nvSpPr>
        <p:spPr/>
        <p:txBody>
          <a:bodyPr/>
          <a:lstStyle/>
          <a:p>
            <a:fld id="{D5A593CC-2149-4E6C-BC3C-0044C280ECB2}" type="slidenum">
              <a:rPr lang="en-AU" smtClean="0"/>
              <a:pPr/>
              <a:t>22</a:t>
            </a:fld>
            <a:endParaRPr lang="en-AU"/>
          </a:p>
        </p:txBody>
      </p:sp>
    </p:spTree>
    <p:extLst>
      <p:ext uri="{BB962C8B-B14F-4D97-AF65-F5344CB8AC3E}">
        <p14:creationId xmlns:p14="http://schemas.microsoft.com/office/powerpoint/2010/main" val="3812603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Due to underreporting, as these models have specific mechanisms to deal with this </a:t>
            </a:r>
          </a:p>
        </p:txBody>
      </p:sp>
      <p:sp>
        <p:nvSpPr>
          <p:cNvPr id="4" name="Slide Number Placeholder 3"/>
          <p:cNvSpPr>
            <a:spLocks noGrp="1"/>
          </p:cNvSpPr>
          <p:nvPr>
            <p:ph type="sldNum" sz="quarter" idx="5"/>
          </p:nvPr>
        </p:nvSpPr>
        <p:spPr/>
        <p:txBody>
          <a:bodyPr/>
          <a:lstStyle/>
          <a:p>
            <a:fld id="{D5A593CC-2149-4E6C-BC3C-0044C280ECB2}" type="slidenum">
              <a:rPr lang="en-AU" smtClean="0"/>
              <a:pPr/>
              <a:t>26</a:t>
            </a:fld>
            <a:endParaRPr lang="en-AU"/>
          </a:p>
        </p:txBody>
      </p:sp>
    </p:spTree>
    <p:extLst>
      <p:ext uri="{BB962C8B-B14F-4D97-AF65-F5344CB8AC3E}">
        <p14:creationId xmlns:p14="http://schemas.microsoft.com/office/powerpoint/2010/main" val="521241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6E0EAF-1273-3A7B-1281-C008506639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8F20CF-EE8F-69D5-ADF6-38038707F4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BCD1CC-528A-1657-6301-59BBD0FAC45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8800C2B-A0F7-D766-CDBD-C7F3CE2E7D41}"/>
              </a:ext>
            </a:extLst>
          </p:cNvPr>
          <p:cNvSpPr>
            <a:spLocks noGrp="1"/>
          </p:cNvSpPr>
          <p:nvPr>
            <p:ph type="sldNum" sz="quarter" idx="5"/>
          </p:nvPr>
        </p:nvSpPr>
        <p:spPr/>
        <p:txBody>
          <a:bodyPr/>
          <a:lstStyle/>
          <a:p>
            <a:fld id="{D5A593CC-2149-4E6C-BC3C-0044C280ECB2}" type="slidenum">
              <a:rPr lang="en-AU" smtClean="0"/>
              <a:pPr/>
              <a:t>27</a:t>
            </a:fld>
            <a:endParaRPr lang="en-AU"/>
          </a:p>
        </p:txBody>
      </p:sp>
    </p:spTree>
    <p:extLst>
      <p:ext uri="{BB962C8B-B14F-4D97-AF65-F5344CB8AC3E}">
        <p14:creationId xmlns:p14="http://schemas.microsoft.com/office/powerpoint/2010/main" val="13317395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 No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28A07-C4C1-30A7-8E94-96BA6D0D0C72}"/>
              </a:ext>
            </a:extLst>
          </p:cNvPr>
          <p:cNvSpPr>
            <a:spLocks noGrp="1"/>
          </p:cNvSpPr>
          <p:nvPr>
            <p:ph type="title"/>
          </p:nvPr>
        </p:nvSpPr>
        <p:spPr>
          <a:xfrm>
            <a:off x="324000" y="324000"/>
            <a:ext cx="6008168" cy="1575174"/>
          </a:xfrm>
        </p:spPr>
        <p:txBody>
          <a:bodyPr/>
          <a:lstStyle>
            <a:lvl1pPr>
              <a:lnSpc>
                <a:spcPct val="80000"/>
              </a:lnSpc>
              <a:defRPr sz="6400"/>
            </a:lvl1pPr>
          </a:lstStyle>
          <a:p>
            <a:r>
              <a:rPr lang="en-GB"/>
              <a:t>Click to edit Master title style</a:t>
            </a:r>
            <a:endParaRPr lang="en-AU" dirty="0"/>
          </a:p>
        </p:txBody>
      </p:sp>
      <p:sp>
        <p:nvSpPr>
          <p:cNvPr id="6" name="Text Placeholder 5">
            <a:extLst>
              <a:ext uri="{FF2B5EF4-FFF2-40B4-BE49-F238E27FC236}">
                <a16:creationId xmlns:a16="http://schemas.microsoft.com/office/drawing/2014/main" id="{7851623C-3CAA-6B21-12BC-B4C629FFFAE3}"/>
              </a:ext>
            </a:extLst>
          </p:cNvPr>
          <p:cNvSpPr>
            <a:spLocks noGrp="1"/>
          </p:cNvSpPr>
          <p:nvPr>
            <p:ph type="body" sz="quarter" idx="10"/>
          </p:nvPr>
        </p:nvSpPr>
        <p:spPr>
          <a:xfrm>
            <a:off x="324001" y="2639258"/>
            <a:ext cx="6008168" cy="1788851"/>
          </a:xfrm>
        </p:spPr>
        <p:txBody>
          <a:bodyPr/>
          <a:lstStyle>
            <a:lvl1pPr>
              <a:defRPr sz="2000">
                <a:solidFill>
                  <a:schemeClr val="tx2"/>
                </a:solidFill>
              </a:defRPr>
            </a:lvl1pPr>
            <a:lvl2pPr marL="0" indent="0">
              <a:buNone/>
              <a:defRPr sz="1200"/>
            </a:lvl2pPr>
            <a:lvl3pPr marL="0" indent="0">
              <a:buNone/>
              <a:defRPr sz="1200"/>
            </a:lvl3pPr>
            <a:lvl4pPr marL="0" indent="0">
              <a:buNone/>
              <a:defRPr sz="1200"/>
            </a:lvl4pPr>
            <a:lvl5pPr marL="0" indent="0">
              <a:buNone/>
              <a:defRPr sz="1200"/>
            </a:lvl5pPr>
            <a:lvl6pPr marL="0" indent="0">
              <a:buNone/>
              <a:defRPr sz="1200"/>
            </a:lvl6pPr>
            <a:lvl7pPr marL="0" indent="0">
              <a:buNone/>
              <a:defRPr sz="1200"/>
            </a:lvl7pPr>
            <a:lvl8pPr marL="0" indent="0">
              <a:buNone/>
              <a:defRPr sz="1200"/>
            </a:lvl8pPr>
            <a:lvl9pPr marL="0" indent="0">
              <a:buNone/>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pic>
        <p:nvPicPr>
          <p:cNvPr id="3" name="Picture 2">
            <a:extLst>
              <a:ext uri="{FF2B5EF4-FFF2-40B4-BE49-F238E27FC236}">
                <a16:creationId xmlns:a16="http://schemas.microsoft.com/office/drawing/2014/main" id="{BA453D9D-EE98-6341-B4F9-0D00D024F9B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31200" y="0"/>
            <a:ext cx="1736846" cy="5143500"/>
          </a:xfrm>
          <a:prstGeom prst="rect">
            <a:avLst/>
          </a:prstGeom>
        </p:spPr>
      </p:pic>
    </p:spTree>
    <p:extLst>
      <p:ext uri="{BB962C8B-B14F-4D97-AF65-F5344CB8AC3E}">
        <p14:creationId xmlns:p14="http://schemas.microsoft.com/office/powerpoint/2010/main" val="2171936192"/>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mp; 2 Column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49" y="323999"/>
            <a:ext cx="5659221" cy="4136293"/>
          </a:xfrm>
        </p:spPr>
        <p:txBody>
          <a:bodyPr numCol="2" spcCol="216000"/>
          <a:lstStyle>
            <a:lvl1pPr>
              <a:defRPr>
                <a:solidFill>
                  <a:schemeClr val="accent1"/>
                </a:solidFill>
              </a:defRPr>
            </a:lvl1pPr>
            <a:lvl2pPr>
              <a:defRPr>
                <a:solidFill>
                  <a:schemeClr val="tx2"/>
                </a:solidFill>
              </a:defRPr>
            </a:lvl2pPr>
            <a:lvl3pPr>
              <a:defRPr>
                <a:solidFill>
                  <a:schemeClr val="tx2"/>
                </a:solidFill>
              </a:defRPr>
            </a:lvl3pPr>
            <a:lvl4pPr>
              <a:defRPr>
                <a:solidFill>
                  <a:schemeClr val="tx2"/>
                </a:solidFill>
              </a:defRPr>
            </a:lvl4pPr>
            <a:lvl5pPr>
              <a:defRPr baseline="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
        <p:nvSpPr>
          <p:cNvPr id="15" name="Slide Number Placeholder 14"/>
          <p:cNvSpPr>
            <a:spLocks noGrp="1"/>
          </p:cNvSpPr>
          <p:nvPr>
            <p:ph type="sldNum" sz="quarter" idx="12"/>
          </p:nvPr>
        </p:nvSpPr>
        <p:spPr/>
        <p:txBody>
          <a:bodyPr/>
          <a:lstStyle/>
          <a:p>
            <a:fld id="{CE1B70CE-F4BC-4B6F-A663-B479B5E51611}" type="slidenum">
              <a:rPr lang="en-AU" noProof="0" smtClean="0"/>
              <a:pPr/>
              <a:t>‹#›</a:t>
            </a:fld>
            <a:endParaRPr lang="en-AU" noProof="0" dirty="0"/>
          </a:p>
        </p:txBody>
      </p:sp>
      <p:sp>
        <p:nvSpPr>
          <p:cNvPr id="2" name="Date Placeholder 1">
            <a:extLst>
              <a:ext uri="{FF2B5EF4-FFF2-40B4-BE49-F238E27FC236}">
                <a16:creationId xmlns:a16="http://schemas.microsoft.com/office/drawing/2014/main" id="{7E0333F3-75A7-B2A6-85BB-36661765C956}"/>
              </a:ext>
            </a:extLst>
          </p:cNvPr>
          <p:cNvSpPr>
            <a:spLocks noGrp="1"/>
          </p:cNvSpPr>
          <p:nvPr>
            <p:ph type="dt" sz="half" idx="13"/>
          </p:nvPr>
        </p:nvSpPr>
        <p:spPr/>
        <p:txBody>
          <a:bodyPr/>
          <a:lstStyle/>
          <a:p>
            <a:fld id="{8934E496-63F3-4C2E-B343-1D24A25A0984}" type="datetime1">
              <a:rPr lang="en-AU" smtClean="0"/>
              <a:t>11/9/2025</a:t>
            </a:fld>
            <a:endParaRPr lang="en-AU" dirty="0"/>
          </a:p>
        </p:txBody>
      </p:sp>
      <p:sp>
        <p:nvSpPr>
          <p:cNvPr id="5" name="Footer Placeholder 4">
            <a:extLst>
              <a:ext uri="{FF2B5EF4-FFF2-40B4-BE49-F238E27FC236}">
                <a16:creationId xmlns:a16="http://schemas.microsoft.com/office/drawing/2014/main" id="{CBDE2D19-ADB8-B2C3-816B-C385D57CF114}"/>
              </a:ext>
            </a:extLst>
          </p:cNvPr>
          <p:cNvSpPr>
            <a:spLocks noGrp="1"/>
          </p:cNvSpPr>
          <p:nvPr>
            <p:ph type="ftr" sz="quarter" idx="14"/>
          </p:nvPr>
        </p:nvSpPr>
        <p:spPr/>
        <p:txBody>
          <a:bodyPr/>
          <a:lstStyle/>
          <a:p>
            <a:r>
              <a:rPr lang="en-US"/>
              <a:t>AREA OF THE UNIVERSITY PRESENTING   |   PRESENTATION NAME GOES HERE</a:t>
            </a:r>
            <a:endParaRPr lang="en-AU" dirty="0"/>
          </a:p>
        </p:txBody>
      </p:sp>
      <p:sp>
        <p:nvSpPr>
          <p:cNvPr id="6" name="Text Placeholder 5">
            <a:extLst>
              <a:ext uri="{FF2B5EF4-FFF2-40B4-BE49-F238E27FC236}">
                <a16:creationId xmlns:a16="http://schemas.microsoft.com/office/drawing/2014/main" id="{695293F2-5CBB-A79A-6C85-7108B5793EF8}"/>
              </a:ext>
            </a:extLst>
          </p:cNvPr>
          <p:cNvSpPr>
            <a:spLocks noGrp="1"/>
          </p:cNvSpPr>
          <p:nvPr>
            <p:ph type="body" sz="quarter" idx="10"/>
          </p:nvPr>
        </p:nvSpPr>
        <p:spPr>
          <a:xfrm>
            <a:off x="324001" y="324000"/>
            <a:ext cx="2357789" cy="4136292"/>
          </a:xfrm>
        </p:spPr>
        <p:txBody>
          <a:bodyPr/>
          <a:lstStyle>
            <a:lvl1pPr>
              <a:lnSpc>
                <a:spcPct val="80000"/>
              </a:lnSpc>
              <a:spcAft>
                <a:spcPts val="1800"/>
              </a:spcAft>
              <a:defRPr sz="3600">
                <a:solidFill>
                  <a:schemeClr val="accent1"/>
                </a:solidFill>
              </a:defRPr>
            </a:lvl1pPr>
            <a:lvl2pPr marL="0" indent="0">
              <a:buNone/>
              <a:defRPr sz="2000">
                <a:solidFill>
                  <a:schemeClr val="accent1"/>
                </a:solidFill>
              </a:defRPr>
            </a:lvl2pPr>
            <a:lvl3pPr marL="0" indent="0">
              <a:buNone/>
              <a:defRPr sz="2000">
                <a:solidFill>
                  <a:schemeClr val="accent1"/>
                </a:solidFill>
              </a:defRPr>
            </a:lvl3pPr>
            <a:lvl4pPr marL="0" indent="0">
              <a:buNone/>
              <a:defRPr sz="2000">
                <a:solidFill>
                  <a:schemeClr val="accent1"/>
                </a:solidFill>
              </a:defRPr>
            </a:lvl4pPr>
            <a:lvl5pPr marL="0" indent="0">
              <a:buNone/>
              <a:defRPr sz="2000">
                <a:solidFill>
                  <a:schemeClr val="accent1"/>
                </a:solidFill>
              </a:defRPr>
            </a:lvl5pPr>
            <a:lvl6pPr marL="0" indent="0">
              <a:buNone/>
              <a:defRPr sz="2000">
                <a:solidFill>
                  <a:schemeClr val="accent1"/>
                </a:solidFill>
              </a:defRPr>
            </a:lvl6pPr>
            <a:lvl7pPr marL="0" indent="0">
              <a:buNone/>
              <a:defRPr sz="2000">
                <a:solidFill>
                  <a:schemeClr val="accent1"/>
                </a:solidFill>
              </a:defRPr>
            </a:lvl7pPr>
            <a:lvl8pPr marL="0" indent="0">
              <a:buNone/>
              <a:defRPr sz="2000">
                <a:solidFill>
                  <a:schemeClr val="accent1"/>
                </a:solidFill>
              </a:defRPr>
            </a:lvl8pPr>
            <a:lvl9pPr marL="0" indent="0">
              <a:buNone/>
              <a:defRPr sz="2000">
                <a:solidFill>
                  <a:schemeClr val="accent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Tree>
    <p:extLst>
      <p:ext uri="{BB962C8B-B14F-4D97-AF65-F5344CB8AC3E}">
        <p14:creationId xmlns:p14="http://schemas.microsoft.com/office/powerpoint/2010/main" val="915691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mp; 1 Column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49" y="323999"/>
            <a:ext cx="5659221" cy="4136293"/>
          </a:xfrm>
        </p:spPr>
        <p:txBody>
          <a:bodyPr numCol="1" spcCol="216000"/>
          <a:lstStyle>
            <a:lvl1pPr>
              <a:defRPr>
                <a:solidFill>
                  <a:schemeClr val="accent1"/>
                </a:solidFill>
              </a:defRPr>
            </a:lvl1pPr>
            <a:lvl2pPr>
              <a:defRPr>
                <a:solidFill>
                  <a:schemeClr val="tx2"/>
                </a:solidFill>
              </a:defRPr>
            </a:lvl2pPr>
            <a:lvl3pPr>
              <a:defRPr>
                <a:solidFill>
                  <a:schemeClr val="tx2"/>
                </a:solidFill>
              </a:defRPr>
            </a:lvl3pPr>
            <a:lvl4pPr>
              <a:defRPr>
                <a:solidFill>
                  <a:schemeClr val="tx2"/>
                </a:solidFill>
              </a:defRPr>
            </a:lvl4pPr>
            <a:lvl5pPr>
              <a:defRPr baseline="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
        <p:nvSpPr>
          <p:cNvPr id="15" name="Slide Number Placeholder 14"/>
          <p:cNvSpPr>
            <a:spLocks noGrp="1"/>
          </p:cNvSpPr>
          <p:nvPr>
            <p:ph type="sldNum" sz="quarter" idx="12"/>
          </p:nvPr>
        </p:nvSpPr>
        <p:spPr/>
        <p:txBody>
          <a:bodyPr/>
          <a:lstStyle/>
          <a:p>
            <a:fld id="{CE1B70CE-F4BC-4B6F-A663-B479B5E51611}" type="slidenum">
              <a:rPr lang="en-AU" noProof="0" smtClean="0"/>
              <a:pPr/>
              <a:t>‹#›</a:t>
            </a:fld>
            <a:endParaRPr lang="en-AU" noProof="0" dirty="0"/>
          </a:p>
        </p:txBody>
      </p:sp>
      <p:sp>
        <p:nvSpPr>
          <p:cNvPr id="2" name="Date Placeholder 1">
            <a:extLst>
              <a:ext uri="{FF2B5EF4-FFF2-40B4-BE49-F238E27FC236}">
                <a16:creationId xmlns:a16="http://schemas.microsoft.com/office/drawing/2014/main" id="{7E0333F3-75A7-B2A6-85BB-36661765C956}"/>
              </a:ext>
            </a:extLst>
          </p:cNvPr>
          <p:cNvSpPr>
            <a:spLocks noGrp="1"/>
          </p:cNvSpPr>
          <p:nvPr>
            <p:ph type="dt" sz="half" idx="13"/>
          </p:nvPr>
        </p:nvSpPr>
        <p:spPr/>
        <p:txBody>
          <a:bodyPr/>
          <a:lstStyle/>
          <a:p>
            <a:fld id="{6E4E3799-214B-496A-82C4-30A6F6C6B354}" type="datetime1">
              <a:rPr lang="en-AU" smtClean="0"/>
              <a:t>11/9/2025</a:t>
            </a:fld>
            <a:endParaRPr lang="en-AU" dirty="0"/>
          </a:p>
        </p:txBody>
      </p:sp>
      <p:sp>
        <p:nvSpPr>
          <p:cNvPr id="5" name="Footer Placeholder 4">
            <a:extLst>
              <a:ext uri="{FF2B5EF4-FFF2-40B4-BE49-F238E27FC236}">
                <a16:creationId xmlns:a16="http://schemas.microsoft.com/office/drawing/2014/main" id="{CBDE2D19-ADB8-B2C3-816B-C385D57CF114}"/>
              </a:ext>
            </a:extLst>
          </p:cNvPr>
          <p:cNvSpPr>
            <a:spLocks noGrp="1"/>
          </p:cNvSpPr>
          <p:nvPr>
            <p:ph type="ftr" sz="quarter" idx="14"/>
          </p:nvPr>
        </p:nvSpPr>
        <p:spPr/>
        <p:txBody>
          <a:bodyPr/>
          <a:lstStyle/>
          <a:p>
            <a:r>
              <a:rPr lang="en-US"/>
              <a:t>AREA OF THE UNIVERSITY PRESENTING   |   PRESENTATION NAME GOES HERE</a:t>
            </a:r>
            <a:endParaRPr lang="en-AU" dirty="0"/>
          </a:p>
        </p:txBody>
      </p:sp>
      <p:sp>
        <p:nvSpPr>
          <p:cNvPr id="6" name="Text Placeholder 5">
            <a:extLst>
              <a:ext uri="{FF2B5EF4-FFF2-40B4-BE49-F238E27FC236}">
                <a16:creationId xmlns:a16="http://schemas.microsoft.com/office/drawing/2014/main" id="{695293F2-5CBB-A79A-6C85-7108B5793EF8}"/>
              </a:ext>
            </a:extLst>
          </p:cNvPr>
          <p:cNvSpPr>
            <a:spLocks noGrp="1"/>
          </p:cNvSpPr>
          <p:nvPr>
            <p:ph type="body" sz="quarter" idx="10"/>
          </p:nvPr>
        </p:nvSpPr>
        <p:spPr>
          <a:xfrm>
            <a:off x="324001" y="324000"/>
            <a:ext cx="2357789" cy="4136292"/>
          </a:xfrm>
        </p:spPr>
        <p:txBody>
          <a:bodyPr/>
          <a:lstStyle>
            <a:lvl1pPr>
              <a:lnSpc>
                <a:spcPct val="80000"/>
              </a:lnSpc>
              <a:spcAft>
                <a:spcPts val="1800"/>
              </a:spcAft>
              <a:defRPr sz="3600">
                <a:solidFill>
                  <a:schemeClr val="accent1"/>
                </a:solidFill>
              </a:defRPr>
            </a:lvl1pPr>
            <a:lvl2pPr marL="0" indent="0">
              <a:buNone/>
              <a:defRPr sz="2000">
                <a:solidFill>
                  <a:schemeClr val="accent1"/>
                </a:solidFill>
              </a:defRPr>
            </a:lvl2pPr>
            <a:lvl3pPr marL="0" indent="0">
              <a:buNone/>
              <a:defRPr sz="2000">
                <a:solidFill>
                  <a:schemeClr val="accent1"/>
                </a:solidFill>
              </a:defRPr>
            </a:lvl3pPr>
            <a:lvl4pPr marL="0" indent="0">
              <a:buNone/>
              <a:defRPr sz="2000">
                <a:solidFill>
                  <a:schemeClr val="accent1"/>
                </a:solidFill>
              </a:defRPr>
            </a:lvl4pPr>
            <a:lvl5pPr marL="0" indent="0">
              <a:buNone/>
              <a:defRPr sz="2000">
                <a:solidFill>
                  <a:schemeClr val="accent1"/>
                </a:solidFill>
              </a:defRPr>
            </a:lvl5pPr>
            <a:lvl6pPr marL="0" indent="0">
              <a:buNone/>
              <a:defRPr sz="2000">
                <a:solidFill>
                  <a:schemeClr val="accent1"/>
                </a:solidFill>
              </a:defRPr>
            </a:lvl6pPr>
            <a:lvl7pPr marL="0" indent="0">
              <a:buNone/>
              <a:defRPr sz="2000">
                <a:solidFill>
                  <a:schemeClr val="accent1"/>
                </a:solidFill>
              </a:defRPr>
            </a:lvl7pPr>
            <a:lvl8pPr marL="0" indent="0">
              <a:buNone/>
              <a:defRPr sz="2000">
                <a:solidFill>
                  <a:schemeClr val="accent1"/>
                </a:solidFill>
              </a:defRPr>
            </a:lvl8pPr>
            <a:lvl9pPr marL="0" indent="0">
              <a:buNone/>
              <a:defRPr sz="2000">
                <a:solidFill>
                  <a:schemeClr val="accent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Tree>
    <p:extLst>
      <p:ext uri="{BB962C8B-B14F-4D97-AF65-F5344CB8AC3E}">
        <p14:creationId xmlns:p14="http://schemas.microsoft.com/office/powerpoint/2010/main" val="1750729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Content &amp; Large Right Image">
    <p:spTree>
      <p:nvGrpSpPr>
        <p:cNvPr id="1" name=""/>
        <p:cNvGrpSpPr/>
        <p:nvPr/>
      </p:nvGrpSpPr>
      <p:grpSpPr>
        <a:xfrm>
          <a:off x="0" y="0"/>
          <a:ext cx="0" cy="0"/>
          <a:chOff x="0" y="0"/>
          <a:chExt cx="0" cy="0"/>
        </a:xfrm>
      </p:grpSpPr>
      <p:sp>
        <p:nvSpPr>
          <p:cNvPr id="15" name="Slide Number Placeholder 14"/>
          <p:cNvSpPr>
            <a:spLocks noGrp="1"/>
          </p:cNvSpPr>
          <p:nvPr>
            <p:ph type="sldNum" sz="quarter" idx="12"/>
          </p:nvPr>
        </p:nvSpPr>
        <p:spPr/>
        <p:txBody>
          <a:bodyPr/>
          <a:lstStyle/>
          <a:p>
            <a:fld id="{CE1B70CE-F4BC-4B6F-A663-B479B5E51611}" type="slidenum">
              <a:rPr lang="en-AU" noProof="0" smtClean="0"/>
              <a:pPr/>
              <a:t>‹#›</a:t>
            </a:fld>
            <a:endParaRPr lang="en-AU" noProof="0" dirty="0"/>
          </a:p>
        </p:txBody>
      </p:sp>
      <p:sp>
        <p:nvSpPr>
          <p:cNvPr id="2" name="Date Placeholder 1">
            <a:extLst>
              <a:ext uri="{FF2B5EF4-FFF2-40B4-BE49-F238E27FC236}">
                <a16:creationId xmlns:a16="http://schemas.microsoft.com/office/drawing/2014/main" id="{7E0333F3-75A7-B2A6-85BB-36661765C956}"/>
              </a:ext>
            </a:extLst>
          </p:cNvPr>
          <p:cNvSpPr>
            <a:spLocks noGrp="1"/>
          </p:cNvSpPr>
          <p:nvPr>
            <p:ph type="dt" sz="half" idx="13"/>
          </p:nvPr>
        </p:nvSpPr>
        <p:spPr/>
        <p:txBody>
          <a:bodyPr/>
          <a:lstStyle/>
          <a:p>
            <a:fld id="{8E4D8706-1485-417A-A458-36DF27592044}" type="datetime1">
              <a:rPr lang="en-AU" smtClean="0"/>
              <a:t>11/9/2025</a:t>
            </a:fld>
            <a:endParaRPr lang="en-AU" dirty="0"/>
          </a:p>
        </p:txBody>
      </p:sp>
      <p:sp>
        <p:nvSpPr>
          <p:cNvPr id="5" name="Footer Placeholder 4">
            <a:extLst>
              <a:ext uri="{FF2B5EF4-FFF2-40B4-BE49-F238E27FC236}">
                <a16:creationId xmlns:a16="http://schemas.microsoft.com/office/drawing/2014/main" id="{CBDE2D19-ADB8-B2C3-816B-C385D57CF114}"/>
              </a:ext>
            </a:extLst>
          </p:cNvPr>
          <p:cNvSpPr>
            <a:spLocks noGrp="1"/>
          </p:cNvSpPr>
          <p:nvPr>
            <p:ph type="ftr" sz="quarter" idx="14"/>
          </p:nvPr>
        </p:nvSpPr>
        <p:spPr/>
        <p:txBody>
          <a:bodyPr/>
          <a:lstStyle/>
          <a:p>
            <a:r>
              <a:rPr lang="en-US"/>
              <a:t>AREA OF THE UNIVERSITY PRESENTING   |   PRESENTATION NAME GOES HERE</a:t>
            </a:r>
            <a:endParaRPr lang="en-AU" dirty="0"/>
          </a:p>
        </p:txBody>
      </p:sp>
      <p:sp>
        <p:nvSpPr>
          <p:cNvPr id="6" name="Picture Placeholder 2">
            <a:extLst>
              <a:ext uri="{FF2B5EF4-FFF2-40B4-BE49-F238E27FC236}">
                <a16:creationId xmlns:a16="http://schemas.microsoft.com/office/drawing/2014/main" id="{F1CD4ACE-0E96-00E3-D687-199BD15B7D03}"/>
              </a:ext>
            </a:extLst>
          </p:cNvPr>
          <p:cNvSpPr>
            <a:spLocks noGrp="1"/>
          </p:cNvSpPr>
          <p:nvPr>
            <p:ph type="pic" sz="quarter" idx="15"/>
          </p:nvPr>
        </p:nvSpPr>
        <p:spPr>
          <a:xfrm>
            <a:off x="3131820" y="323999"/>
            <a:ext cx="5688180" cy="4136291"/>
          </a:xfrm>
        </p:spPr>
        <p:txBody>
          <a:bodyPr anchor="ctr"/>
          <a:lstStyle>
            <a:lvl1pPr algn="ctr">
              <a:defRPr>
                <a:solidFill>
                  <a:schemeClr val="tx2"/>
                </a:solidFill>
              </a:defRPr>
            </a:lvl1pPr>
          </a:lstStyle>
          <a:p>
            <a:r>
              <a:rPr lang="en-GB"/>
              <a:t>Click icon to add picture</a:t>
            </a:r>
            <a:endParaRPr lang="en-AU"/>
          </a:p>
        </p:txBody>
      </p:sp>
      <p:sp>
        <p:nvSpPr>
          <p:cNvPr id="8" name="Text Placeholder 5">
            <a:extLst>
              <a:ext uri="{FF2B5EF4-FFF2-40B4-BE49-F238E27FC236}">
                <a16:creationId xmlns:a16="http://schemas.microsoft.com/office/drawing/2014/main" id="{120F80D6-1C04-0BBB-4495-6794150DF5DA}"/>
              </a:ext>
            </a:extLst>
          </p:cNvPr>
          <p:cNvSpPr>
            <a:spLocks noGrp="1"/>
          </p:cNvSpPr>
          <p:nvPr>
            <p:ph type="body" sz="quarter" idx="10"/>
          </p:nvPr>
        </p:nvSpPr>
        <p:spPr>
          <a:xfrm rot="16200000">
            <a:off x="1470701" y="2846146"/>
            <a:ext cx="3095979" cy="132309"/>
          </a:xfrm>
        </p:spPr>
        <p:txBody>
          <a:bodyPr anchor="b"/>
          <a:lstStyle>
            <a:lvl1pPr algn="l">
              <a:spcAft>
                <a:spcPts val="0"/>
              </a:spcAft>
              <a:defRPr sz="600">
                <a:solidFill>
                  <a:schemeClr val="tx2"/>
                </a:solidFill>
              </a:defRPr>
            </a:lvl1pPr>
            <a:lvl2pPr marL="0" indent="0" algn="l">
              <a:spcAft>
                <a:spcPts val="0"/>
              </a:spcAft>
              <a:buNone/>
              <a:defRPr sz="600"/>
            </a:lvl2pPr>
            <a:lvl3pPr marL="0" indent="0" algn="l">
              <a:spcAft>
                <a:spcPts val="0"/>
              </a:spcAft>
              <a:buNone/>
              <a:defRPr sz="600"/>
            </a:lvl3pPr>
            <a:lvl4pPr marL="0" indent="0" algn="l">
              <a:spcAft>
                <a:spcPts val="0"/>
              </a:spcAft>
              <a:buNone/>
              <a:defRPr sz="600"/>
            </a:lvl4pPr>
            <a:lvl5pPr marL="0" indent="0" algn="l">
              <a:spcAft>
                <a:spcPts val="0"/>
              </a:spcAft>
              <a:buNone/>
              <a:defRPr sz="600"/>
            </a:lvl5pPr>
            <a:lvl6pPr marL="0" indent="0" algn="l">
              <a:spcAft>
                <a:spcPts val="0"/>
              </a:spcAft>
              <a:buNone/>
              <a:defRPr sz="600"/>
            </a:lvl6pPr>
            <a:lvl7pPr marL="0" indent="0" algn="l">
              <a:spcAft>
                <a:spcPts val="0"/>
              </a:spcAft>
              <a:buNone/>
              <a:defRPr sz="600"/>
            </a:lvl7pPr>
            <a:lvl8pPr marL="0" indent="0" algn="l">
              <a:spcAft>
                <a:spcPts val="0"/>
              </a:spcAft>
              <a:buNone/>
              <a:defRPr sz="600"/>
            </a:lvl8pPr>
            <a:lvl9pPr marL="0" indent="0" algn="l">
              <a:spcAft>
                <a:spcPts val="0"/>
              </a:spcAft>
              <a:buNone/>
              <a:defRPr sz="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
        <p:nvSpPr>
          <p:cNvPr id="10" name="Text Placeholder 9">
            <a:extLst>
              <a:ext uri="{FF2B5EF4-FFF2-40B4-BE49-F238E27FC236}">
                <a16:creationId xmlns:a16="http://schemas.microsoft.com/office/drawing/2014/main" id="{870D8D4D-0FE1-F138-0177-A63732435E60}"/>
              </a:ext>
            </a:extLst>
          </p:cNvPr>
          <p:cNvSpPr>
            <a:spLocks noGrp="1"/>
          </p:cNvSpPr>
          <p:nvPr>
            <p:ph type="body" sz="quarter" idx="16"/>
          </p:nvPr>
        </p:nvSpPr>
        <p:spPr>
          <a:xfrm>
            <a:off x="324001" y="323999"/>
            <a:ext cx="2177770" cy="4135438"/>
          </a:xfrm>
        </p:spPr>
        <p:txBody>
          <a:bodyPr/>
          <a:lstStyle>
            <a:lvl1pPr>
              <a:lnSpc>
                <a:spcPct val="80000"/>
              </a:lnSpc>
              <a:spcAft>
                <a:spcPts val="1800"/>
              </a:spcAft>
              <a:defRPr sz="3600"/>
            </a:lvl1pPr>
            <a:lvl2pPr>
              <a:defRPr sz="2000"/>
            </a:lvl2pPr>
            <a:lvl3pPr marL="0" indent="0">
              <a:buNone/>
              <a:defRPr/>
            </a:lvl3pPr>
            <a:lvl4pPr marL="180000" indent="-180000">
              <a:buFont typeface="Arial" panose="020B0604020202020204" pitchFamily="34" charset="0"/>
              <a:buChar char="•"/>
              <a:defRPr/>
            </a:lvl4pPr>
            <a:lvl5pPr marL="360000">
              <a:defRPr/>
            </a:lvl5pPr>
            <a:lvl6pPr marL="540000">
              <a:defRPr/>
            </a:lvl6pPr>
            <a:lvl7pPr marL="720000">
              <a:defRPr/>
            </a:lvl7pPr>
            <a:lvl8pPr marL="900000">
              <a:defRPr/>
            </a:lvl8pPr>
            <a:lvl9pPr marL="1080000">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Tree>
    <p:extLst>
      <p:ext uri="{BB962C8B-B14F-4D97-AF65-F5344CB8AC3E}">
        <p14:creationId xmlns:p14="http://schemas.microsoft.com/office/powerpoint/2010/main" val="4111499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Content &amp; Right Imag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4001" y="1428750"/>
            <a:ext cx="3600000" cy="3031541"/>
          </a:xfrm>
        </p:spPr>
        <p:txBody>
          <a:bodyPr/>
          <a:lstStyle>
            <a:lvl1pPr>
              <a:defRPr>
                <a:solidFill>
                  <a:schemeClr val="accent1"/>
                </a:solidFill>
              </a:defRPr>
            </a:lvl1pPr>
            <a:lvl2pPr>
              <a:defRPr>
                <a:solidFill>
                  <a:schemeClr val="tx2"/>
                </a:solidFill>
              </a:defRPr>
            </a:lvl2pPr>
            <a:lvl3pPr>
              <a:defRPr>
                <a:solidFill>
                  <a:schemeClr val="tx2"/>
                </a:solidFill>
              </a:defRPr>
            </a:lvl3pPr>
            <a:lvl4pPr>
              <a:defRPr>
                <a:solidFill>
                  <a:schemeClr val="tx2"/>
                </a:solidFill>
              </a:defRPr>
            </a:lvl4pPr>
            <a:lvl5pPr>
              <a:defRPr baseline="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
        <p:nvSpPr>
          <p:cNvPr id="15" name="Slide Number Placeholder 14"/>
          <p:cNvSpPr>
            <a:spLocks noGrp="1"/>
          </p:cNvSpPr>
          <p:nvPr>
            <p:ph type="sldNum" sz="quarter" idx="12"/>
          </p:nvPr>
        </p:nvSpPr>
        <p:spPr/>
        <p:txBody>
          <a:bodyPr/>
          <a:lstStyle/>
          <a:p>
            <a:fld id="{CE1B70CE-F4BC-4B6F-A663-B479B5E51611}" type="slidenum">
              <a:rPr lang="en-AU" noProof="0" smtClean="0"/>
              <a:pPr/>
              <a:t>‹#›</a:t>
            </a:fld>
            <a:endParaRPr lang="en-AU" noProof="0" dirty="0"/>
          </a:p>
        </p:txBody>
      </p:sp>
      <p:sp>
        <p:nvSpPr>
          <p:cNvPr id="4" name="Title 3">
            <a:extLst>
              <a:ext uri="{FF2B5EF4-FFF2-40B4-BE49-F238E27FC236}">
                <a16:creationId xmlns:a16="http://schemas.microsoft.com/office/drawing/2014/main" id="{272395DC-7BA8-4EF8-B92E-4B8E6A69BF11}"/>
              </a:ext>
            </a:extLst>
          </p:cNvPr>
          <p:cNvSpPr>
            <a:spLocks noGrp="1"/>
          </p:cNvSpPr>
          <p:nvPr>
            <p:ph type="title"/>
          </p:nvPr>
        </p:nvSpPr>
        <p:spPr>
          <a:xfrm>
            <a:off x="324000" y="324000"/>
            <a:ext cx="3600000" cy="398658"/>
          </a:xfrm>
        </p:spPr>
        <p:txBody>
          <a:bodyPr/>
          <a:lstStyle>
            <a:lvl1pPr>
              <a:defRPr>
                <a:solidFill>
                  <a:schemeClr val="accent1"/>
                </a:solidFill>
              </a:defRPr>
            </a:lvl1pPr>
          </a:lstStyle>
          <a:p>
            <a:r>
              <a:rPr lang="en-GB"/>
              <a:t>Click to edit Master title style</a:t>
            </a:r>
            <a:endParaRPr lang="en-AU" dirty="0"/>
          </a:p>
        </p:txBody>
      </p:sp>
      <p:sp>
        <p:nvSpPr>
          <p:cNvPr id="2" name="Date Placeholder 1">
            <a:extLst>
              <a:ext uri="{FF2B5EF4-FFF2-40B4-BE49-F238E27FC236}">
                <a16:creationId xmlns:a16="http://schemas.microsoft.com/office/drawing/2014/main" id="{7E0333F3-75A7-B2A6-85BB-36661765C956}"/>
              </a:ext>
            </a:extLst>
          </p:cNvPr>
          <p:cNvSpPr>
            <a:spLocks noGrp="1"/>
          </p:cNvSpPr>
          <p:nvPr>
            <p:ph type="dt" sz="half" idx="13"/>
          </p:nvPr>
        </p:nvSpPr>
        <p:spPr/>
        <p:txBody>
          <a:bodyPr/>
          <a:lstStyle/>
          <a:p>
            <a:fld id="{60F7907A-38EB-4D32-85A9-33E59C11D28E}" type="datetime1">
              <a:rPr lang="en-AU" smtClean="0"/>
              <a:t>11/9/2025</a:t>
            </a:fld>
            <a:endParaRPr lang="en-AU" dirty="0"/>
          </a:p>
        </p:txBody>
      </p:sp>
      <p:sp>
        <p:nvSpPr>
          <p:cNvPr id="5" name="Footer Placeholder 4">
            <a:extLst>
              <a:ext uri="{FF2B5EF4-FFF2-40B4-BE49-F238E27FC236}">
                <a16:creationId xmlns:a16="http://schemas.microsoft.com/office/drawing/2014/main" id="{CBDE2D19-ADB8-B2C3-816B-C385D57CF114}"/>
              </a:ext>
            </a:extLst>
          </p:cNvPr>
          <p:cNvSpPr>
            <a:spLocks noGrp="1"/>
          </p:cNvSpPr>
          <p:nvPr>
            <p:ph type="ftr" sz="quarter" idx="14"/>
          </p:nvPr>
        </p:nvSpPr>
        <p:spPr/>
        <p:txBody>
          <a:bodyPr/>
          <a:lstStyle/>
          <a:p>
            <a:r>
              <a:rPr lang="en-US"/>
              <a:t>AREA OF THE UNIVERSITY PRESENTING   |   PRESENTATION NAME GOES HERE</a:t>
            </a:r>
            <a:endParaRPr lang="en-AU" dirty="0"/>
          </a:p>
        </p:txBody>
      </p:sp>
      <p:sp>
        <p:nvSpPr>
          <p:cNvPr id="6" name="Picture Placeholder 2">
            <a:extLst>
              <a:ext uri="{FF2B5EF4-FFF2-40B4-BE49-F238E27FC236}">
                <a16:creationId xmlns:a16="http://schemas.microsoft.com/office/drawing/2014/main" id="{F1CD4ACE-0E96-00E3-D687-199BD15B7D03}"/>
              </a:ext>
            </a:extLst>
          </p:cNvPr>
          <p:cNvSpPr>
            <a:spLocks noGrp="1"/>
          </p:cNvSpPr>
          <p:nvPr>
            <p:ph type="pic" sz="quarter" idx="15"/>
          </p:nvPr>
        </p:nvSpPr>
        <p:spPr>
          <a:xfrm>
            <a:off x="5291999" y="323999"/>
            <a:ext cx="3528000" cy="4136291"/>
          </a:xfrm>
        </p:spPr>
        <p:txBody>
          <a:bodyPr anchor="ctr"/>
          <a:lstStyle>
            <a:lvl1pPr algn="ctr">
              <a:defRPr>
                <a:solidFill>
                  <a:schemeClr val="tx2"/>
                </a:solidFill>
              </a:defRPr>
            </a:lvl1pPr>
          </a:lstStyle>
          <a:p>
            <a:r>
              <a:rPr lang="en-GB"/>
              <a:t>Click icon to add picture</a:t>
            </a:r>
            <a:endParaRPr lang="en-AU"/>
          </a:p>
        </p:txBody>
      </p:sp>
      <p:cxnSp>
        <p:nvCxnSpPr>
          <p:cNvPr id="7" name="Straight Connector 6">
            <a:extLst>
              <a:ext uri="{FF2B5EF4-FFF2-40B4-BE49-F238E27FC236}">
                <a16:creationId xmlns:a16="http://schemas.microsoft.com/office/drawing/2014/main" id="{216E6935-1CC7-E053-FB4D-77B0A901CC7F}"/>
              </a:ext>
            </a:extLst>
          </p:cNvPr>
          <p:cNvCxnSpPr/>
          <p:nvPr userDrawn="1"/>
        </p:nvCxnSpPr>
        <p:spPr>
          <a:xfrm>
            <a:off x="4572000" y="324000"/>
            <a:ext cx="0" cy="4104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Placeholder 5">
            <a:extLst>
              <a:ext uri="{FF2B5EF4-FFF2-40B4-BE49-F238E27FC236}">
                <a16:creationId xmlns:a16="http://schemas.microsoft.com/office/drawing/2014/main" id="{120F80D6-1C04-0BBB-4495-6794150DF5DA}"/>
              </a:ext>
            </a:extLst>
          </p:cNvPr>
          <p:cNvSpPr>
            <a:spLocks noGrp="1"/>
          </p:cNvSpPr>
          <p:nvPr>
            <p:ph type="body" sz="quarter" idx="10"/>
          </p:nvPr>
        </p:nvSpPr>
        <p:spPr>
          <a:xfrm rot="16200000">
            <a:off x="3624289" y="2846146"/>
            <a:ext cx="3095979" cy="132309"/>
          </a:xfrm>
        </p:spPr>
        <p:txBody>
          <a:bodyPr anchor="b"/>
          <a:lstStyle>
            <a:lvl1pPr algn="l">
              <a:spcAft>
                <a:spcPts val="0"/>
              </a:spcAft>
              <a:defRPr sz="600">
                <a:solidFill>
                  <a:schemeClr val="tx2"/>
                </a:solidFill>
              </a:defRPr>
            </a:lvl1pPr>
            <a:lvl2pPr marL="0" indent="0" algn="l">
              <a:spcAft>
                <a:spcPts val="0"/>
              </a:spcAft>
              <a:buNone/>
              <a:defRPr sz="600"/>
            </a:lvl2pPr>
            <a:lvl3pPr marL="0" indent="0" algn="l">
              <a:spcAft>
                <a:spcPts val="0"/>
              </a:spcAft>
              <a:buNone/>
              <a:defRPr sz="600"/>
            </a:lvl3pPr>
            <a:lvl4pPr marL="0" indent="0" algn="l">
              <a:spcAft>
                <a:spcPts val="0"/>
              </a:spcAft>
              <a:buNone/>
              <a:defRPr sz="600"/>
            </a:lvl4pPr>
            <a:lvl5pPr marL="0" indent="0" algn="l">
              <a:spcAft>
                <a:spcPts val="0"/>
              </a:spcAft>
              <a:buNone/>
              <a:defRPr sz="600"/>
            </a:lvl5pPr>
            <a:lvl6pPr marL="0" indent="0" algn="l">
              <a:spcAft>
                <a:spcPts val="0"/>
              </a:spcAft>
              <a:buNone/>
              <a:defRPr sz="600"/>
            </a:lvl6pPr>
            <a:lvl7pPr marL="0" indent="0" algn="l">
              <a:spcAft>
                <a:spcPts val="0"/>
              </a:spcAft>
              <a:buNone/>
              <a:defRPr sz="600"/>
            </a:lvl7pPr>
            <a:lvl8pPr marL="0" indent="0" algn="l">
              <a:spcAft>
                <a:spcPts val="0"/>
              </a:spcAft>
              <a:buNone/>
              <a:defRPr sz="600"/>
            </a:lvl8pPr>
            <a:lvl9pPr marL="0" indent="0" algn="l">
              <a:spcAft>
                <a:spcPts val="0"/>
              </a:spcAft>
              <a:buNone/>
              <a:defRPr sz="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Tree>
    <p:extLst>
      <p:ext uri="{BB962C8B-B14F-4D97-AF65-F5344CB8AC3E}">
        <p14:creationId xmlns:p14="http://schemas.microsoft.com/office/powerpoint/2010/main" val="3724946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Content &amp; Left Imag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220000" y="1428750"/>
            <a:ext cx="3600000" cy="3031541"/>
          </a:xfrm>
        </p:spPr>
        <p:txBody>
          <a:bodyPr/>
          <a:lstStyle>
            <a:lvl1pPr>
              <a:defRPr>
                <a:solidFill>
                  <a:schemeClr val="accent1"/>
                </a:solidFill>
              </a:defRPr>
            </a:lvl1pPr>
            <a:lvl2pPr>
              <a:defRPr>
                <a:solidFill>
                  <a:schemeClr val="tx2"/>
                </a:solidFill>
              </a:defRPr>
            </a:lvl2pPr>
            <a:lvl3pPr>
              <a:defRPr>
                <a:solidFill>
                  <a:schemeClr val="tx2"/>
                </a:solidFill>
              </a:defRPr>
            </a:lvl3pPr>
            <a:lvl4pPr>
              <a:defRPr>
                <a:solidFill>
                  <a:schemeClr val="tx2"/>
                </a:solidFill>
              </a:defRPr>
            </a:lvl4pPr>
            <a:lvl5pPr>
              <a:defRPr baseline="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
        <p:nvSpPr>
          <p:cNvPr id="15" name="Slide Number Placeholder 14"/>
          <p:cNvSpPr>
            <a:spLocks noGrp="1"/>
          </p:cNvSpPr>
          <p:nvPr>
            <p:ph type="sldNum" sz="quarter" idx="12"/>
          </p:nvPr>
        </p:nvSpPr>
        <p:spPr/>
        <p:txBody>
          <a:bodyPr/>
          <a:lstStyle/>
          <a:p>
            <a:fld id="{CE1B70CE-F4BC-4B6F-A663-B479B5E51611}" type="slidenum">
              <a:rPr lang="en-AU" noProof="0" smtClean="0"/>
              <a:pPr/>
              <a:t>‹#›</a:t>
            </a:fld>
            <a:endParaRPr lang="en-AU" noProof="0" dirty="0"/>
          </a:p>
        </p:txBody>
      </p:sp>
      <p:sp>
        <p:nvSpPr>
          <p:cNvPr id="4" name="Title 3">
            <a:extLst>
              <a:ext uri="{FF2B5EF4-FFF2-40B4-BE49-F238E27FC236}">
                <a16:creationId xmlns:a16="http://schemas.microsoft.com/office/drawing/2014/main" id="{272395DC-7BA8-4EF8-B92E-4B8E6A69BF11}"/>
              </a:ext>
            </a:extLst>
          </p:cNvPr>
          <p:cNvSpPr>
            <a:spLocks noGrp="1"/>
          </p:cNvSpPr>
          <p:nvPr>
            <p:ph type="title"/>
          </p:nvPr>
        </p:nvSpPr>
        <p:spPr>
          <a:xfrm>
            <a:off x="5220000" y="323999"/>
            <a:ext cx="3600000" cy="942605"/>
          </a:xfrm>
        </p:spPr>
        <p:txBody>
          <a:bodyPr/>
          <a:lstStyle>
            <a:lvl1pPr>
              <a:defRPr>
                <a:solidFill>
                  <a:schemeClr val="accent1"/>
                </a:solidFill>
              </a:defRPr>
            </a:lvl1pPr>
          </a:lstStyle>
          <a:p>
            <a:r>
              <a:rPr lang="en-GB"/>
              <a:t>Click to edit Master title style</a:t>
            </a:r>
            <a:endParaRPr lang="en-AU" dirty="0"/>
          </a:p>
        </p:txBody>
      </p:sp>
      <p:sp>
        <p:nvSpPr>
          <p:cNvPr id="2" name="Date Placeholder 1">
            <a:extLst>
              <a:ext uri="{FF2B5EF4-FFF2-40B4-BE49-F238E27FC236}">
                <a16:creationId xmlns:a16="http://schemas.microsoft.com/office/drawing/2014/main" id="{7E0333F3-75A7-B2A6-85BB-36661765C956}"/>
              </a:ext>
            </a:extLst>
          </p:cNvPr>
          <p:cNvSpPr>
            <a:spLocks noGrp="1"/>
          </p:cNvSpPr>
          <p:nvPr>
            <p:ph type="dt" sz="half" idx="13"/>
          </p:nvPr>
        </p:nvSpPr>
        <p:spPr/>
        <p:txBody>
          <a:bodyPr/>
          <a:lstStyle/>
          <a:p>
            <a:fld id="{2923787C-E3C9-48E0-BD4C-221297B0859B}" type="datetime1">
              <a:rPr lang="en-AU" smtClean="0"/>
              <a:t>11/9/2025</a:t>
            </a:fld>
            <a:endParaRPr lang="en-AU" dirty="0"/>
          </a:p>
        </p:txBody>
      </p:sp>
      <p:sp>
        <p:nvSpPr>
          <p:cNvPr id="5" name="Footer Placeholder 4">
            <a:extLst>
              <a:ext uri="{FF2B5EF4-FFF2-40B4-BE49-F238E27FC236}">
                <a16:creationId xmlns:a16="http://schemas.microsoft.com/office/drawing/2014/main" id="{CBDE2D19-ADB8-B2C3-816B-C385D57CF114}"/>
              </a:ext>
            </a:extLst>
          </p:cNvPr>
          <p:cNvSpPr>
            <a:spLocks noGrp="1"/>
          </p:cNvSpPr>
          <p:nvPr>
            <p:ph type="ftr" sz="quarter" idx="14"/>
          </p:nvPr>
        </p:nvSpPr>
        <p:spPr/>
        <p:txBody>
          <a:bodyPr/>
          <a:lstStyle/>
          <a:p>
            <a:r>
              <a:rPr lang="en-US"/>
              <a:t>AREA OF THE UNIVERSITY PRESENTING   |   PRESENTATION NAME GOES HERE</a:t>
            </a:r>
            <a:endParaRPr lang="en-AU" dirty="0"/>
          </a:p>
        </p:txBody>
      </p:sp>
      <p:sp>
        <p:nvSpPr>
          <p:cNvPr id="6" name="Picture Placeholder 2">
            <a:extLst>
              <a:ext uri="{FF2B5EF4-FFF2-40B4-BE49-F238E27FC236}">
                <a16:creationId xmlns:a16="http://schemas.microsoft.com/office/drawing/2014/main" id="{F1CD4ACE-0E96-00E3-D687-199BD15B7D03}"/>
              </a:ext>
            </a:extLst>
          </p:cNvPr>
          <p:cNvSpPr>
            <a:spLocks noGrp="1"/>
          </p:cNvSpPr>
          <p:nvPr>
            <p:ph type="pic" sz="quarter" idx="15"/>
          </p:nvPr>
        </p:nvSpPr>
        <p:spPr>
          <a:xfrm>
            <a:off x="324000" y="323999"/>
            <a:ext cx="3528000" cy="4136291"/>
          </a:xfrm>
        </p:spPr>
        <p:txBody>
          <a:bodyPr anchor="ctr"/>
          <a:lstStyle>
            <a:lvl1pPr algn="ctr">
              <a:defRPr>
                <a:solidFill>
                  <a:schemeClr val="tx2"/>
                </a:solidFill>
              </a:defRPr>
            </a:lvl1pPr>
          </a:lstStyle>
          <a:p>
            <a:r>
              <a:rPr lang="en-GB"/>
              <a:t>Click icon to add picture</a:t>
            </a:r>
            <a:endParaRPr lang="en-AU"/>
          </a:p>
        </p:txBody>
      </p:sp>
      <p:cxnSp>
        <p:nvCxnSpPr>
          <p:cNvPr id="7" name="Straight Connector 6">
            <a:extLst>
              <a:ext uri="{FF2B5EF4-FFF2-40B4-BE49-F238E27FC236}">
                <a16:creationId xmlns:a16="http://schemas.microsoft.com/office/drawing/2014/main" id="{216E6935-1CC7-E053-FB4D-77B0A901CC7F}"/>
              </a:ext>
            </a:extLst>
          </p:cNvPr>
          <p:cNvCxnSpPr/>
          <p:nvPr userDrawn="1"/>
        </p:nvCxnSpPr>
        <p:spPr>
          <a:xfrm>
            <a:off x="4572000" y="324000"/>
            <a:ext cx="0" cy="4104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Placeholder 5">
            <a:extLst>
              <a:ext uri="{FF2B5EF4-FFF2-40B4-BE49-F238E27FC236}">
                <a16:creationId xmlns:a16="http://schemas.microsoft.com/office/drawing/2014/main" id="{120F80D6-1C04-0BBB-4495-6794150DF5DA}"/>
              </a:ext>
            </a:extLst>
          </p:cNvPr>
          <p:cNvSpPr>
            <a:spLocks noGrp="1"/>
          </p:cNvSpPr>
          <p:nvPr>
            <p:ph type="body" sz="quarter" idx="10"/>
          </p:nvPr>
        </p:nvSpPr>
        <p:spPr>
          <a:xfrm rot="16200000">
            <a:off x="2430558" y="2846146"/>
            <a:ext cx="3095980" cy="132309"/>
          </a:xfrm>
        </p:spPr>
        <p:txBody>
          <a:bodyPr anchor="t"/>
          <a:lstStyle>
            <a:lvl1pPr algn="l">
              <a:spcAft>
                <a:spcPts val="0"/>
              </a:spcAft>
              <a:defRPr sz="600">
                <a:solidFill>
                  <a:schemeClr val="tx2"/>
                </a:solidFill>
              </a:defRPr>
            </a:lvl1pPr>
            <a:lvl2pPr marL="0" indent="0" algn="l">
              <a:spcAft>
                <a:spcPts val="0"/>
              </a:spcAft>
              <a:buNone/>
              <a:defRPr sz="600"/>
            </a:lvl2pPr>
            <a:lvl3pPr marL="0" indent="0" algn="l">
              <a:spcAft>
                <a:spcPts val="0"/>
              </a:spcAft>
              <a:buNone/>
              <a:defRPr sz="600"/>
            </a:lvl3pPr>
            <a:lvl4pPr marL="0" indent="0" algn="l">
              <a:spcAft>
                <a:spcPts val="0"/>
              </a:spcAft>
              <a:buNone/>
              <a:defRPr sz="600"/>
            </a:lvl4pPr>
            <a:lvl5pPr marL="0" indent="0" algn="l">
              <a:spcAft>
                <a:spcPts val="0"/>
              </a:spcAft>
              <a:buNone/>
              <a:defRPr sz="600"/>
            </a:lvl5pPr>
            <a:lvl6pPr marL="0" indent="0" algn="l">
              <a:spcAft>
                <a:spcPts val="0"/>
              </a:spcAft>
              <a:buNone/>
              <a:defRPr sz="600"/>
            </a:lvl6pPr>
            <a:lvl7pPr marL="0" indent="0" algn="l">
              <a:spcAft>
                <a:spcPts val="0"/>
              </a:spcAft>
              <a:buNone/>
              <a:defRPr sz="600"/>
            </a:lvl7pPr>
            <a:lvl8pPr marL="0" indent="0" algn="l">
              <a:spcAft>
                <a:spcPts val="0"/>
              </a:spcAft>
              <a:buNone/>
              <a:defRPr sz="600"/>
            </a:lvl8pPr>
            <a:lvl9pPr marL="0" indent="0" algn="l">
              <a:spcAft>
                <a:spcPts val="0"/>
              </a:spcAft>
              <a:buNone/>
              <a:defRPr sz="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Tree>
    <p:extLst>
      <p:ext uri="{BB962C8B-B14F-4D97-AF65-F5344CB8AC3E}">
        <p14:creationId xmlns:p14="http://schemas.microsoft.com/office/powerpoint/2010/main" val="3066756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arge Image">
    <p:spTree>
      <p:nvGrpSpPr>
        <p:cNvPr id="1" name=""/>
        <p:cNvGrpSpPr/>
        <p:nvPr/>
      </p:nvGrpSpPr>
      <p:grpSpPr>
        <a:xfrm>
          <a:off x="0" y="0"/>
          <a:ext cx="0" cy="0"/>
          <a:chOff x="0" y="0"/>
          <a:chExt cx="0" cy="0"/>
        </a:xfrm>
      </p:grpSpPr>
      <p:sp>
        <p:nvSpPr>
          <p:cNvPr id="15" name="Slide Number Placeholder 14"/>
          <p:cNvSpPr>
            <a:spLocks noGrp="1"/>
          </p:cNvSpPr>
          <p:nvPr>
            <p:ph type="sldNum" sz="quarter" idx="12"/>
          </p:nvPr>
        </p:nvSpPr>
        <p:spPr/>
        <p:txBody>
          <a:bodyPr/>
          <a:lstStyle/>
          <a:p>
            <a:fld id="{CE1B70CE-F4BC-4B6F-A663-B479B5E51611}" type="slidenum">
              <a:rPr lang="en-AU" noProof="0" smtClean="0"/>
              <a:pPr/>
              <a:t>‹#›</a:t>
            </a:fld>
            <a:endParaRPr lang="en-AU" noProof="0" dirty="0"/>
          </a:p>
        </p:txBody>
      </p:sp>
      <p:sp>
        <p:nvSpPr>
          <p:cNvPr id="2" name="Date Placeholder 1">
            <a:extLst>
              <a:ext uri="{FF2B5EF4-FFF2-40B4-BE49-F238E27FC236}">
                <a16:creationId xmlns:a16="http://schemas.microsoft.com/office/drawing/2014/main" id="{7E0333F3-75A7-B2A6-85BB-36661765C956}"/>
              </a:ext>
            </a:extLst>
          </p:cNvPr>
          <p:cNvSpPr>
            <a:spLocks noGrp="1"/>
          </p:cNvSpPr>
          <p:nvPr>
            <p:ph type="dt" sz="half" idx="13"/>
          </p:nvPr>
        </p:nvSpPr>
        <p:spPr/>
        <p:txBody>
          <a:bodyPr/>
          <a:lstStyle/>
          <a:p>
            <a:fld id="{D9115FF3-832D-4BBA-AA62-92B7B5E237BD}" type="datetime1">
              <a:rPr lang="en-AU" smtClean="0"/>
              <a:t>11/9/2025</a:t>
            </a:fld>
            <a:endParaRPr lang="en-AU" dirty="0"/>
          </a:p>
        </p:txBody>
      </p:sp>
      <p:sp>
        <p:nvSpPr>
          <p:cNvPr id="5" name="Footer Placeholder 4">
            <a:extLst>
              <a:ext uri="{FF2B5EF4-FFF2-40B4-BE49-F238E27FC236}">
                <a16:creationId xmlns:a16="http://schemas.microsoft.com/office/drawing/2014/main" id="{CBDE2D19-ADB8-B2C3-816B-C385D57CF114}"/>
              </a:ext>
            </a:extLst>
          </p:cNvPr>
          <p:cNvSpPr>
            <a:spLocks noGrp="1"/>
          </p:cNvSpPr>
          <p:nvPr>
            <p:ph type="ftr" sz="quarter" idx="14"/>
          </p:nvPr>
        </p:nvSpPr>
        <p:spPr/>
        <p:txBody>
          <a:bodyPr/>
          <a:lstStyle/>
          <a:p>
            <a:r>
              <a:rPr lang="en-US"/>
              <a:t>AREA OF THE UNIVERSITY PRESENTING   |   PRESENTATION NAME GOES HERE</a:t>
            </a:r>
            <a:endParaRPr lang="en-AU" dirty="0"/>
          </a:p>
        </p:txBody>
      </p:sp>
      <p:sp>
        <p:nvSpPr>
          <p:cNvPr id="6" name="Picture Placeholder 2">
            <a:extLst>
              <a:ext uri="{FF2B5EF4-FFF2-40B4-BE49-F238E27FC236}">
                <a16:creationId xmlns:a16="http://schemas.microsoft.com/office/drawing/2014/main" id="{F1CD4ACE-0E96-00E3-D687-199BD15B7D03}"/>
              </a:ext>
            </a:extLst>
          </p:cNvPr>
          <p:cNvSpPr>
            <a:spLocks noGrp="1"/>
          </p:cNvSpPr>
          <p:nvPr>
            <p:ph type="pic" sz="quarter" idx="15"/>
          </p:nvPr>
        </p:nvSpPr>
        <p:spPr>
          <a:xfrm>
            <a:off x="324001" y="323999"/>
            <a:ext cx="8496000" cy="4136291"/>
          </a:xfrm>
        </p:spPr>
        <p:txBody>
          <a:bodyPr anchor="ctr"/>
          <a:lstStyle>
            <a:lvl1pPr algn="ctr">
              <a:defRPr>
                <a:solidFill>
                  <a:schemeClr val="tx2"/>
                </a:solidFill>
              </a:defRPr>
            </a:lvl1pPr>
          </a:lstStyle>
          <a:p>
            <a:r>
              <a:rPr lang="en-GB"/>
              <a:t>Click icon to add picture</a:t>
            </a:r>
            <a:endParaRPr lang="en-AU"/>
          </a:p>
        </p:txBody>
      </p:sp>
      <p:sp>
        <p:nvSpPr>
          <p:cNvPr id="3" name="Text Placeholder 5">
            <a:extLst>
              <a:ext uri="{FF2B5EF4-FFF2-40B4-BE49-F238E27FC236}">
                <a16:creationId xmlns:a16="http://schemas.microsoft.com/office/drawing/2014/main" id="{44E0AA78-CFF4-0505-4971-E6EC610A4D26}"/>
              </a:ext>
            </a:extLst>
          </p:cNvPr>
          <p:cNvSpPr>
            <a:spLocks noGrp="1"/>
          </p:cNvSpPr>
          <p:nvPr>
            <p:ph type="body" sz="quarter" idx="10"/>
          </p:nvPr>
        </p:nvSpPr>
        <p:spPr>
          <a:xfrm rot="16200000">
            <a:off x="-1332013" y="2848996"/>
            <a:ext cx="3095979" cy="132309"/>
          </a:xfrm>
        </p:spPr>
        <p:txBody>
          <a:bodyPr anchor="b"/>
          <a:lstStyle>
            <a:lvl1pPr algn="l">
              <a:spcAft>
                <a:spcPts val="0"/>
              </a:spcAft>
              <a:defRPr sz="600">
                <a:solidFill>
                  <a:schemeClr val="tx2"/>
                </a:solidFill>
              </a:defRPr>
            </a:lvl1pPr>
            <a:lvl2pPr marL="0" indent="0" algn="l">
              <a:spcAft>
                <a:spcPts val="0"/>
              </a:spcAft>
              <a:buNone/>
              <a:defRPr sz="600"/>
            </a:lvl2pPr>
            <a:lvl3pPr marL="0" indent="0" algn="l">
              <a:spcAft>
                <a:spcPts val="0"/>
              </a:spcAft>
              <a:buNone/>
              <a:defRPr sz="600"/>
            </a:lvl3pPr>
            <a:lvl4pPr marL="0" indent="0" algn="l">
              <a:spcAft>
                <a:spcPts val="0"/>
              </a:spcAft>
              <a:buNone/>
              <a:defRPr sz="600"/>
            </a:lvl4pPr>
            <a:lvl5pPr marL="0" indent="0" algn="l">
              <a:spcAft>
                <a:spcPts val="0"/>
              </a:spcAft>
              <a:buNone/>
              <a:defRPr sz="600"/>
            </a:lvl5pPr>
            <a:lvl6pPr marL="0" indent="0" algn="l">
              <a:spcAft>
                <a:spcPts val="0"/>
              </a:spcAft>
              <a:buNone/>
              <a:defRPr sz="600"/>
            </a:lvl6pPr>
            <a:lvl7pPr marL="0" indent="0" algn="l">
              <a:spcAft>
                <a:spcPts val="0"/>
              </a:spcAft>
              <a:buNone/>
              <a:defRPr sz="600"/>
            </a:lvl7pPr>
            <a:lvl8pPr marL="0" indent="0" algn="l">
              <a:spcAft>
                <a:spcPts val="0"/>
              </a:spcAft>
              <a:buNone/>
              <a:defRPr sz="600"/>
            </a:lvl8pPr>
            <a:lvl9pPr marL="0" indent="0" algn="l">
              <a:spcAft>
                <a:spcPts val="0"/>
              </a:spcAft>
              <a:buNone/>
              <a:defRPr sz="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Tree>
    <p:extLst>
      <p:ext uri="{BB962C8B-B14F-4D97-AF65-F5344CB8AC3E}">
        <p14:creationId xmlns:p14="http://schemas.microsoft.com/office/powerpoint/2010/main" val="182043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Images">
    <p:spTree>
      <p:nvGrpSpPr>
        <p:cNvPr id="1" name=""/>
        <p:cNvGrpSpPr/>
        <p:nvPr/>
      </p:nvGrpSpPr>
      <p:grpSpPr>
        <a:xfrm>
          <a:off x="0" y="0"/>
          <a:ext cx="0" cy="0"/>
          <a:chOff x="0" y="0"/>
          <a:chExt cx="0" cy="0"/>
        </a:xfrm>
      </p:grpSpPr>
      <p:sp>
        <p:nvSpPr>
          <p:cNvPr id="15" name="Slide Number Placeholder 14"/>
          <p:cNvSpPr>
            <a:spLocks noGrp="1"/>
          </p:cNvSpPr>
          <p:nvPr>
            <p:ph type="sldNum" sz="quarter" idx="12"/>
          </p:nvPr>
        </p:nvSpPr>
        <p:spPr/>
        <p:txBody>
          <a:bodyPr/>
          <a:lstStyle/>
          <a:p>
            <a:fld id="{CE1B70CE-F4BC-4B6F-A663-B479B5E51611}" type="slidenum">
              <a:rPr lang="en-AU" noProof="0" smtClean="0"/>
              <a:pPr/>
              <a:t>‹#›</a:t>
            </a:fld>
            <a:endParaRPr lang="en-AU" noProof="0" dirty="0"/>
          </a:p>
        </p:txBody>
      </p:sp>
      <p:sp>
        <p:nvSpPr>
          <p:cNvPr id="2" name="Date Placeholder 1">
            <a:extLst>
              <a:ext uri="{FF2B5EF4-FFF2-40B4-BE49-F238E27FC236}">
                <a16:creationId xmlns:a16="http://schemas.microsoft.com/office/drawing/2014/main" id="{7E0333F3-75A7-B2A6-85BB-36661765C956}"/>
              </a:ext>
            </a:extLst>
          </p:cNvPr>
          <p:cNvSpPr>
            <a:spLocks noGrp="1"/>
          </p:cNvSpPr>
          <p:nvPr>
            <p:ph type="dt" sz="half" idx="13"/>
          </p:nvPr>
        </p:nvSpPr>
        <p:spPr/>
        <p:txBody>
          <a:bodyPr/>
          <a:lstStyle/>
          <a:p>
            <a:fld id="{FB470E34-C87C-4EEC-97A6-98EA87D5A608}" type="datetime1">
              <a:rPr lang="en-AU" smtClean="0"/>
              <a:t>11/9/2025</a:t>
            </a:fld>
            <a:endParaRPr lang="en-AU" dirty="0"/>
          </a:p>
        </p:txBody>
      </p:sp>
      <p:sp>
        <p:nvSpPr>
          <p:cNvPr id="5" name="Footer Placeholder 4">
            <a:extLst>
              <a:ext uri="{FF2B5EF4-FFF2-40B4-BE49-F238E27FC236}">
                <a16:creationId xmlns:a16="http://schemas.microsoft.com/office/drawing/2014/main" id="{CBDE2D19-ADB8-B2C3-816B-C385D57CF114}"/>
              </a:ext>
            </a:extLst>
          </p:cNvPr>
          <p:cNvSpPr>
            <a:spLocks noGrp="1"/>
          </p:cNvSpPr>
          <p:nvPr>
            <p:ph type="ftr" sz="quarter" idx="14"/>
          </p:nvPr>
        </p:nvSpPr>
        <p:spPr/>
        <p:txBody>
          <a:bodyPr/>
          <a:lstStyle/>
          <a:p>
            <a:r>
              <a:rPr lang="en-US"/>
              <a:t>AREA OF THE UNIVERSITY PRESENTING   |   PRESENTATION NAME GOES HERE</a:t>
            </a:r>
            <a:endParaRPr lang="en-AU" dirty="0"/>
          </a:p>
        </p:txBody>
      </p:sp>
      <p:sp>
        <p:nvSpPr>
          <p:cNvPr id="6" name="Picture Placeholder 2">
            <a:extLst>
              <a:ext uri="{FF2B5EF4-FFF2-40B4-BE49-F238E27FC236}">
                <a16:creationId xmlns:a16="http://schemas.microsoft.com/office/drawing/2014/main" id="{F1CD4ACE-0E96-00E3-D687-199BD15B7D03}"/>
              </a:ext>
            </a:extLst>
          </p:cNvPr>
          <p:cNvSpPr>
            <a:spLocks noGrp="1"/>
          </p:cNvSpPr>
          <p:nvPr>
            <p:ph type="pic" sz="quarter" idx="15"/>
          </p:nvPr>
        </p:nvSpPr>
        <p:spPr>
          <a:xfrm>
            <a:off x="324001" y="323999"/>
            <a:ext cx="4104000" cy="4136291"/>
          </a:xfrm>
        </p:spPr>
        <p:txBody>
          <a:bodyPr anchor="ctr"/>
          <a:lstStyle>
            <a:lvl1pPr algn="ctr">
              <a:defRPr>
                <a:solidFill>
                  <a:schemeClr val="tx2"/>
                </a:solidFill>
              </a:defRPr>
            </a:lvl1pPr>
          </a:lstStyle>
          <a:p>
            <a:r>
              <a:rPr lang="en-GB"/>
              <a:t>Click icon to add picture</a:t>
            </a:r>
            <a:endParaRPr lang="en-AU"/>
          </a:p>
        </p:txBody>
      </p:sp>
      <p:sp>
        <p:nvSpPr>
          <p:cNvPr id="3" name="Picture Placeholder 2">
            <a:extLst>
              <a:ext uri="{FF2B5EF4-FFF2-40B4-BE49-F238E27FC236}">
                <a16:creationId xmlns:a16="http://schemas.microsoft.com/office/drawing/2014/main" id="{13089B32-057C-F26F-343B-0F07B72F0757}"/>
              </a:ext>
            </a:extLst>
          </p:cNvPr>
          <p:cNvSpPr>
            <a:spLocks noGrp="1"/>
          </p:cNvSpPr>
          <p:nvPr>
            <p:ph type="pic" sz="quarter" idx="16"/>
          </p:nvPr>
        </p:nvSpPr>
        <p:spPr>
          <a:xfrm>
            <a:off x="4727429" y="323999"/>
            <a:ext cx="4104000" cy="4136291"/>
          </a:xfrm>
        </p:spPr>
        <p:txBody>
          <a:bodyPr anchor="ctr"/>
          <a:lstStyle>
            <a:lvl1pPr algn="ctr">
              <a:defRPr>
                <a:solidFill>
                  <a:schemeClr val="tx2"/>
                </a:solidFill>
              </a:defRPr>
            </a:lvl1pPr>
          </a:lstStyle>
          <a:p>
            <a:r>
              <a:rPr lang="en-GB"/>
              <a:t>Click icon to add picture</a:t>
            </a:r>
            <a:endParaRPr lang="en-AU"/>
          </a:p>
        </p:txBody>
      </p:sp>
      <p:sp>
        <p:nvSpPr>
          <p:cNvPr id="4" name="Text Placeholder 5">
            <a:extLst>
              <a:ext uri="{FF2B5EF4-FFF2-40B4-BE49-F238E27FC236}">
                <a16:creationId xmlns:a16="http://schemas.microsoft.com/office/drawing/2014/main" id="{1846BB05-E50A-C6FC-F832-01BAB56A9AD2}"/>
              </a:ext>
            </a:extLst>
          </p:cNvPr>
          <p:cNvSpPr>
            <a:spLocks noGrp="1"/>
          </p:cNvSpPr>
          <p:nvPr>
            <p:ph type="body" sz="quarter" idx="17"/>
          </p:nvPr>
        </p:nvSpPr>
        <p:spPr>
          <a:xfrm rot="16200000">
            <a:off x="3064975" y="2848996"/>
            <a:ext cx="3095979" cy="132309"/>
          </a:xfrm>
        </p:spPr>
        <p:txBody>
          <a:bodyPr anchor="b"/>
          <a:lstStyle>
            <a:lvl1pPr algn="l">
              <a:spcAft>
                <a:spcPts val="0"/>
              </a:spcAft>
              <a:defRPr sz="600">
                <a:solidFill>
                  <a:schemeClr val="tx2"/>
                </a:solidFill>
              </a:defRPr>
            </a:lvl1pPr>
            <a:lvl2pPr marL="0" indent="0" algn="l">
              <a:spcAft>
                <a:spcPts val="0"/>
              </a:spcAft>
              <a:buNone/>
              <a:defRPr sz="600"/>
            </a:lvl2pPr>
            <a:lvl3pPr marL="0" indent="0" algn="l">
              <a:spcAft>
                <a:spcPts val="0"/>
              </a:spcAft>
              <a:buNone/>
              <a:defRPr sz="600"/>
            </a:lvl3pPr>
            <a:lvl4pPr marL="0" indent="0" algn="l">
              <a:spcAft>
                <a:spcPts val="0"/>
              </a:spcAft>
              <a:buNone/>
              <a:defRPr sz="600"/>
            </a:lvl4pPr>
            <a:lvl5pPr marL="0" indent="0" algn="l">
              <a:spcAft>
                <a:spcPts val="0"/>
              </a:spcAft>
              <a:buNone/>
              <a:defRPr sz="600"/>
            </a:lvl5pPr>
            <a:lvl6pPr marL="0" indent="0" algn="l">
              <a:spcAft>
                <a:spcPts val="0"/>
              </a:spcAft>
              <a:buNone/>
              <a:defRPr sz="600"/>
            </a:lvl6pPr>
            <a:lvl7pPr marL="0" indent="0" algn="l">
              <a:spcAft>
                <a:spcPts val="0"/>
              </a:spcAft>
              <a:buNone/>
              <a:defRPr sz="600"/>
            </a:lvl7pPr>
            <a:lvl8pPr marL="0" indent="0" algn="l">
              <a:spcAft>
                <a:spcPts val="0"/>
              </a:spcAft>
              <a:buNone/>
              <a:defRPr sz="600"/>
            </a:lvl8pPr>
            <a:lvl9pPr marL="0" indent="0" algn="l">
              <a:spcAft>
                <a:spcPts val="0"/>
              </a:spcAft>
              <a:buNone/>
              <a:defRPr sz="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
        <p:nvSpPr>
          <p:cNvPr id="7" name="Text Placeholder 5">
            <a:extLst>
              <a:ext uri="{FF2B5EF4-FFF2-40B4-BE49-F238E27FC236}">
                <a16:creationId xmlns:a16="http://schemas.microsoft.com/office/drawing/2014/main" id="{7B6FC9FA-D7CD-8ED3-EBB2-EC4B95BA155F}"/>
              </a:ext>
            </a:extLst>
          </p:cNvPr>
          <p:cNvSpPr>
            <a:spLocks noGrp="1"/>
          </p:cNvSpPr>
          <p:nvPr>
            <p:ph type="body" sz="quarter" idx="10"/>
          </p:nvPr>
        </p:nvSpPr>
        <p:spPr>
          <a:xfrm rot="16200000">
            <a:off x="-1332013" y="2848996"/>
            <a:ext cx="3095979" cy="132309"/>
          </a:xfrm>
        </p:spPr>
        <p:txBody>
          <a:bodyPr anchor="b"/>
          <a:lstStyle>
            <a:lvl1pPr algn="l">
              <a:spcAft>
                <a:spcPts val="0"/>
              </a:spcAft>
              <a:defRPr sz="600">
                <a:solidFill>
                  <a:schemeClr val="tx2"/>
                </a:solidFill>
              </a:defRPr>
            </a:lvl1pPr>
            <a:lvl2pPr marL="0" indent="0" algn="l">
              <a:spcAft>
                <a:spcPts val="0"/>
              </a:spcAft>
              <a:buNone/>
              <a:defRPr sz="600"/>
            </a:lvl2pPr>
            <a:lvl3pPr marL="0" indent="0" algn="l">
              <a:spcAft>
                <a:spcPts val="0"/>
              </a:spcAft>
              <a:buNone/>
              <a:defRPr sz="600"/>
            </a:lvl3pPr>
            <a:lvl4pPr marL="0" indent="0" algn="l">
              <a:spcAft>
                <a:spcPts val="0"/>
              </a:spcAft>
              <a:buNone/>
              <a:defRPr sz="600"/>
            </a:lvl4pPr>
            <a:lvl5pPr marL="0" indent="0" algn="l">
              <a:spcAft>
                <a:spcPts val="0"/>
              </a:spcAft>
              <a:buNone/>
              <a:defRPr sz="600"/>
            </a:lvl5pPr>
            <a:lvl6pPr marL="0" indent="0" algn="l">
              <a:spcAft>
                <a:spcPts val="0"/>
              </a:spcAft>
              <a:buNone/>
              <a:defRPr sz="600"/>
            </a:lvl6pPr>
            <a:lvl7pPr marL="0" indent="0" algn="l">
              <a:spcAft>
                <a:spcPts val="0"/>
              </a:spcAft>
              <a:buNone/>
              <a:defRPr sz="600"/>
            </a:lvl7pPr>
            <a:lvl8pPr marL="0" indent="0" algn="l">
              <a:spcAft>
                <a:spcPts val="0"/>
              </a:spcAft>
              <a:buNone/>
              <a:defRPr sz="600"/>
            </a:lvl8pPr>
            <a:lvl9pPr marL="0" indent="0" algn="l">
              <a:spcAft>
                <a:spcPts val="0"/>
              </a:spcAft>
              <a:buNone/>
              <a:defRPr sz="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Tree>
    <p:extLst>
      <p:ext uri="{BB962C8B-B14F-4D97-AF65-F5344CB8AC3E}">
        <p14:creationId xmlns:p14="http://schemas.microsoft.com/office/powerpoint/2010/main" val="1696461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Images">
    <p:spTree>
      <p:nvGrpSpPr>
        <p:cNvPr id="1" name=""/>
        <p:cNvGrpSpPr/>
        <p:nvPr/>
      </p:nvGrpSpPr>
      <p:grpSpPr>
        <a:xfrm>
          <a:off x="0" y="0"/>
          <a:ext cx="0" cy="0"/>
          <a:chOff x="0" y="0"/>
          <a:chExt cx="0" cy="0"/>
        </a:xfrm>
      </p:grpSpPr>
      <p:sp>
        <p:nvSpPr>
          <p:cNvPr id="15" name="Slide Number Placeholder 14"/>
          <p:cNvSpPr>
            <a:spLocks noGrp="1"/>
          </p:cNvSpPr>
          <p:nvPr>
            <p:ph type="sldNum" sz="quarter" idx="12"/>
          </p:nvPr>
        </p:nvSpPr>
        <p:spPr/>
        <p:txBody>
          <a:bodyPr/>
          <a:lstStyle/>
          <a:p>
            <a:fld id="{CE1B70CE-F4BC-4B6F-A663-B479B5E51611}" type="slidenum">
              <a:rPr lang="en-AU" noProof="0" smtClean="0"/>
              <a:pPr/>
              <a:t>‹#›</a:t>
            </a:fld>
            <a:endParaRPr lang="en-AU" noProof="0" dirty="0"/>
          </a:p>
        </p:txBody>
      </p:sp>
      <p:sp>
        <p:nvSpPr>
          <p:cNvPr id="2" name="Date Placeholder 1">
            <a:extLst>
              <a:ext uri="{FF2B5EF4-FFF2-40B4-BE49-F238E27FC236}">
                <a16:creationId xmlns:a16="http://schemas.microsoft.com/office/drawing/2014/main" id="{7E0333F3-75A7-B2A6-85BB-36661765C956}"/>
              </a:ext>
            </a:extLst>
          </p:cNvPr>
          <p:cNvSpPr>
            <a:spLocks noGrp="1"/>
          </p:cNvSpPr>
          <p:nvPr>
            <p:ph type="dt" sz="half" idx="13"/>
          </p:nvPr>
        </p:nvSpPr>
        <p:spPr/>
        <p:txBody>
          <a:bodyPr/>
          <a:lstStyle/>
          <a:p>
            <a:fld id="{9B82A7F3-0568-4851-B4FD-982196B19429}" type="datetime1">
              <a:rPr lang="en-AU" smtClean="0"/>
              <a:t>11/9/2025</a:t>
            </a:fld>
            <a:endParaRPr lang="en-AU" dirty="0"/>
          </a:p>
        </p:txBody>
      </p:sp>
      <p:sp>
        <p:nvSpPr>
          <p:cNvPr id="5" name="Footer Placeholder 4">
            <a:extLst>
              <a:ext uri="{FF2B5EF4-FFF2-40B4-BE49-F238E27FC236}">
                <a16:creationId xmlns:a16="http://schemas.microsoft.com/office/drawing/2014/main" id="{CBDE2D19-ADB8-B2C3-816B-C385D57CF114}"/>
              </a:ext>
            </a:extLst>
          </p:cNvPr>
          <p:cNvSpPr>
            <a:spLocks noGrp="1"/>
          </p:cNvSpPr>
          <p:nvPr>
            <p:ph type="ftr" sz="quarter" idx="14"/>
          </p:nvPr>
        </p:nvSpPr>
        <p:spPr/>
        <p:txBody>
          <a:bodyPr/>
          <a:lstStyle/>
          <a:p>
            <a:r>
              <a:rPr lang="en-US"/>
              <a:t>AREA OF THE UNIVERSITY PRESENTING   |   PRESENTATION NAME GOES HERE</a:t>
            </a:r>
            <a:endParaRPr lang="en-AU" dirty="0"/>
          </a:p>
        </p:txBody>
      </p:sp>
      <p:sp>
        <p:nvSpPr>
          <p:cNvPr id="6" name="Picture Placeholder 2">
            <a:extLst>
              <a:ext uri="{FF2B5EF4-FFF2-40B4-BE49-F238E27FC236}">
                <a16:creationId xmlns:a16="http://schemas.microsoft.com/office/drawing/2014/main" id="{F1CD4ACE-0E96-00E3-D687-199BD15B7D03}"/>
              </a:ext>
            </a:extLst>
          </p:cNvPr>
          <p:cNvSpPr>
            <a:spLocks noGrp="1"/>
          </p:cNvSpPr>
          <p:nvPr>
            <p:ph type="pic" sz="quarter" idx="15"/>
          </p:nvPr>
        </p:nvSpPr>
        <p:spPr>
          <a:xfrm>
            <a:off x="324001" y="323999"/>
            <a:ext cx="3528000" cy="4136291"/>
          </a:xfrm>
        </p:spPr>
        <p:txBody>
          <a:bodyPr anchor="ctr"/>
          <a:lstStyle>
            <a:lvl1pPr algn="ctr">
              <a:defRPr>
                <a:solidFill>
                  <a:schemeClr val="tx2"/>
                </a:solidFill>
              </a:defRPr>
            </a:lvl1pPr>
          </a:lstStyle>
          <a:p>
            <a:r>
              <a:rPr lang="en-GB"/>
              <a:t>Click icon to add picture</a:t>
            </a:r>
            <a:endParaRPr lang="en-AU"/>
          </a:p>
        </p:txBody>
      </p:sp>
      <p:sp>
        <p:nvSpPr>
          <p:cNvPr id="8" name="Text Placeholder 5">
            <a:extLst>
              <a:ext uri="{FF2B5EF4-FFF2-40B4-BE49-F238E27FC236}">
                <a16:creationId xmlns:a16="http://schemas.microsoft.com/office/drawing/2014/main" id="{120F80D6-1C04-0BBB-4495-6794150DF5DA}"/>
              </a:ext>
            </a:extLst>
          </p:cNvPr>
          <p:cNvSpPr>
            <a:spLocks noGrp="1"/>
          </p:cNvSpPr>
          <p:nvPr>
            <p:ph type="body" sz="quarter" idx="10"/>
          </p:nvPr>
        </p:nvSpPr>
        <p:spPr>
          <a:xfrm rot="16200000">
            <a:off x="-1332013" y="2848996"/>
            <a:ext cx="3095979" cy="132309"/>
          </a:xfrm>
        </p:spPr>
        <p:txBody>
          <a:bodyPr anchor="b"/>
          <a:lstStyle>
            <a:lvl1pPr algn="l">
              <a:spcAft>
                <a:spcPts val="0"/>
              </a:spcAft>
              <a:defRPr sz="600">
                <a:solidFill>
                  <a:schemeClr val="tx2"/>
                </a:solidFill>
              </a:defRPr>
            </a:lvl1pPr>
            <a:lvl2pPr marL="0" indent="0" algn="l">
              <a:spcAft>
                <a:spcPts val="0"/>
              </a:spcAft>
              <a:buNone/>
              <a:defRPr sz="600"/>
            </a:lvl2pPr>
            <a:lvl3pPr marL="0" indent="0" algn="l">
              <a:spcAft>
                <a:spcPts val="0"/>
              </a:spcAft>
              <a:buNone/>
              <a:defRPr sz="600"/>
            </a:lvl3pPr>
            <a:lvl4pPr marL="0" indent="0" algn="l">
              <a:spcAft>
                <a:spcPts val="0"/>
              </a:spcAft>
              <a:buNone/>
              <a:defRPr sz="600"/>
            </a:lvl4pPr>
            <a:lvl5pPr marL="0" indent="0" algn="l">
              <a:spcAft>
                <a:spcPts val="0"/>
              </a:spcAft>
              <a:buNone/>
              <a:defRPr sz="600"/>
            </a:lvl5pPr>
            <a:lvl6pPr marL="0" indent="0" algn="l">
              <a:spcAft>
                <a:spcPts val="0"/>
              </a:spcAft>
              <a:buNone/>
              <a:defRPr sz="600"/>
            </a:lvl6pPr>
            <a:lvl7pPr marL="0" indent="0" algn="l">
              <a:spcAft>
                <a:spcPts val="0"/>
              </a:spcAft>
              <a:buNone/>
              <a:defRPr sz="600"/>
            </a:lvl7pPr>
            <a:lvl8pPr marL="0" indent="0" algn="l">
              <a:spcAft>
                <a:spcPts val="0"/>
              </a:spcAft>
              <a:buNone/>
              <a:defRPr sz="600"/>
            </a:lvl8pPr>
            <a:lvl9pPr marL="0" indent="0" algn="l">
              <a:spcAft>
                <a:spcPts val="0"/>
              </a:spcAft>
              <a:buNone/>
              <a:defRPr sz="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
        <p:nvSpPr>
          <p:cNvPr id="3" name="Picture Placeholder 2">
            <a:extLst>
              <a:ext uri="{FF2B5EF4-FFF2-40B4-BE49-F238E27FC236}">
                <a16:creationId xmlns:a16="http://schemas.microsoft.com/office/drawing/2014/main" id="{13089B32-057C-F26F-343B-0F07B72F0757}"/>
              </a:ext>
            </a:extLst>
          </p:cNvPr>
          <p:cNvSpPr>
            <a:spLocks noGrp="1"/>
          </p:cNvSpPr>
          <p:nvPr>
            <p:ph type="pic" sz="quarter" idx="16"/>
          </p:nvPr>
        </p:nvSpPr>
        <p:spPr>
          <a:xfrm>
            <a:off x="4727429" y="323999"/>
            <a:ext cx="3528000" cy="2336400"/>
          </a:xfrm>
        </p:spPr>
        <p:txBody>
          <a:bodyPr anchor="ctr"/>
          <a:lstStyle>
            <a:lvl1pPr algn="ctr">
              <a:defRPr>
                <a:solidFill>
                  <a:schemeClr val="tx2"/>
                </a:solidFill>
              </a:defRPr>
            </a:lvl1pPr>
          </a:lstStyle>
          <a:p>
            <a:r>
              <a:rPr lang="en-GB"/>
              <a:t>Click icon to add picture</a:t>
            </a:r>
            <a:endParaRPr lang="en-AU"/>
          </a:p>
        </p:txBody>
      </p:sp>
      <p:sp>
        <p:nvSpPr>
          <p:cNvPr id="4" name="Text Placeholder 5">
            <a:extLst>
              <a:ext uri="{FF2B5EF4-FFF2-40B4-BE49-F238E27FC236}">
                <a16:creationId xmlns:a16="http://schemas.microsoft.com/office/drawing/2014/main" id="{1846BB05-E50A-C6FC-F832-01BAB56A9AD2}"/>
              </a:ext>
            </a:extLst>
          </p:cNvPr>
          <p:cNvSpPr>
            <a:spLocks noGrp="1"/>
          </p:cNvSpPr>
          <p:nvPr>
            <p:ph type="body" sz="quarter" idx="17"/>
          </p:nvPr>
        </p:nvSpPr>
        <p:spPr>
          <a:xfrm rot="16200000">
            <a:off x="3449013" y="1426043"/>
            <a:ext cx="2336401" cy="132309"/>
          </a:xfrm>
        </p:spPr>
        <p:txBody>
          <a:bodyPr anchor="b"/>
          <a:lstStyle>
            <a:lvl1pPr algn="l">
              <a:spcAft>
                <a:spcPts val="0"/>
              </a:spcAft>
              <a:defRPr sz="600">
                <a:solidFill>
                  <a:schemeClr val="tx2"/>
                </a:solidFill>
              </a:defRPr>
            </a:lvl1pPr>
            <a:lvl2pPr marL="0" indent="0" algn="l">
              <a:spcAft>
                <a:spcPts val="0"/>
              </a:spcAft>
              <a:buNone/>
              <a:defRPr sz="600"/>
            </a:lvl2pPr>
            <a:lvl3pPr marL="0" indent="0" algn="l">
              <a:spcAft>
                <a:spcPts val="0"/>
              </a:spcAft>
              <a:buNone/>
              <a:defRPr sz="600"/>
            </a:lvl3pPr>
            <a:lvl4pPr marL="0" indent="0" algn="l">
              <a:spcAft>
                <a:spcPts val="0"/>
              </a:spcAft>
              <a:buNone/>
              <a:defRPr sz="600"/>
            </a:lvl4pPr>
            <a:lvl5pPr marL="0" indent="0" algn="l">
              <a:spcAft>
                <a:spcPts val="0"/>
              </a:spcAft>
              <a:buNone/>
              <a:defRPr sz="600"/>
            </a:lvl5pPr>
            <a:lvl6pPr marL="0" indent="0" algn="l">
              <a:spcAft>
                <a:spcPts val="0"/>
              </a:spcAft>
              <a:buNone/>
              <a:defRPr sz="600"/>
            </a:lvl6pPr>
            <a:lvl7pPr marL="0" indent="0" algn="l">
              <a:spcAft>
                <a:spcPts val="0"/>
              </a:spcAft>
              <a:buNone/>
              <a:defRPr sz="600"/>
            </a:lvl7pPr>
            <a:lvl8pPr marL="0" indent="0" algn="l">
              <a:spcAft>
                <a:spcPts val="0"/>
              </a:spcAft>
              <a:buNone/>
              <a:defRPr sz="600"/>
            </a:lvl8pPr>
            <a:lvl9pPr marL="0" indent="0" algn="l">
              <a:spcAft>
                <a:spcPts val="0"/>
              </a:spcAft>
              <a:buNone/>
              <a:defRPr sz="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
        <p:nvSpPr>
          <p:cNvPr id="7" name="Picture Placeholder 2">
            <a:extLst>
              <a:ext uri="{FF2B5EF4-FFF2-40B4-BE49-F238E27FC236}">
                <a16:creationId xmlns:a16="http://schemas.microsoft.com/office/drawing/2014/main" id="{E6C353B4-0883-DC17-CBB7-A4EAD6B72DA2}"/>
              </a:ext>
            </a:extLst>
          </p:cNvPr>
          <p:cNvSpPr>
            <a:spLocks noGrp="1"/>
          </p:cNvSpPr>
          <p:nvPr>
            <p:ph type="pic" sz="quarter" idx="18"/>
          </p:nvPr>
        </p:nvSpPr>
        <p:spPr>
          <a:xfrm>
            <a:off x="6675969" y="2987140"/>
            <a:ext cx="2124000" cy="1476000"/>
          </a:xfrm>
        </p:spPr>
        <p:txBody>
          <a:bodyPr anchor="ctr"/>
          <a:lstStyle>
            <a:lvl1pPr algn="ctr">
              <a:defRPr>
                <a:solidFill>
                  <a:schemeClr val="tx2"/>
                </a:solidFill>
              </a:defRPr>
            </a:lvl1pPr>
          </a:lstStyle>
          <a:p>
            <a:r>
              <a:rPr lang="en-GB"/>
              <a:t>Click icon to add picture</a:t>
            </a:r>
            <a:endParaRPr lang="en-AU"/>
          </a:p>
        </p:txBody>
      </p:sp>
      <p:sp>
        <p:nvSpPr>
          <p:cNvPr id="9" name="Text Placeholder 5">
            <a:extLst>
              <a:ext uri="{FF2B5EF4-FFF2-40B4-BE49-F238E27FC236}">
                <a16:creationId xmlns:a16="http://schemas.microsoft.com/office/drawing/2014/main" id="{241613DB-E3FB-0009-E0FC-272290FEF03B}"/>
              </a:ext>
            </a:extLst>
          </p:cNvPr>
          <p:cNvSpPr>
            <a:spLocks noGrp="1"/>
          </p:cNvSpPr>
          <p:nvPr>
            <p:ph type="body" sz="quarter" idx="19"/>
          </p:nvPr>
        </p:nvSpPr>
        <p:spPr>
          <a:xfrm rot="16200000">
            <a:off x="5836927" y="3658984"/>
            <a:ext cx="1476001" cy="132309"/>
          </a:xfrm>
        </p:spPr>
        <p:txBody>
          <a:bodyPr anchor="b"/>
          <a:lstStyle>
            <a:lvl1pPr algn="l">
              <a:spcAft>
                <a:spcPts val="0"/>
              </a:spcAft>
              <a:defRPr sz="600">
                <a:solidFill>
                  <a:schemeClr val="tx2"/>
                </a:solidFill>
              </a:defRPr>
            </a:lvl1pPr>
            <a:lvl2pPr marL="0" indent="0" algn="l">
              <a:spcAft>
                <a:spcPts val="0"/>
              </a:spcAft>
              <a:buNone/>
              <a:defRPr sz="600"/>
            </a:lvl2pPr>
            <a:lvl3pPr marL="0" indent="0" algn="l">
              <a:spcAft>
                <a:spcPts val="0"/>
              </a:spcAft>
              <a:buNone/>
              <a:defRPr sz="600"/>
            </a:lvl3pPr>
            <a:lvl4pPr marL="0" indent="0" algn="l">
              <a:spcAft>
                <a:spcPts val="0"/>
              </a:spcAft>
              <a:buNone/>
              <a:defRPr sz="600"/>
            </a:lvl4pPr>
            <a:lvl5pPr marL="0" indent="0" algn="l">
              <a:spcAft>
                <a:spcPts val="0"/>
              </a:spcAft>
              <a:buNone/>
              <a:defRPr sz="600"/>
            </a:lvl5pPr>
            <a:lvl6pPr marL="0" indent="0" algn="l">
              <a:spcAft>
                <a:spcPts val="0"/>
              </a:spcAft>
              <a:buNone/>
              <a:defRPr sz="600"/>
            </a:lvl6pPr>
            <a:lvl7pPr marL="0" indent="0" algn="l">
              <a:spcAft>
                <a:spcPts val="0"/>
              </a:spcAft>
              <a:buNone/>
              <a:defRPr sz="600"/>
            </a:lvl7pPr>
            <a:lvl8pPr marL="0" indent="0" algn="l">
              <a:spcAft>
                <a:spcPts val="0"/>
              </a:spcAft>
              <a:buNone/>
              <a:defRPr sz="600"/>
            </a:lvl8pPr>
            <a:lvl9pPr marL="0" indent="0" algn="l">
              <a:spcAft>
                <a:spcPts val="0"/>
              </a:spcAft>
              <a:buNone/>
              <a:defRPr sz="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Tree>
    <p:extLst>
      <p:ext uri="{BB962C8B-B14F-4D97-AF65-F5344CB8AC3E}">
        <p14:creationId xmlns:p14="http://schemas.microsoft.com/office/powerpoint/2010/main" val="316428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eft Image &amp; Quote">
    <p:spTree>
      <p:nvGrpSpPr>
        <p:cNvPr id="1" name=""/>
        <p:cNvGrpSpPr/>
        <p:nvPr/>
      </p:nvGrpSpPr>
      <p:grpSpPr>
        <a:xfrm>
          <a:off x="0" y="0"/>
          <a:ext cx="0" cy="0"/>
          <a:chOff x="0" y="0"/>
          <a:chExt cx="0" cy="0"/>
        </a:xfrm>
      </p:grpSpPr>
      <p:sp>
        <p:nvSpPr>
          <p:cNvPr id="15" name="Slide Number Placeholder 14"/>
          <p:cNvSpPr>
            <a:spLocks noGrp="1"/>
          </p:cNvSpPr>
          <p:nvPr>
            <p:ph type="sldNum" sz="quarter" idx="12"/>
          </p:nvPr>
        </p:nvSpPr>
        <p:spPr/>
        <p:txBody>
          <a:bodyPr/>
          <a:lstStyle/>
          <a:p>
            <a:fld id="{CE1B70CE-F4BC-4B6F-A663-B479B5E51611}" type="slidenum">
              <a:rPr lang="en-AU" noProof="0" smtClean="0"/>
              <a:pPr/>
              <a:t>‹#›</a:t>
            </a:fld>
            <a:endParaRPr lang="en-AU" noProof="0" dirty="0"/>
          </a:p>
        </p:txBody>
      </p:sp>
      <p:sp>
        <p:nvSpPr>
          <p:cNvPr id="2" name="Date Placeholder 1">
            <a:extLst>
              <a:ext uri="{FF2B5EF4-FFF2-40B4-BE49-F238E27FC236}">
                <a16:creationId xmlns:a16="http://schemas.microsoft.com/office/drawing/2014/main" id="{7E0333F3-75A7-B2A6-85BB-36661765C956}"/>
              </a:ext>
            </a:extLst>
          </p:cNvPr>
          <p:cNvSpPr>
            <a:spLocks noGrp="1"/>
          </p:cNvSpPr>
          <p:nvPr>
            <p:ph type="dt" sz="half" idx="13"/>
          </p:nvPr>
        </p:nvSpPr>
        <p:spPr/>
        <p:txBody>
          <a:bodyPr/>
          <a:lstStyle/>
          <a:p>
            <a:fld id="{7E105E7C-CDFF-4E45-879E-8F0608D59855}" type="datetime1">
              <a:rPr lang="en-AU" smtClean="0"/>
              <a:t>11/9/2025</a:t>
            </a:fld>
            <a:endParaRPr lang="en-AU" dirty="0"/>
          </a:p>
        </p:txBody>
      </p:sp>
      <p:sp>
        <p:nvSpPr>
          <p:cNvPr id="5" name="Footer Placeholder 4">
            <a:extLst>
              <a:ext uri="{FF2B5EF4-FFF2-40B4-BE49-F238E27FC236}">
                <a16:creationId xmlns:a16="http://schemas.microsoft.com/office/drawing/2014/main" id="{CBDE2D19-ADB8-B2C3-816B-C385D57CF114}"/>
              </a:ext>
            </a:extLst>
          </p:cNvPr>
          <p:cNvSpPr>
            <a:spLocks noGrp="1"/>
          </p:cNvSpPr>
          <p:nvPr>
            <p:ph type="ftr" sz="quarter" idx="14"/>
          </p:nvPr>
        </p:nvSpPr>
        <p:spPr/>
        <p:txBody>
          <a:bodyPr/>
          <a:lstStyle/>
          <a:p>
            <a:r>
              <a:rPr lang="en-US"/>
              <a:t>AREA OF THE UNIVERSITY PRESENTING   |   PRESENTATION NAME GOES HERE</a:t>
            </a:r>
            <a:endParaRPr lang="en-AU" dirty="0"/>
          </a:p>
        </p:txBody>
      </p:sp>
      <p:sp>
        <p:nvSpPr>
          <p:cNvPr id="6" name="Picture Placeholder 2">
            <a:extLst>
              <a:ext uri="{FF2B5EF4-FFF2-40B4-BE49-F238E27FC236}">
                <a16:creationId xmlns:a16="http://schemas.microsoft.com/office/drawing/2014/main" id="{F1CD4ACE-0E96-00E3-D687-199BD15B7D03}"/>
              </a:ext>
            </a:extLst>
          </p:cNvPr>
          <p:cNvSpPr>
            <a:spLocks noGrp="1"/>
          </p:cNvSpPr>
          <p:nvPr>
            <p:ph type="pic" sz="quarter" idx="15"/>
          </p:nvPr>
        </p:nvSpPr>
        <p:spPr>
          <a:xfrm>
            <a:off x="324001" y="323999"/>
            <a:ext cx="3528000" cy="4136291"/>
          </a:xfrm>
        </p:spPr>
        <p:txBody>
          <a:bodyPr anchor="ctr"/>
          <a:lstStyle>
            <a:lvl1pPr algn="ctr">
              <a:defRPr>
                <a:solidFill>
                  <a:schemeClr val="tx2"/>
                </a:solidFill>
              </a:defRPr>
            </a:lvl1pPr>
          </a:lstStyle>
          <a:p>
            <a:r>
              <a:rPr lang="en-GB"/>
              <a:t>Click icon to add picture</a:t>
            </a:r>
            <a:endParaRPr lang="en-AU"/>
          </a:p>
        </p:txBody>
      </p:sp>
      <p:sp>
        <p:nvSpPr>
          <p:cNvPr id="8" name="Text Placeholder 5">
            <a:extLst>
              <a:ext uri="{FF2B5EF4-FFF2-40B4-BE49-F238E27FC236}">
                <a16:creationId xmlns:a16="http://schemas.microsoft.com/office/drawing/2014/main" id="{120F80D6-1C04-0BBB-4495-6794150DF5DA}"/>
              </a:ext>
            </a:extLst>
          </p:cNvPr>
          <p:cNvSpPr>
            <a:spLocks noGrp="1"/>
          </p:cNvSpPr>
          <p:nvPr>
            <p:ph type="body" sz="quarter" idx="10"/>
          </p:nvPr>
        </p:nvSpPr>
        <p:spPr>
          <a:xfrm rot="16200000">
            <a:off x="-1332013" y="2848996"/>
            <a:ext cx="3095979" cy="132309"/>
          </a:xfrm>
        </p:spPr>
        <p:txBody>
          <a:bodyPr anchor="b"/>
          <a:lstStyle>
            <a:lvl1pPr algn="l">
              <a:spcAft>
                <a:spcPts val="0"/>
              </a:spcAft>
              <a:defRPr sz="600">
                <a:solidFill>
                  <a:schemeClr val="tx2"/>
                </a:solidFill>
              </a:defRPr>
            </a:lvl1pPr>
            <a:lvl2pPr marL="0" indent="0" algn="l">
              <a:spcAft>
                <a:spcPts val="0"/>
              </a:spcAft>
              <a:buNone/>
              <a:defRPr sz="600"/>
            </a:lvl2pPr>
            <a:lvl3pPr marL="0" indent="0" algn="l">
              <a:spcAft>
                <a:spcPts val="0"/>
              </a:spcAft>
              <a:buNone/>
              <a:defRPr sz="600"/>
            </a:lvl3pPr>
            <a:lvl4pPr marL="0" indent="0" algn="l">
              <a:spcAft>
                <a:spcPts val="0"/>
              </a:spcAft>
              <a:buNone/>
              <a:defRPr sz="600"/>
            </a:lvl4pPr>
            <a:lvl5pPr marL="0" indent="0" algn="l">
              <a:spcAft>
                <a:spcPts val="0"/>
              </a:spcAft>
              <a:buNone/>
              <a:defRPr sz="600"/>
            </a:lvl5pPr>
            <a:lvl6pPr marL="0" indent="0" algn="l">
              <a:spcAft>
                <a:spcPts val="0"/>
              </a:spcAft>
              <a:buNone/>
              <a:defRPr sz="600"/>
            </a:lvl6pPr>
            <a:lvl7pPr marL="0" indent="0" algn="l">
              <a:spcAft>
                <a:spcPts val="0"/>
              </a:spcAft>
              <a:buNone/>
              <a:defRPr sz="600"/>
            </a:lvl7pPr>
            <a:lvl8pPr marL="0" indent="0" algn="l">
              <a:spcAft>
                <a:spcPts val="0"/>
              </a:spcAft>
              <a:buNone/>
              <a:defRPr sz="600"/>
            </a:lvl8pPr>
            <a:lvl9pPr marL="0" indent="0" algn="l">
              <a:spcAft>
                <a:spcPts val="0"/>
              </a:spcAft>
              <a:buNone/>
              <a:defRPr sz="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
        <p:nvSpPr>
          <p:cNvPr id="10" name="Text Placeholder 5">
            <a:extLst>
              <a:ext uri="{FF2B5EF4-FFF2-40B4-BE49-F238E27FC236}">
                <a16:creationId xmlns:a16="http://schemas.microsoft.com/office/drawing/2014/main" id="{5834E935-13DF-A6BE-F4B5-3D3B98E25128}"/>
              </a:ext>
            </a:extLst>
          </p:cNvPr>
          <p:cNvSpPr>
            <a:spLocks noGrp="1"/>
          </p:cNvSpPr>
          <p:nvPr>
            <p:ph type="body" sz="quarter" idx="16"/>
          </p:nvPr>
        </p:nvSpPr>
        <p:spPr>
          <a:xfrm>
            <a:off x="4576964" y="323999"/>
            <a:ext cx="3870429" cy="4139141"/>
          </a:xfrm>
        </p:spPr>
        <p:txBody>
          <a:bodyPr/>
          <a:lstStyle>
            <a:lvl1pPr>
              <a:spcAft>
                <a:spcPts val="1800"/>
              </a:spcAft>
              <a:defRPr sz="2000">
                <a:solidFill>
                  <a:schemeClr val="tx2"/>
                </a:solidFill>
              </a:defRPr>
            </a:lvl1pPr>
            <a:lvl2pPr marL="0" indent="0">
              <a:buNone/>
              <a:defRPr sz="900"/>
            </a:lvl2pPr>
            <a:lvl3pPr marL="0" indent="0">
              <a:buNone/>
              <a:defRPr sz="900"/>
            </a:lvl3pPr>
            <a:lvl4pPr marL="0" indent="0">
              <a:buNone/>
              <a:defRPr sz="900"/>
            </a:lvl4pPr>
            <a:lvl5pPr marL="0" indent="0">
              <a:buNone/>
              <a:defRPr sz="900"/>
            </a:lvl5pPr>
            <a:lvl6pPr marL="0" indent="0">
              <a:buNone/>
              <a:defRPr sz="900"/>
            </a:lvl6pPr>
            <a:lvl7pPr marL="0" indent="0">
              <a:buNone/>
              <a:defRPr sz="900"/>
            </a:lvl7pPr>
            <a:lvl8pPr marL="0" indent="0">
              <a:buNone/>
              <a:defRPr sz="900"/>
            </a:lvl8pPr>
            <a:lvl9pPr marL="0" indent="0">
              <a:buNone/>
              <a:defRPr sz="9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Tree>
    <p:extLst>
      <p:ext uri="{BB962C8B-B14F-4D97-AF65-F5344CB8AC3E}">
        <p14:creationId xmlns:p14="http://schemas.microsoft.com/office/powerpoint/2010/main" val="15516695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5" name="Slide Number Placeholder 14"/>
          <p:cNvSpPr>
            <a:spLocks noGrp="1"/>
          </p:cNvSpPr>
          <p:nvPr>
            <p:ph type="sldNum" sz="quarter" idx="12"/>
          </p:nvPr>
        </p:nvSpPr>
        <p:spPr/>
        <p:txBody>
          <a:bodyPr/>
          <a:lstStyle/>
          <a:p>
            <a:fld id="{CE1B70CE-F4BC-4B6F-A663-B479B5E51611}" type="slidenum">
              <a:rPr lang="en-AU" noProof="0" smtClean="0"/>
              <a:pPr/>
              <a:t>‹#›</a:t>
            </a:fld>
            <a:endParaRPr lang="en-AU" noProof="0" dirty="0"/>
          </a:p>
        </p:txBody>
      </p:sp>
      <p:sp>
        <p:nvSpPr>
          <p:cNvPr id="2" name="Date Placeholder 1">
            <a:extLst>
              <a:ext uri="{FF2B5EF4-FFF2-40B4-BE49-F238E27FC236}">
                <a16:creationId xmlns:a16="http://schemas.microsoft.com/office/drawing/2014/main" id="{7E0333F3-75A7-B2A6-85BB-36661765C956}"/>
              </a:ext>
            </a:extLst>
          </p:cNvPr>
          <p:cNvSpPr>
            <a:spLocks noGrp="1"/>
          </p:cNvSpPr>
          <p:nvPr>
            <p:ph type="dt" sz="half" idx="13"/>
          </p:nvPr>
        </p:nvSpPr>
        <p:spPr/>
        <p:txBody>
          <a:bodyPr/>
          <a:lstStyle/>
          <a:p>
            <a:fld id="{1135DB7E-4B54-40D5-9196-97D89F82203F}" type="datetime1">
              <a:rPr lang="en-AU" smtClean="0"/>
              <a:t>11/9/2025</a:t>
            </a:fld>
            <a:endParaRPr lang="en-AU" dirty="0"/>
          </a:p>
        </p:txBody>
      </p:sp>
      <p:sp>
        <p:nvSpPr>
          <p:cNvPr id="5" name="Footer Placeholder 4">
            <a:extLst>
              <a:ext uri="{FF2B5EF4-FFF2-40B4-BE49-F238E27FC236}">
                <a16:creationId xmlns:a16="http://schemas.microsoft.com/office/drawing/2014/main" id="{CBDE2D19-ADB8-B2C3-816B-C385D57CF114}"/>
              </a:ext>
            </a:extLst>
          </p:cNvPr>
          <p:cNvSpPr>
            <a:spLocks noGrp="1"/>
          </p:cNvSpPr>
          <p:nvPr>
            <p:ph type="ftr" sz="quarter" idx="14"/>
          </p:nvPr>
        </p:nvSpPr>
        <p:spPr/>
        <p:txBody>
          <a:bodyPr/>
          <a:lstStyle/>
          <a:p>
            <a:r>
              <a:rPr lang="en-US"/>
              <a:t>AREA OF THE UNIVERSITY PRESENTING   |   PRESENTATION NAME GOES HERE</a:t>
            </a:r>
            <a:endParaRPr lang="en-AU" dirty="0"/>
          </a:p>
        </p:txBody>
      </p:sp>
      <p:sp>
        <p:nvSpPr>
          <p:cNvPr id="10" name="Text Placeholder 5">
            <a:extLst>
              <a:ext uri="{FF2B5EF4-FFF2-40B4-BE49-F238E27FC236}">
                <a16:creationId xmlns:a16="http://schemas.microsoft.com/office/drawing/2014/main" id="{5834E935-13DF-A6BE-F4B5-3D3B98E25128}"/>
              </a:ext>
            </a:extLst>
          </p:cNvPr>
          <p:cNvSpPr>
            <a:spLocks noGrp="1"/>
          </p:cNvSpPr>
          <p:nvPr>
            <p:ph type="body" sz="quarter" idx="16"/>
          </p:nvPr>
        </p:nvSpPr>
        <p:spPr>
          <a:xfrm>
            <a:off x="2686050" y="323999"/>
            <a:ext cx="5761343" cy="4139141"/>
          </a:xfrm>
        </p:spPr>
        <p:txBody>
          <a:bodyPr/>
          <a:lstStyle>
            <a:lvl1pPr>
              <a:spcAft>
                <a:spcPts val="1800"/>
              </a:spcAft>
              <a:defRPr sz="2800">
                <a:solidFill>
                  <a:schemeClr val="accent1"/>
                </a:solidFill>
              </a:defRPr>
            </a:lvl1pPr>
            <a:lvl2pPr marL="0" indent="0">
              <a:buNone/>
              <a:defRPr sz="900"/>
            </a:lvl2pPr>
            <a:lvl3pPr marL="0" indent="0">
              <a:buNone/>
              <a:defRPr sz="900"/>
            </a:lvl3pPr>
            <a:lvl4pPr marL="0" indent="0">
              <a:buNone/>
              <a:defRPr sz="900"/>
            </a:lvl4pPr>
            <a:lvl5pPr marL="0" indent="0">
              <a:buNone/>
              <a:defRPr sz="900"/>
            </a:lvl5pPr>
            <a:lvl6pPr marL="0" indent="0">
              <a:buNone/>
              <a:defRPr sz="900"/>
            </a:lvl6pPr>
            <a:lvl7pPr marL="0" indent="0">
              <a:buNone/>
              <a:defRPr sz="900"/>
            </a:lvl7pPr>
            <a:lvl8pPr marL="0" indent="0">
              <a:buNone/>
              <a:defRPr sz="900"/>
            </a:lvl8pPr>
            <a:lvl9pPr marL="0" indent="0">
              <a:buNone/>
              <a:defRPr sz="9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cxnSp>
        <p:nvCxnSpPr>
          <p:cNvPr id="3" name="Straight Connector 2">
            <a:extLst>
              <a:ext uri="{FF2B5EF4-FFF2-40B4-BE49-F238E27FC236}">
                <a16:creationId xmlns:a16="http://schemas.microsoft.com/office/drawing/2014/main" id="{02F82751-76E5-1B3E-40ED-FD6C45D1CEB7}"/>
              </a:ext>
            </a:extLst>
          </p:cNvPr>
          <p:cNvCxnSpPr>
            <a:cxnSpLocks/>
          </p:cNvCxnSpPr>
          <p:nvPr userDrawn="1"/>
        </p:nvCxnSpPr>
        <p:spPr>
          <a:xfrm>
            <a:off x="2448000" y="323850"/>
            <a:ext cx="0" cy="2952000"/>
          </a:xfrm>
          <a:prstGeom prst="line">
            <a:avLst/>
          </a:prstGeo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6008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28A07-C4C1-30A7-8E94-96BA6D0D0C72}"/>
              </a:ext>
            </a:extLst>
          </p:cNvPr>
          <p:cNvSpPr>
            <a:spLocks noGrp="1"/>
          </p:cNvSpPr>
          <p:nvPr>
            <p:ph type="title"/>
          </p:nvPr>
        </p:nvSpPr>
        <p:spPr>
          <a:xfrm>
            <a:off x="1296000" y="324000"/>
            <a:ext cx="7489226" cy="1575174"/>
          </a:xfrm>
        </p:spPr>
        <p:txBody>
          <a:bodyPr/>
          <a:lstStyle>
            <a:lvl1pPr>
              <a:lnSpc>
                <a:spcPct val="80000"/>
              </a:lnSpc>
              <a:defRPr sz="6400"/>
            </a:lvl1pPr>
          </a:lstStyle>
          <a:p>
            <a:r>
              <a:rPr lang="en-GB"/>
              <a:t>Click to edit Master title style</a:t>
            </a:r>
            <a:endParaRPr lang="en-AU" dirty="0"/>
          </a:p>
        </p:txBody>
      </p:sp>
      <p:sp>
        <p:nvSpPr>
          <p:cNvPr id="6" name="Text Placeholder 5">
            <a:extLst>
              <a:ext uri="{FF2B5EF4-FFF2-40B4-BE49-F238E27FC236}">
                <a16:creationId xmlns:a16="http://schemas.microsoft.com/office/drawing/2014/main" id="{7851623C-3CAA-6B21-12BC-B4C629FFFAE3}"/>
              </a:ext>
            </a:extLst>
          </p:cNvPr>
          <p:cNvSpPr>
            <a:spLocks noGrp="1"/>
          </p:cNvSpPr>
          <p:nvPr>
            <p:ph type="body" sz="quarter" idx="10"/>
          </p:nvPr>
        </p:nvSpPr>
        <p:spPr>
          <a:xfrm>
            <a:off x="1296000" y="2196001"/>
            <a:ext cx="3095980" cy="1455870"/>
          </a:xfrm>
        </p:spPr>
        <p:txBody>
          <a:bodyPr/>
          <a:lstStyle>
            <a:lvl1pPr>
              <a:defRPr sz="2000">
                <a:solidFill>
                  <a:schemeClr val="tx2"/>
                </a:solidFill>
              </a:defRPr>
            </a:lvl1pPr>
            <a:lvl2pPr marL="0" indent="0">
              <a:buNone/>
              <a:defRPr/>
            </a:lvl2pPr>
            <a:lvl3pPr marL="0" indent="0">
              <a:buNone/>
              <a:defRPr/>
            </a:lvl3pPr>
            <a:lvl4pPr marL="0" indent="0">
              <a:buNone/>
              <a:defRPr/>
            </a:lvl4pPr>
            <a:lvl5pPr marL="0" indent="0">
              <a:buNone/>
              <a:defRPr/>
            </a:lvl5pPr>
            <a:lvl6pPr marL="0" indent="0">
              <a:buNone/>
              <a:defRPr/>
            </a:lvl6pPr>
            <a:lvl7pPr marL="0" indent="0">
              <a:buNone/>
              <a:defRPr/>
            </a:lvl7pPr>
            <a:lvl8pPr marL="0" indent="0">
              <a:buNone/>
              <a:defRPr/>
            </a:lvl8pPr>
            <a:lvl9pPr marL="0" indent="0">
              <a:buNone/>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pic>
        <p:nvPicPr>
          <p:cNvPr id="3" name="Picture 2">
            <a:extLst>
              <a:ext uri="{FF2B5EF4-FFF2-40B4-BE49-F238E27FC236}">
                <a16:creationId xmlns:a16="http://schemas.microsoft.com/office/drawing/2014/main" id="{BA453D9D-EE98-6341-B4F9-0D00D024F9B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0800" y="0"/>
            <a:ext cx="1736846" cy="5143500"/>
          </a:xfrm>
          <a:prstGeom prst="rect">
            <a:avLst/>
          </a:prstGeom>
        </p:spPr>
      </p:pic>
      <p:sp>
        <p:nvSpPr>
          <p:cNvPr id="8" name="Picture Placeholder 2">
            <a:extLst>
              <a:ext uri="{FF2B5EF4-FFF2-40B4-BE49-F238E27FC236}">
                <a16:creationId xmlns:a16="http://schemas.microsoft.com/office/drawing/2014/main" id="{B2933946-B0EC-1F66-669C-2CF56603B665}"/>
              </a:ext>
            </a:extLst>
          </p:cNvPr>
          <p:cNvSpPr>
            <a:spLocks noGrp="1"/>
          </p:cNvSpPr>
          <p:nvPr>
            <p:ph type="pic" sz="quarter" idx="14"/>
          </p:nvPr>
        </p:nvSpPr>
        <p:spPr>
          <a:xfrm>
            <a:off x="4571999" y="2196000"/>
            <a:ext cx="4213227" cy="2533163"/>
          </a:xfrm>
        </p:spPr>
        <p:txBody>
          <a:bodyPr anchor="ctr"/>
          <a:lstStyle>
            <a:lvl1pPr algn="ctr">
              <a:defRPr>
                <a:solidFill>
                  <a:schemeClr val="tx2"/>
                </a:solidFill>
              </a:defRPr>
            </a:lvl1pPr>
          </a:lstStyle>
          <a:p>
            <a:r>
              <a:rPr lang="en-GB"/>
              <a:t>Click icon to add picture</a:t>
            </a:r>
            <a:endParaRPr lang="en-AU"/>
          </a:p>
        </p:txBody>
      </p:sp>
    </p:spTree>
    <p:extLst>
      <p:ext uri="{BB962C8B-B14F-4D97-AF65-F5344CB8AC3E}">
        <p14:creationId xmlns:p14="http://schemas.microsoft.com/office/powerpoint/2010/main" val="3698140225"/>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Quote with Image">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1216CC75-3B66-5852-3202-2CC5AA502A50}"/>
              </a:ext>
            </a:extLst>
          </p:cNvPr>
          <p:cNvSpPr>
            <a:spLocks noGrp="1"/>
          </p:cNvSpPr>
          <p:nvPr>
            <p:ph type="pic" sz="quarter" idx="17" hasCustomPrompt="1"/>
          </p:nvPr>
        </p:nvSpPr>
        <p:spPr>
          <a:xfrm>
            <a:off x="0" y="0"/>
            <a:ext cx="9143999" cy="5143500"/>
          </a:xfrm>
        </p:spPr>
        <p:txBody>
          <a:bodyPr anchor="ctr"/>
          <a:lstStyle>
            <a:lvl1pPr algn="ctr">
              <a:defRPr>
                <a:solidFill>
                  <a:schemeClr val="tx2"/>
                </a:solidFill>
              </a:defRPr>
            </a:lvl1pPr>
          </a:lstStyle>
          <a:p>
            <a:r>
              <a:rPr lang="en-GB" dirty="0"/>
              <a:t>Click middle icon to insert picture. Then right click and Send to back.</a:t>
            </a:r>
            <a:endParaRPr lang="en-AU" dirty="0"/>
          </a:p>
        </p:txBody>
      </p:sp>
      <p:sp>
        <p:nvSpPr>
          <p:cNvPr id="15" name="Slide Number Placeholder 14"/>
          <p:cNvSpPr>
            <a:spLocks noGrp="1"/>
          </p:cNvSpPr>
          <p:nvPr>
            <p:ph type="sldNum" sz="quarter" idx="12"/>
          </p:nvPr>
        </p:nvSpPr>
        <p:spPr/>
        <p:txBody>
          <a:bodyPr/>
          <a:lstStyle/>
          <a:p>
            <a:fld id="{CE1B70CE-F4BC-4B6F-A663-B479B5E51611}" type="slidenum">
              <a:rPr lang="en-AU" noProof="0" smtClean="0"/>
              <a:pPr/>
              <a:t>‹#›</a:t>
            </a:fld>
            <a:endParaRPr lang="en-AU" noProof="0" dirty="0"/>
          </a:p>
        </p:txBody>
      </p:sp>
      <p:sp>
        <p:nvSpPr>
          <p:cNvPr id="2" name="Date Placeholder 1">
            <a:extLst>
              <a:ext uri="{FF2B5EF4-FFF2-40B4-BE49-F238E27FC236}">
                <a16:creationId xmlns:a16="http://schemas.microsoft.com/office/drawing/2014/main" id="{7E0333F3-75A7-B2A6-85BB-36661765C956}"/>
              </a:ext>
            </a:extLst>
          </p:cNvPr>
          <p:cNvSpPr>
            <a:spLocks noGrp="1"/>
          </p:cNvSpPr>
          <p:nvPr>
            <p:ph type="dt" sz="half" idx="13"/>
          </p:nvPr>
        </p:nvSpPr>
        <p:spPr/>
        <p:txBody>
          <a:bodyPr/>
          <a:lstStyle/>
          <a:p>
            <a:fld id="{88394A2D-9EEB-4DBD-8569-ADC63CEDAC7A}" type="datetime1">
              <a:rPr lang="en-AU" smtClean="0"/>
              <a:t>11/9/2025</a:t>
            </a:fld>
            <a:endParaRPr lang="en-AU" dirty="0"/>
          </a:p>
        </p:txBody>
      </p:sp>
      <p:sp>
        <p:nvSpPr>
          <p:cNvPr id="5" name="Footer Placeholder 4">
            <a:extLst>
              <a:ext uri="{FF2B5EF4-FFF2-40B4-BE49-F238E27FC236}">
                <a16:creationId xmlns:a16="http://schemas.microsoft.com/office/drawing/2014/main" id="{CBDE2D19-ADB8-B2C3-816B-C385D57CF114}"/>
              </a:ext>
            </a:extLst>
          </p:cNvPr>
          <p:cNvSpPr>
            <a:spLocks noGrp="1"/>
          </p:cNvSpPr>
          <p:nvPr>
            <p:ph type="ftr" sz="quarter" idx="14"/>
          </p:nvPr>
        </p:nvSpPr>
        <p:spPr/>
        <p:txBody>
          <a:bodyPr/>
          <a:lstStyle/>
          <a:p>
            <a:r>
              <a:rPr lang="en-US"/>
              <a:t>AREA OF THE UNIVERSITY PRESENTING   |   PRESENTATION NAME GOES HERE</a:t>
            </a:r>
            <a:endParaRPr lang="en-AU" dirty="0"/>
          </a:p>
        </p:txBody>
      </p:sp>
      <p:sp>
        <p:nvSpPr>
          <p:cNvPr id="10" name="Text Placeholder 5">
            <a:extLst>
              <a:ext uri="{FF2B5EF4-FFF2-40B4-BE49-F238E27FC236}">
                <a16:creationId xmlns:a16="http://schemas.microsoft.com/office/drawing/2014/main" id="{5834E935-13DF-A6BE-F4B5-3D3B98E25128}"/>
              </a:ext>
            </a:extLst>
          </p:cNvPr>
          <p:cNvSpPr>
            <a:spLocks noGrp="1"/>
          </p:cNvSpPr>
          <p:nvPr>
            <p:ph type="body" sz="quarter" idx="16"/>
          </p:nvPr>
        </p:nvSpPr>
        <p:spPr>
          <a:xfrm>
            <a:off x="324000" y="323999"/>
            <a:ext cx="4022975" cy="1887711"/>
          </a:xfrm>
        </p:spPr>
        <p:txBody>
          <a:bodyPr/>
          <a:lstStyle>
            <a:lvl1pPr>
              <a:spcAft>
                <a:spcPts val="1800"/>
              </a:spcAft>
              <a:defRPr sz="2800">
                <a:solidFill>
                  <a:schemeClr val="tx2"/>
                </a:solidFill>
              </a:defRPr>
            </a:lvl1pPr>
            <a:lvl2pPr marL="0" indent="0">
              <a:buNone/>
              <a:defRPr sz="900">
                <a:solidFill>
                  <a:schemeClr val="tx2"/>
                </a:solidFill>
              </a:defRPr>
            </a:lvl2pPr>
            <a:lvl3pPr marL="0" indent="0">
              <a:buNone/>
              <a:defRPr sz="900">
                <a:solidFill>
                  <a:schemeClr val="tx2"/>
                </a:solidFill>
              </a:defRPr>
            </a:lvl3pPr>
            <a:lvl4pPr marL="0" indent="0">
              <a:buNone/>
              <a:defRPr sz="900">
                <a:solidFill>
                  <a:schemeClr val="tx2"/>
                </a:solidFill>
              </a:defRPr>
            </a:lvl4pPr>
            <a:lvl5pPr marL="0" indent="0">
              <a:buNone/>
              <a:defRPr sz="900">
                <a:solidFill>
                  <a:schemeClr val="tx2"/>
                </a:solidFill>
              </a:defRPr>
            </a:lvl5pPr>
            <a:lvl6pPr marL="0" indent="0">
              <a:buNone/>
              <a:defRPr sz="900">
                <a:solidFill>
                  <a:schemeClr val="tx2"/>
                </a:solidFill>
              </a:defRPr>
            </a:lvl6pPr>
            <a:lvl7pPr marL="0" indent="0">
              <a:buNone/>
              <a:defRPr sz="900">
                <a:solidFill>
                  <a:schemeClr val="tx2"/>
                </a:solidFill>
              </a:defRPr>
            </a:lvl7pPr>
            <a:lvl8pPr marL="0" indent="0">
              <a:buNone/>
              <a:defRPr sz="900">
                <a:solidFill>
                  <a:schemeClr val="tx2"/>
                </a:solidFill>
              </a:defRPr>
            </a:lvl8pPr>
            <a:lvl9pPr marL="0" indent="0">
              <a:buNone/>
              <a:defRPr sz="9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Tree>
    <p:extLst>
      <p:ext uri="{BB962C8B-B14F-4D97-AF65-F5344CB8AC3E}">
        <p14:creationId xmlns:p14="http://schemas.microsoft.com/office/powerpoint/2010/main" val="1332493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4" name="Slide Number Placeholder 13"/>
          <p:cNvSpPr>
            <a:spLocks noGrp="1"/>
          </p:cNvSpPr>
          <p:nvPr>
            <p:ph type="sldNum" sz="quarter" idx="12"/>
          </p:nvPr>
        </p:nvSpPr>
        <p:spPr/>
        <p:txBody>
          <a:bodyPr/>
          <a:lstStyle/>
          <a:p>
            <a:fld id="{CE1B70CE-F4BC-4B6F-A663-B479B5E51611}" type="slidenum">
              <a:rPr lang="en-AU" noProof="0" smtClean="0"/>
              <a:pPr/>
              <a:t>‹#›</a:t>
            </a:fld>
            <a:endParaRPr lang="en-AU" noProof="0" dirty="0"/>
          </a:p>
        </p:txBody>
      </p:sp>
      <p:sp>
        <p:nvSpPr>
          <p:cNvPr id="3" name="Title 2">
            <a:extLst>
              <a:ext uri="{FF2B5EF4-FFF2-40B4-BE49-F238E27FC236}">
                <a16:creationId xmlns:a16="http://schemas.microsoft.com/office/drawing/2014/main" id="{2AF5FD65-719B-D18F-F8E8-E39C71BCBD2F}"/>
              </a:ext>
            </a:extLst>
          </p:cNvPr>
          <p:cNvSpPr>
            <a:spLocks noGrp="1"/>
          </p:cNvSpPr>
          <p:nvPr>
            <p:ph type="title"/>
          </p:nvPr>
        </p:nvSpPr>
        <p:spPr/>
        <p:txBody>
          <a:bodyPr/>
          <a:lstStyle/>
          <a:p>
            <a:r>
              <a:rPr lang="en-GB"/>
              <a:t>Click to edit Master title style</a:t>
            </a:r>
            <a:endParaRPr lang="en-AU"/>
          </a:p>
        </p:txBody>
      </p:sp>
    </p:spTree>
    <p:extLst>
      <p:ext uri="{BB962C8B-B14F-4D97-AF65-F5344CB8AC3E}">
        <p14:creationId xmlns:p14="http://schemas.microsoft.com/office/powerpoint/2010/main" val="5465479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28A07-C4C1-30A7-8E94-96BA6D0D0C72}"/>
              </a:ext>
            </a:extLst>
          </p:cNvPr>
          <p:cNvSpPr>
            <a:spLocks noGrp="1"/>
          </p:cNvSpPr>
          <p:nvPr>
            <p:ph type="title" hasCustomPrompt="1"/>
          </p:nvPr>
        </p:nvSpPr>
        <p:spPr>
          <a:xfrm>
            <a:off x="3041831" y="324000"/>
            <a:ext cx="5355594" cy="852595"/>
          </a:xfrm>
        </p:spPr>
        <p:txBody>
          <a:bodyPr/>
          <a:lstStyle>
            <a:lvl1pPr>
              <a:lnSpc>
                <a:spcPct val="80000"/>
              </a:lnSpc>
              <a:defRPr sz="6400"/>
            </a:lvl1pPr>
          </a:lstStyle>
          <a:p>
            <a:r>
              <a:rPr lang="en-US" dirty="0"/>
              <a:t>Thank you</a:t>
            </a:r>
            <a:endParaRPr lang="en-AU" dirty="0"/>
          </a:p>
        </p:txBody>
      </p:sp>
      <p:sp>
        <p:nvSpPr>
          <p:cNvPr id="6" name="Text Placeholder 5">
            <a:extLst>
              <a:ext uri="{FF2B5EF4-FFF2-40B4-BE49-F238E27FC236}">
                <a16:creationId xmlns:a16="http://schemas.microsoft.com/office/drawing/2014/main" id="{7851623C-3CAA-6B21-12BC-B4C629FFFAE3}"/>
              </a:ext>
            </a:extLst>
          </p:cNvPr>
          <p:cNvSpPr>
            <a:spLocks noGrp="1"/>
          </p:cNvSpPr>
          <p:nvPr>
            <p:ph type="body" sz="quarter" idx="10"/>
          </p:nvPr>
        </p:nvSpPr>
        <p:spPr>
          <a:xfrm>
            <a:off x="3041831" y="1260000"/>
            <a:ext cx="5355594" cy="1455870"/>
          </a:xfrm>
        </p:spPr>
        <p:txBody>
          <a:bodyPr/>
          <a:lstStyle>
            <a:lvl1pPr>
              <a:spcAft>
                <a:spcPts val="2900"/>
              </a:spcAft>
              <a:defRPr sz="2000">
                <a:solidFill>
                  <a:schemeClr val="tx2"/>
                </a:solidFill>
              </a:defRPr>
            </a:lvl1pPr>
            <a:lvl2pPr marL="0" indent="0">
              <a:spcAft>
                <a:spcPts val="0"/>
              </a:spcAft>
              <a:buNone/>
              <a:defRPr/>
            </a:lvl2pPr>
            <a:lvl3pPr marL="0" indent="0">
              <a:spcAft>
                <a:spcPts val="0"/>
              </a:spcAft>
              <a:buNone/>
              <a:defRPr/>
            </a:lvl3pPr>
            <a:lvl4pPr marL="0" indent="0">
              <a:spcAft>
                <a:spcPts val="0"/>
              </a:spcAft>
              <a:buNone/>
              <a:defRPr/>
            </a:lvl4pPr>
            <a:lvl5pPr marL="0" indent="0">
              <a:spcAft>
                <a:spcPts val="0"/>
              </a:spcAft>
              <a:buNone/>
              <a:defRPr/>
            </a:lvl5pPr>
            <a:lvl6pPr marL="0" indent="0">
              <a:spcAft>
                <a:spcPts val="0"/>
              </a:spcAft>
              <a:buNone/>
              <a:defRPr/>
            </a:lvl6pPr>
            <a:lvl7pPr marL="0" indent="0">
              <a:spcAft>
                <a:spcPts val="0"/>
              </a:spcAft>
              <a:buNone/>
              <a:defRPr/>
            </a:lvl7pPr>
            <a:lvl8pPr marL="0" indent="0">
              <a:spcAft>
                <a:spcPts val="0"/>
              </a:spcAft>
              <a:buNone/>
              <a:defRPr/>
            </a:lvl8pPr>
            <a:lvl9pPr marL="0" indent="0">
              <a:spcAft>
                <a:spcPts val="0"/>
              </a:spcAft>
              <a:buNone/>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pic>
        <p:nvPicPr>
          <p:cNvPr id="3" name="Picture 2">
            <a:extLst>
              <a:ext uri="{FF2B5EF4-FFF2-40B4-BE49-F238E27FC236}">
                <a16:creationId xmlns:a16="http://schemas.microsoft.com/office/drawing/2014/main" id="{BA453D9D-EE98-6341-B4F9-0D00D024F9B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0800" y="0"/>
            <a:ext cx="1736846" cy="5143500"/>
          </a:xfrm>
          <a:prstGeom prst="rect">
            <a:avLst/>
          </a:prstGeom>
        </p:spPr>
      </p:pic>
      <p:sp>
        <p:nvSpPr>
          <p:cNvPr id="4" name="Footer Placeholder 4">
            <a:extLst>
              <a:ext uri="{FF2B5EF4-FFF2-40B4-BE49-F238E27FC236}">
                <a16:creationId xmlns:a16="http://schemas.microsoft.com/office/drawing/2014/main" id="{0DBEC176-AB30-E5FE-FEE0-33472BED4980}"/>
              </a:ext>
            </a:extLst>
          </p:cNvPr>
          <p:cNvSpPr txBox="1">
            <a:spLocks/>
          </p:cNvSpPr>
          <p:nvPr userDrawn="1"/>
        </p:nvSpPr>
        <p:spPr>
          <a:xfrm>
            <a:off x="3043956" y="3801600"/>
            <a:ext cx="3812400" cy="579600"/>
          </a:xfrm>
          <a:prstGeom prst="rect">
            <a:avLst/>
          </a:prstGeom>
        </p:spPr>
        <p:txBody>
          <a:bodyPr vert="horz" lIns="0" tIns="0" rIns="0" bIns="0" rtlCol="0" anchor="b"/>
          <a:lstStyle>
            <a:defPPr>
              <a:defRPr lang="en-US"/>
            </a:defPPr>
            <a:lvl1pPr marL="0" algn="l" defTabSz="457200" rtl="0" eaLnBrk="1" latinLnBrk="0" hangingPunct="1">
              <a:defRPr sz="600" kern="1200" cap="all" baseline="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Bef>
                <a:spcPts val="200"/>
              </a:spcBef>
            </a:pPr>
            <a:r>
              <a:rPr lang="en-US" sz="800" dirty="0">
                <a:solidFill>
                  <a:schemeClr val="tx2"/>
                </a:solidFill>
                <a:effectLst/>
                <a:latin typeface="+mn-lt"/>
                <a:ea typeface="Times New Roman" panose="02020603050405020304" pitchFamily="18" charset="0"/>
                <a:cs typeface="Times New Roman" panose="02020603050405020304" pitchFamily="18" charset="0"/>
              </a:rPr>
              <a:t>TEQSA Provider ID: PRV12002 (Australian University)</a:t>
            </a:r>
            <a:r>
              <a:rPr lang="en-AU" sz="800" dirty="0">
                <a:solidFill>
                  <a:schemeClr val="tx2"/>
                </a:solidFill>
                <a:effectLst/>
                <a:latin typeface="+mn-lt"/>
                <a:ea typeface="Times New Roman" panose="02020603050405020304" pitchFamily="18" charset="0"/>
                <a:cs typeface="Times New Roman" panose="02020603050405020304" pitchFamily="18" charset="0"/>
              </a:rPr>
              <a:t> </a:t>
            </a:r>
          </a:p>
          <a:p>
            <a:pPr>
              <a:spcBef>
                <a:spcPts val="200"/>
              </a:spcBef>
            </a:pPr>
            <a:r>
              <a:rPr lang="en-US" sz="800" dirty="0">
                <a:solidFill>
                  <a:schemeClr val="tx2"/>
                </a:solidFill>
                <a:effectLst/>
                <a:latin typeface="+mn-lt"/>
                <a:ea typeface="Times New Roman" panose="02020603050405020304" pitchFamily="18" charset="0"/>
                <a:cs typeface="Times New Roman" panose="02020603050405020304" pitchFamily="18" charset="0"/>
              </a:rPr>
              <a:t>CRICOS Provider Code: 00120C</a:t>
            </a:r>
            <a:endParaRPr lang="en-AU" sz="800" dirty="0">
              <a:solidFill>
                <a:schemeClr val="tx2"/>
              </a:solidFill>
              <a:effectLst/>
              <a:latin typeface="+mn-lt"/>
              <a:ea typeface="Public Sans Light" pitchFamily="2" charset="77"/>
              <a:cs typeface="Times New Roman" panose="02020603050405020304" pitchFamily="18" charset="0"/>
            </a:endParaRPr>
          </a:p>
        </p:txBody>
      </p:sp>
    </p:spTree>
    <p:extLst>
      <p:ext uri="{BB962C8B-B14F-4D97-AF65-F5344CB8AC3E}">
        <p14:creationId xmlns:p14="http://schemas.microsoft.com/office/powerpoint/2010/main" val="1891578944"/>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9768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28A07-C4C1-30A7-8E94-96BA6D0D0C72}"/>
              </a:ext>
            </a:extLst>
          </p:cNvPr>
          <p:cNvSpPr>
            <a:spLocks noGrp="1"/>
          </p:cNvSpPr>
          <p:nvPr>
            <p:ph type="title" hasCustomPrompt="1"/>
          </p:nvPr>
        </p:nvSpPr>
        <p:spPr>
          <a:xfrm>
            <a:off x="324000" y="324000"/>
            <a:ext cx="8461226" cy="1575174"/>
          </a:xfrm>
        </p:spPr>
        <p:txBody>
          <a:bodyPr/>
          <a:lstStyle>
            <a:lvl1pPr marL="1440000" indent="-1440000">
              <a:lnSpc>
                <a:spcPct val="80000"/>
              </a:lnSpc>
              <a:defRPr sz="6400">
                <a:solidFill>
                  <a:schemeClr val="tx2"/>
                </a:solidFill>
              </a:defRPr>
            </a:lvl1pPr>
          </a:lstStyle>
          <a:p>
            <a:r>
              <a:rPr lang="en-US" dirty="0"/>
              <a:t>1	Click to edit Master title style</a:t>
            </a:r>
            <a:endParaRPr lang="en-AU" dirty="0"/>
          </a:p>
        </p:txBody>
      </p:sp>
      <p:sp>
        <p:nvSpPr>
          <p:cNvPr id="4" name="Date Placeholder 3">
            <a:extLst>
              <a:ext uri="{FF2B5EF4-FFF2-40B4-BE49-F238E27FC236}">
                <a16:creationId xmlns:a16="http://schemas.microsoft.com/office/drawing/2014/main" id="{77D01783-1C53-76AD-3A36-14142778A970}"/>
              </a:ext>
            </a:extLst>
          </p:cNvPr>
          <p:cNvSpPr>
            <a:spLocks noGrp="1"/>
          </p:cNvSpPr>
          <p:nvPr>
            <p:ph type="dt" sz="half" idx="11"/>
          </p:nvPr>
        </p:nvSpPr>
        <p:spPr/>
        <p:txBody>
          <a:bodyPr/>
          <a:lstStyle/>
          <a:p>
            <a:fld id="{6E854A8B-DDB1-4B74-9405-D4AC677DF99A}" type="datetime1">
              <a:rPr lang="en-AU" smtClean="0"/>
              <a:t>11/9/2025</a:t>
            </a:fld>
            <a:endParaRPr lang="en-AU" dirty="0"/>
          </a:p>
        </p:txBody>
      </p:sp>
      <p:sp>
        <p:nvSpPr>
          <p:cNvPr id="5" name="Footer Placeholder 4">
            <a:extLst>
              <a:ext uri="{FF2B5EF4-FFF2-40B4-BE49-F238E27FC236}">
                <a16:creationId xmlns:a16="http://schemas.microsoft.com/office/drawing/2014/main" id="{C5840CB3-2CE2-B1F5-B371-748DF819EEB1}"/>
              </a:ext>
            </a:extLst>
          </p:cNvPr>
          <p:cNvSpPr>
            <a:spLocks noGrp="1"/>
          </p:cNvSpPr>
          <p:nvPr>
            <p:ph type="ftr" sz="quarter" idx="12"/>
          </p:nvPr>
        </p:nvSpPr>
        <p:spPr/>
        <p:txBody>
          <a:bodyPr/>
          <a:lstStyle/>
          <a:p>
            <a:r>
              <a:rPr lang="en-US"/>
              <a:t>AREA OF THE UNIVERSITY PRESENTING   |   PRESENTATION NAME GOES HERE</a:t>
            </a:r>
            <a:endParaRPr lang="en-AU" dirty="0"/>
          </a:p>
        </p:txBody>
      </p:sp>
      <p:sp>
        <p:nvSpPr>
          <p:cNvPr id="7" name="Slide Number Placeholder 6">
            <a:extLst>
              <a:ext uri="{FF2B5EF4-FFF2-40B4-BE49-F238E27FC236}">
                <a16:creationId xmlns:a16="http://schemas.microsoft.com/office/drawing/2014/main" id="{9457B121-D7D2-9C89-19FA-F4D804AFEC25}"/>
              </a:ext>
            </a:extLst>
          </p:cNvPr>
          <p:cNvSpPr>
            <a:spLocks noGrp="1"/>
          </p:cNvSpPr>
          <p:nvPr>
            <p:ph type="sldNum" sz="quarter" idx="13"/>
          </p:nvPr>
        </p:nvSpPr>
        <p:spPr/>
        <p:txBody>
          <a:bodyPr/>
          <a:lstStyle/>
          <a:p>
            <a:fld id="{29D5CE74-914C-4689-99FC-1AEF49CE2B47}" type="slidenum">
              <a:rPr lang="en-AU" smtClean="0"/>
              <a:pPr/>
              <a:t>‹#›</a:t>
            </a:fld>
            <a:endParaRPr lang="en-AU" dirty="0"/>
          </a:p>
        </p:txBody>
      </p:sp>
    </p:spTree>
    <p:extLst>
      <p:ext uri="{BB962C8B-B14F-4D97-AF65-F5344CB8AC3E}">
        <p14:creationId xmlns:p14="http://schemas.microsoft.com/office/powerpoint/2010/main" val="4050748606"/>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 Dark">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28A07-C4C1-30A7-8E94-96BA6D0D0C72}"/>
              </a:ext>
            </a:extLst>
          </p:cNvPr>
          <p:cNvSpPr>
            <a:spLocks noGrp="1"/>
          </p:cNvSpPr>
          <p:nvPr>
            <p:ph type="title" hasCustomPrompt="1"/>
          </p:nvPr>
        </p:nvSpPr>
        <p:spPr>
          <a:xfrm>
            <a:off x="324000" y="324000"/>
            <a:ext cx="8461226" cy="1575174"/>
          </a:xfrm>
        </p:spPr>
        <p:txBody>
          <a:bodyPr/>
          <a:lstStyle>
            <a:lvl1pPr marL="1440000" indent="-1440000">
              <a:lnSpc>
                <a:spcPct val="80000"/>
              </a:lnSpc>
              <a:defRPr sz="6400">
                <a:solidFill>
                  <a:schemeClr val="bg2"/>
                </a:solidFill>
              </a:defRPr>
            </a:lvl1pPr>
          </a:lstStyle>
          <a:p>
            <a:r>
              <a:rPr lang="en-US" dirty="0"/>
              <a:t>1	Click to edit Master title style</a:t>
            </a:r>
            <a:endParaRPr lang="en-AU" dirty="0"/>
          </a:p>
        </p:txBody>
      </p:sp>
      <p:sp>
        <p:nvSpPr>
          <p:cNvPr id="4" name="Date Placeholder 3">
            <a:extLst>
              <a:ext uri="{FF2B5EF4-FFF2-40B4-BE49-F238E27FC236}">
                <a16:creationId xmlns:a16="http://schemas.microsoft.com/office/drawing/2014/main" id="{77D01783-1C53-76AD-3A36-14142778A970}"/>
              </a:ext>
            </a:extLst>
          </p:cNvPr>
          <p:cNvSpPr>
            <a:spLocks noGrp="1"/>
          </p:cNvSpPr>
          <p:nvPr>
            <p:ph type="dt" sz="half" idx="11"/>
          </p:nvPr>
        </p:nvSpPr>
        <p:spPr/>
        <p:txBody>
          <a:bodyPr/>
          <a:lstStyle>
            <a:lvl1pPr>
              <a:defRPr>
                <a:solidFill>
                  <a:schemeClr val="bg2"/>
                </a:solidFill>
              </a:defRPr>
            </a:lvl1pPr>
          </a:lstStyle>
          <a:p>
            <a:fld id="{886A814A-6315-4FC3-9BF0-9F2F5FE174F0}" type="datetime1">
              <a:rPr lang="en-AU" smtClean="0"/>
              <a:t>11/9/2025</a:t>
            </a:fld>
            <a:endParaRPr lang="en-AU" dirty="0"/>
          </a:p>
        </p:txBody>
      </p:sp>
      <p:sp>
        <p:nvSpPr>
          <p:cNvPr id="5" name="Footer Placeholder 4">
            <a:extLst>
              <a:ext uri="{FF2B5EF4-FFF2-40B4-BE49-F238E27FC236}">
                <a16:creationId xmlns:a16="http://schemas.microsoft.com/office/drawing/2014/main" id="{C5840CB3-2CE2-B1F5-B371-748DF819EEB1}"/>
              </a:ext>
            </a:extLst>
          </p:cNvPr>
          <p:cNvSpPr>
            <a:spLocks noGrp="1"/>
          </p:cNvSpPr>
          <p:nvPr>
            <p:ph type="ftr" sz="quarter" idx="12"/>
          </p:nvPr>
        </p:nvSpPr>
        <p:spPr/>
        <p:txBody>
          <a:bodyPr/>
          <a:lstStyle>
            <a:lvl1pPr>
              <a:defRPr>
                <a:solidFill>
                  <a:schemeClr val="bg2"/>
                </a:solidFill>
              </a:defRPr>
            </a:lvl1pPr>
          </a:lstStyle>
          <a:p>
            <a:r>
              <a:rPr lang="en-US"/>
              <a:t>AREA OF THE UNIVERSITY PRESENTING   |   PRESENTATION NAME GOES HERE</a:t>
            </a:r>
            <a:endParaRPr lang="en-AU" dirty="0"/>
          </a:p>
        </p:txBody>
      </p:sp>
      <p:sp>
        <p:nvSpPr>
          <p:cNvPr id="7" name="Slide Number Placeholder 6">
            <a:extLst>
              <a:ext uri="{FF2B5EF4-FFF2-40B4-BE49-F238E27FC236}">
                <a16:creationId xmlns:a16="http://schemas.microsoft.com/office/drawing/2014/main" id="{9457B121-D7D2-9C89-19FA-F4D804AFEC25}"/>
              </a:ext>
            </a:extLst>
          </p:cNvPr>
          <p:cNvSpPr>
            <a:spLocks noGrp="1"/>
          </p:cNvSpPr>
          <p:nvPr>
            <p:ph type="sldNum" sz="quarter" idx="13"/>
          </p:nvPr>
        </p:nvSpPr>
        <p:spPr/>
        <p:txBody>
          <a:bodyPr/>
          <a:lstStyle>
            <a:lvl1pPr>
              <a:defRPr>
                <a:solidFill>
                  <a:schemeClr val="bg2"/>
                </a:solidFill>
              </a:defRPr>
            </a:lvl1pPr>
          </a:lstStyle>
          <a:p>
            <a:fld id="{29D5CE74-914C-4689-99FC-1AEF49CE2B47}" type="slidenum">
              <a:rPr lang="en-AU" smtClean="0"/>
              <a:pPr/>
              <a:t>‹#›</a:t>
            </a:fld>
            <a:endParaRPr lang="en-AU" dirty="0"/>
          </a:p>
        </p:txBody>
      </p:sp>
      <p:pic>
        <p:nvPicPr>
          <p:cNvPr id="3" name="Picture 2">
            <a:extLst>
              <a:ext uri="{FF2B5EF4-FFF2-40B4-BE49-F238E27FC236}">
                <a16:creationId xmlns:a16="http://schemas.microsoft.com/office/drawing/2014/main" id="{9A5CE2C6-9BA4-9C73-62F9-E192460FB37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690800"/>
            <a:ext cx="9144019" cy="256033"/>
          </a:xfrm>
          <a:prstGeom prst="rect">
            <a:avLst/>
          </a:prstGeom>
        </p:spPr>
      </p:pic>
      <p:sp>
        <p:nvSpPr>
          <p:cNvPr id="9" name="Footer Placeholder 4">
            <a:extLst>
              <a:ext uri="{FF2B5EF4-FFF2-40B4-BE49-F238E27FC236}">
                <a16:creationId xmlns:a16="http://schemas.microsoft.com/office/drawing/2014/main" id="{460A7617-97E8-C988-4441-C1644F638ABB}"/>
              </a:ext>
            </a:extLst>
          </p:cNvPr>
          <p:cNvSpPr txBox="1">
            <a:spLocks/>
          </p:cNvSpPr>
          <p:nvPr userDrawn="1"/>
        </p:nvSpPr>
        <p:spPr>
          <a:xfrm>
            <a:off x="6575686" y="4914000"/>
            <a:ext cx="1551709" cy="133026"/>
          </a:xfrm>
          <a:prstGeom prst="rect">
            <a:avLst/>
          </a:prstGeom>
        </p:spPr>
        <p:txBody>
          <a:bodyPr vert="horz" lIns="0" tIns="0" rIns="0" bIns="0" rtlCol="0" anchor="t"/>
          <a:lstStyle>
            <a:defPPr>
              <a:defRPr lang="en-US"/>
            </a:defPPr>
            <a:lvl1pPr marL="0" algn="l" defTabSz="457200" rtl="0" eaLnBrk="1" latinLnBrk="0" hangingPunct="1">
              <a:defRPr sz="600" kern="1200" cap="all" baseline="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Bef>
                <a:spcPts val="200"/>
              </a:spcBef>
            </a:pPr>
            <a:r>
              <a:rPr lang="en-US" sz="400" dirty="0">
                <a:solidFill>
                  <a:schemeClr val="bg2"/>
                </a:solidFill>
                <a:effectLst/>
                <a:latin typeface="+mn-lt"/>
                <a:ea typeface="Times New Roman" panose="02020603050405020304" pitchFamily="18" charset="0"/>
                <a:cs typeface="Times New Roman" panose="02020603050405020304" pitchFamily="18" charset="0"/>
              </a:rPr>
              <a:t>TEQSA Provider ID: PRV12002 (Australian University)</a:t>
            </a:r>
            <a:r>
              <a:rPr lang="en-AU" sz="400" dirty="0">
                <a:solidFill>
                  <a:schemeClr val="bg2"/>
                </a:solidFill>
                <a:effectLst/>
                <a:latin typeface="+mn-lt"/>
                <a:ea typeface="Times New Roman" panose="02020603050405020304" pitchFamily="18" charset="0"/>
                <a:cs typeface="Times New Roman" panose="02020603050405020304" pitchFamily="18" charset="0"/>
              </a:rPr>
              <a:t> </a:t>
            </a:r>
            <a:r>
              <a:rPr lang="en-US" sz="400" dirty="0">
                <a:solidFill>
                  <a:schemeClr val="bg2"/>
                </a:solidFill>
                <a:effectLst/>
                <a:latin typeface="+mn-lt"/>
                <a:ea typeface="Times New Roman" panose="02020603050405020304" pitchFamily="18" charset="0"/>
                <a:cs typeface="Times New Roman" panose="02020603050405020304" pitchFamily="18" charset="0"/>
              </a:rPr>
              <a:t>CRICOS Provider Code: 00120C</a:t>
            </a:r>
            <a:endParaRPr lang="en-AU" sz="400" dirty="0">
              <a:solidFill>
                <a:schemeClr val="bg2"/>
              </a:solidFill>
              <a:effectLst/>
              <a:latin typeface="+mn-lt"/>
              <a:ea typeface="Public Sans Light" pitchFamily="2" charset="77"/>
              <a:cs typeface="Times New Roman" panose="02020603050405020304" pitchFamily="18" charset="0"/>
            </a:endParaRPr>
          </a:p>
        </p:txBody>
      </p:sp>
    </p:spTree>
    <p:extLst>
      <p:ext uri="{BB962C8B-B14F-4D97-AF65-F5344CB8AC3E}">
        <p14:creationId xmlns:p14="http://schemas.microsoft.com/office/powerpoint/2010/main" val="2813925658"/>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Fullbleed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99A5E4D-4438-A29A-9D8D-0497E66C13B1}"/>
              </a:ext>
            </a:extLst>
          </p:cNvPr>
          <p:cNvSpPr>
            <a:spLocks noGrp="1"/>
          </p:cNvSpPr>
          <p:nvPr>
            <p:ph type="pic" sz="quarter" idx="14" hasCustomPrompt="1"/>
          </p:nvPr>
        </p:nvSpPr>
        <p:spPr>
          <a:xfrm>
            <a:off x="0" y="0"/>
            <a:ext cx="9143999" cy="5143500"/>
          </a:xfrm>
        </p:spPr>
        <p:txBody>
          <a:bodyPr anchor="ctr"/>
          <a:lstStyle>
            <a:lvl1pPr algn="ctr">
              <a:defRPr>
                <a:solidFill>
                  <a:schemeClr val="tx2"/>
                </a:solidFill>
              </a:defRPr>
            </a:lvl1pPr>
          </a:lstStyle>
          <a:p>
            <a:r>
              <a:rPr lang="en-GB" dirty="0"/>
              <a:t>Click middle icon to insert picture. Then right click and Send to back.</a:t>
            </a:r>
            <a:endParaRPr lang="en-AU" dirty="0"/>
          </a:p>
        </p:txBody>
      </p:sp>
      <p:sp>
        <p:nvSpPr>
          <p:cNvPr id="2" name="Title 1">
            <a:extLst>
              <a:ext uri="{FF2B5EF4-FFF2-40B4-BE49-F238E27FC236}">
                <a16:creationId xmlns:a16="http://schemas.microsoft.com/office/drawing/2014/main" id="{85428A07-C4C1-30A7-8E94-96BA6D0D0C72}"/>
              </a:ext>
            </a:extLst>
          </p:cNvPr>
          <p:cNvSpPr>
            <a:spLocks noGrp="1"/>
          </p:cNvSpPr>
          <p:nvPr>
            <p:ph type="title" hasCustomPrompt="1"/>
          </p:nvPr>
        </p:nvSpPr>
        <p:spPr>
          <a:xfrm>
            <a:off x="324000" y="324000"/>
            <a:ext cx="8461226" cy="1575174"/>
          </a:xfrm>
        </p:spPr>
        <p:txBody>
          <a:bodyPr/>
          <a:lstStyle>
            <a:lvl1pPr marL="1440000" indent="-1440000">
              <a:lnSpc>
                <a:spcPct val="80000"/>
              </a:lnSpc>
              <a:defRPr sz="6400">
                <a:solidFill>
                  <a:schemeClr val="tx2"/>
                </a:solidFill>
              </a:defRPr>
            </a:lvl1pPr>
          </a:lstStyle>
          <a:p>
            <a:r>
              <a:rPr lang="en-US" dirty="0"/>
              <a:t>1	Click to edit Master title style</a:t>
            </a:r>
            <a:endParaRPr lang="en-AU" dirty="0"/>
          </a:p>
        </p:txBody>
      </p:sp>
      <p:sp>
        <p:nvSpPr>
          <p:cNvPr id="4" name="Date Placeholder 3">
            <a:extLst>
              <a:ext uri="{FF2B5EF4-FFF2-40B4-BE49-F238E27FC236}">
                <a16:creationId xmlns:a16="http://schemas.microsoft.com/office/drawing/2014/main" id="{77D01783-1C53-76AD-3A36-14142778A970}"/>
              </a:ext>
            </a:extLst>
          </p:cNvPr>
          <p:cNvSpPr>
            <a:spLocks noGrp="1"/>
          </p:cNvSpPr>
          <p:nvPr>
            <p:ph type="dt" sz="half" idx="11"/>
          </p:nvPr>
        </p:nvSpPr>
        <p:spPr/>
        <p:txBody>
          <a:bodyPr/>
          <a:lstStyle/>
          <a:p>
            <a:fld id="{4A1E2E66-DF59-4D14-99BD-962ADDCAE345}" type="datetime1">
              <a:rPr lang="en-AU" smtClean="0"/>
              <a:t>11/9/2025</a:t>
            </a:fld>
            <a:endParaRPr lang="en-AU" dirty="0"/>
          </a:p>
        </p:txBody>
      </p:sp>
      <p:sp>
        <p:nvSpPr>
          <p:cNvPr id="5" name="Footer Placeholder 4">
            <a:extLst>
              <a:ext uri="{FF2B5EF4-FFF2-40B4-BE49-F238E27FC236}">
                <a16:creationId xmlns:a16="http://schemas.microsoft.com/office/drawing/2014/main" id="{C5840CB3-2CE2-B1F5-B371-748DF819EEB1}"/>
              </a:ext>
            </a:extLst>
          </p:cNvPr>
          <p:cNvSpPr>
            <a:spLocks noGrp="1"/>
          </p:cNvSpPr>
          <p:nvPr>
            <p:ph type="ftr" sz="quarter" idx="12"/>
          </p:nvPr>
        </p:nvSpPr>
        <p:spPr/>
        <p:txBody>
          <a:bodyPr/>
          <a:lstStyle/>
          <a:p>
            <a:r>
              <a:rPr lang="en-US"/>
              <a:t>AREA OF THE UNIVERSITY PRESENTING   |   PRESENTATION NAME GOES HERE</a:t>
            </a:r>
            <a:endParaRPr lang="en-AU" dirty="0"/>
          </a:p>
        </p:txBody>
      </p:sp>
      <p:sp>
        <p:nvSpPr>
          <p:cNvPr id="7" name="Slide Number Placeholder 6">
            <a:extLst>
              <a:ext uri="{FF2B5EF4-FFF2-40B4-BE49-F238E27FC236}">
                <a16:creationId xmlns:a16="http://schemas.microsoft.com/office/drawing/2014/main" id="{9457B121-D7D2-9C89-19FA-F4D804AFEC25}"/>
              </a:ext>
            </a:extLst>
          </p:cNvPr>
          <p:cNvSpPr>
            <a:spLocks noGrp="1"/>
          </p:cNvSpPr>
          <p:nvPr>
            <p:ph type="sldNum" sz="quarter" idx="13"/>
          </p:nvPr>
        </p:nvSpPr>
        <p:spPr/>
        <p:txBody>
          <a:bodyPr/>
          <a:lstStyle/>
          <a:p>
            <a:fld id="{29D5CE74-914C-4689-99FC-1AEF49CE2B47}" type="slidenum">
              <a:rPr lang="en-AU" smtClean="0"/>
              <a:pPr/>
              <a:t>‹#›</a:t>
            </a:fld>
            <a:endParaRPr lang="en-AU" dirty="0"/>
          </a:p>
        </p:txBody>
      </p:sp>
    </p:spTree>
    <p:extLst>
      <p:ext uri="{BB962C8B-B14F-4D97-AF65-F5344CB8AC3E}">
        <p14:creationId xmlns:p14="http://schemas.microsoft.com/office/powerpoint/2010/main" val="228562365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28A07-C4C1-30A7-8E94-96BA6D0D0C72}"/>
              </a:ext>
            </a:extLst>
          </p:cNvPr>
          <p:cNvSpPr>
            <a:spLocks noGrp="1"/>
          </p:cNvSpPr>
          <p:nvPr>
            <p:ph type="title"/>
          </p:nvPr>
        </p:nvSpPr>
        <p:spPr>
          <a:xfrm>
            <a:off x="324000" y="324000"/>
            <a:ext cx="3167880" cy="2337760"/>
          </a:xfrm>
        </p:spPr>
        <p:txBody>
          <a:bodyPr/>
          <a:lstStyle>
            <a:lvl1pPr>
              <a:lnSpc>
                <a:spcPct val="80000"/>
              </a:lnSpc>
              <a:defRPr sz="4600">
                <a:solidFill>
                  <a:schemeClr val="accent1"/>
                </a:solidFill>
              </a:defRPr>
            </a:lvl1pPr>
          </a:lstStyle>
          <a:p>
            <a:r>
              <a:rPr lang="en-GB"/>
              <a:t>Click to edit Master title style</a:t>
            </a:r>
            <a:endParaRPr lang="en-AU" dirty="0"/>
          </a:p>
        </p:txBody>
      </p:sp>
      <p:sp>
        <p:nvSpPr>
          <p:cNvPr id="4" name="Date Placeholder 3">
            <a:extLst>
              <a:ext uri="{FF2B5EF4-FFF2-40B4-BE49-F238E27FC236}">
                <a16:creationId xmlns:a16="http://schemas.microsoft.com/office/drawing/2014/main" id="{77D01783-1C53-76AD-3A36-14142778A970}"/>
              </a:ext>
            </a:extLst>
          </p:cNvPr>
          <p:cNvSpPr>
            <a:spLocks noGrp="1"/>
          </p:cNvSpPr>
          <p:nvPr>
            <p:ph type="dt" sz="half" idx="11"/>
          </p:nvPr>
        </p:nvSpPr>
        <p:spPr/>
        <p:txBody>
          <a:bodyPr/>
          <a:lstStyle/>
          <a:p>
            <a:fld id="{4104FFD4-9C03-47F4-A2AA-BCF4353EBF3C}" type="datetime1">
              <a:rPr lang="en-AU" smtClean="0"/>
              <a:t>11/9/2025</a:t>
            </a:fld>
            <a:endParaRPr lang="en-AU" dirty="0"/>
          </a:p>
        </p:txBody>
      </p:sp>
      <p:sp>
        <p:nvSpPr>
          <p:cNvPr id="5" name="Footer Placeholder 4">
            <a:extLst>
              <a:ext uri="{FF2B5EF4-FFF2-40B4-BE49-F238E27FC236}">
                <a16:creationId xmlns:a16="http://schemas.microsoft.com/office/drawing/2014/main" id="{C5840CB3-2CE2-B1F5-B371-748DF819EEB1}"/>
              </a:ext>
            </a:extLst>
          </p:cNvPr>
          <p:cNvSpPr>
            <a:spLocks noGrp="1"/>
          </p:cNvSpPr>
          <p:nvPr>
            <p:ph type="ftr" sz="quarter" idx="12"/>
          </p:nvPr>
        </p:nvSpPr>
        <p:spPr/>
        <p:txBody>
          <a:bodyPr/>
          <a:lstStyle/>
          <a:p>
            <a:r>
              <a:rPr lang="en-US"/>
              <a:t>AREA OF THE UNIVERSITY PRESENTING   |   PRESENTATION NAME GOES HERE</a:t>
            </a:r>
            <a:endParaRPr lang="en-AU" dirty="0"/>
          </a:p>
        </p:txBody>
      </p:sp>
      <p:sp>
        <p:nvSpPr>
          <p:cNvPr id="7" name="Slide Number Placeholder 6">
            <a:extLst>
              <a:ext uri="{FF2B5EF4-FFF2-40B4-BE49-F238E27FC236}">
                <a16:creationId xmlns:a16="http://schemas.microsoft.com/office/drawing/2014/main" id="{9457B121-D7D2-9C89-19FA-F4D804AFEC25}"/>
              </a:ext>
            </a:extLst>
          </p:cNvPr>
          <p:cNvSpPr>
            <a:spLocks noGrp="1"/>
          </p:cNvSpPr>
          <p:nvPr>
            <p:ph type="sldNum" sz="quarter" idx="13"/>
          </p:nvPr>
        </p:nvSpPr>
        <p:spPr/>
        <p:txBody>
          <a:bodyPr/>
          <a:lstStyle/>
          <a:p>
            <a:fld id="{29D5CE74-914C-4689-99FC-1AEF49CE2B47}" type="slidenum">
              <a:rPr lang="en-AU" smtClean="0"/>
              <a:pPr/>
              <a:t>‹#›</a:t>
            </a:fld>
            <a:endParaRPr lang="en-AU" dirty="0"/>
          </a:p>
        </p:txBody>
      </p:sp>
    </p:spTree>
    <p:extLst>
      <p:ext uri="{BB962C8B-B14F-4D97-AF65-F5344CB8AC3E}">
        <p14:creationId xmlns:p14="http://schemas.microsoft.com/office/powerpoint/2010/main" val="3540902963"/>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a:defRPr>
                <a:solidFill>
                  <a:schemeClr val="accent1"/>
                </a:solidFill>
              </a:defRPr>
            </a:lvl1pPr>
            <a:lvl2pPr>
              <a:defRPr>
                <a:solidFill>
                  <a:schemeClr val="tx2"/>
                </a:solidFill>
              </a:defRPr>
            </a:lvl2pPr>
            <a:lvl3pPr>
              <a:defRPr>
                <a:solidFill>
                  <a:schemeClr val="tx2"/>
                </a:solidFill>
              </a:defRPr>
            </a:lvl3pPr>
            <a:lvl4pPr>
              <a:defRPr>
                <a:solidFill>
                  <a:schemeClr val="tx2"/>
                </a:solidFill>
              </a:defRPr>
            </a:lvl4pPr>
            <a:lvl5pPr>
              <a:defRPr baseline="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
        <p:nvSpPr>
          <p:cNvPr id="15" name="Slide Number Placeholder 14"/>
          <p:cNvSpPr>
            <a:spLocks noGrp="1"/>
          </p:cNvSpPr>
          <p:nvPr>
            <p:ph type="sldNum" sz="quarter" idx="12"/>
          </p:nvPr>
        </p:nvSpPr>
        <p:spPr/>
        <p:txBody>
          <a:bodyPr/>
          <a:lstStyle/>
          <a:p>
            <a:fld id="{CE1B70CE-F4BC-4B6F-A663-B479B5E51611}" type="slidenum">
              <a:rPr lang="en-AU" noProof="0" smtClean="0"/>
              <a:pPr/>
              <a:t>‹#›</a:t>
            </a:fld>
            <a:endParaRPr lang="en-AU" noProof="0" dirty="0"/>
          </a:p>
        </p:txBody>
      </p:sp>
      <p:sp>
        <p:nvSpPr>
          <p:cNvPr id="4" name="Title 3">
            <a:extLst>
              <a:ext uri="{FF2B5EF4-FFF2-40B4-BE49-F238E27FC236}">
                <a16:creationId xmlns:a16="http://schemas.microsoft.com/office/drawing/2014/main" id="{272395DC-7BA8-4EF8-B92E-4B8E6A69BF11}"/>
              </a:ext>
            </a:extLst>
          </p:cNvPr>
          <p:cNvSpPr>
            <a:spLocks noGrp="1"/>
          </p:cNvSpPr>
          <p:nvPr>
            <p:ph type="title"/>
          </p:nvPr>
        </p:nvSpPr>
        <p:spPr/>
        <p:txBody>
          <a:bodyPr/>
          <a:lstStyle>
            <a:lvl1pPr>
              <a:defRPr>
                <a:solidFill>
                  <a:schemeClr val="accent1"/>
                </a:solidFill>
              </a:defRPr>
            </a:lvl1pPr>
          </a:lstStyle>
          <a:p>
            <a:r>
              <a:rPr lang="en-GB"/>
              <a:t>Click to edit Master title style</a:t>
            </a:r>
            <a:endParaRPr lang="en-AU" dirty="0"/>
          </a:p>
        </p:txBody>
      </p:sp>
      <p:sp>
        <p:nvSpPr>
          <p:cNvPr id="2" name="Date Placeholder 1">
            <a:extLst>
              <a:ext uri="{FF2B5EF4-FFF2-40B4-BE49-F238E27FC236}">
                <a16:creationId xmlns:a16="http://schemas.microsoft.com/office/drawing/2014/main" id="{7E0333F3-75A7-B2A6-85BB-36661765C956}"/>
              </a:ext>
            </a:extLst>
          </p:cNvPr>
          <p:cNvSpPr>
            <a:spLocks noGrp="1"/>
          </p:cNvSpPr>
          <p:nvPr>
            <p:ph type="dt" sz="half" idx="13"/>
          </p:nvPr>
        </p:nvSpPr>
        <p:spPr/>
        <p:txBody>
          <a:bodyPr/>
          <a:lstStyle/>
          <a:p>
            <a:fld id="{ADF0C1A3-0FA4-461F-8899-2E12F5635EC8}" type="datetime1">
              <a:rPr lang="en-AU" smtClean="0"/>
              <a:t>11/9/2025</a:t>
            </a:fld>
            <a:endParaRPr lang="en-AU" dirty="0"/>
          </a:p>
        </p:txBody>
      </p:sp>
      <p:sp>
        <p:nvSpPr>
          <p:cNvPr id="5" name="Footer Placeholder 4">
            <a:extLst>
              <a:ext uri="{FF2B5EF4-FFF2-40B4-BE49-F238E27FC236}">
                <a16:creationId xmlns:a16="http://schemas.microsoft.com/office/drawing/2014/main" id="{CBDE2D19-ADB8-B2C3-816B-C385D57CF114}"/>
              </a:ext>
            </a:extLst>
          </p:cNvPr>
          <p:cNvSpPr>
            <a:spLocks noGrp="1"/>
          </p:cNvSpPr>
          <p:nvPr>
            <p:ph type="ftr" sz="quarter" idx="14"/>
          </p:nvPr>
        </p:nvSpPr>
        <p:spPr/>
        <p:txBody>
          <a:bodyPr/>
          <a:lstStyle/>
          <a:p>
            <a:r>
              <a:rPr lang="en-US"/>
              <a:t>AREA OF THE UNIVERSITY PRESENTING   |   PRESENTATION NAME GOES HERE</a:t>
            </a:r>
            <a:endParaRPr lang="en-AU" dirty="0"/>
          </a:p>
        </p:txBody>
      </p:sp>
    </p:spTree>
    <p:extLst>
      <p:ext uri="{BB962C8B-B14F-4D97-AF65-F5344CB8AC3E}">
        <p14:creationId xmlns:p14="http://schemas.microsoft.com/office/powerpoint/2010/main" val="3020054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s - No 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4000" y="319016"/>
            <a:ext cx="3977969" cy="4141275"/>
          </a:xfrm>
        </p:spPr>
        <p:txBody>
          <a:bodyPr/>
          <a:lstStyle>
            <a:lvl1pPr>
              <a:defRPr>
                <a:solidFill>
                  <a:schemeClr val="accent1"/>
                </a:solidFill>
              </a:defRPr>
            </a:lvl1pPr>
            <a:lvl2pPr>
              <a:defRPr>
                <a:solidFill>
                  <a:schemeClr val="tx2"/>
                </a:solidFill>
              </a:defRPr>
            </a:lvl2pPr>
            <a:lvl3pPr>
              <a:defRPr>
                <a:solidFill>
                  <a:schemeClr val="tx2"/>
                </a:solidFill>
              </a:defRPr>
            </a:lvl3pPr>
            <a:lvl4pPr>
              <a:defRPr>
                <a:solidFill>
                  <a:schemeClr val="tx2"/>
                </a:solidFill>
              </a:defRPr>
            </a:lvl4pPr>
            <a:lvl5pPr>
              <a:defRPr baseline="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
        <p:nvSpPr>
          <p:cNvPr id="15" name="Slide Number Placeholder 14"/>
          <p:cNvSpPr>
            <a:spLocks noGrp="1"/>
          </p:cNvSpPr>
          <p:nvPr>
            <p:ph type="sldNum" sz="quarter" idx="12"/>
          </p:nvPr>
        </p:nvSpPr>
        <p:spPr/>
        <p:txBody>
          <a:bodyPr/>
          <a:lstStyle/>
          <a:p>
            <a:fld id="{CE1B70CE-F4BC-4B6F-A663-B479B5E51611}" type="slidenum">
              <a:rPr lang="en-AU" noProof="0" smtClean="0"/>
              <a:pPr/>
              <a:t>‹#›</a:t>
            </a:fld>
            <a:endParaRPr lang="en-AU" noProof="0" dirty="0"/>
          </a:p>
        </p:txBody>
      </p:sp>
      <p:sp>
        <p:nvSpPr>
          <p:cNvPr id="2" name="Date Placeholder 1">
            <a:extLst>
              <a:ext uri="{FF2B5EF4-FFF2-40B4-BE49-F238E27FC236}">
                <a16:creationId xmlns:a16="http://schemas.microsoft.com/office/drawing/2014/main" id="{7E0333F3-75A7-B2A6-85BB-36661765C956}"/>
              </a:ext>
            </a:extLst>
          </p:cNvPr>
          <p:cNvSpPr>
            <a:spLocks noGrp="1"/>
          </p:cNvSpPr>
          <p:nvPr>
            <p:ph type="dt" sz="half" idx="13"/>
          </p:nvPr>
        </p:nvSpPr>
        <p:spPr/>
        <p:txBody>
          <a:bodyPr/>
          <a:lstStyle/>
          <a:p>
            <a:fld id="{7D256A0D-22F8-4311-863C-579E0C40476C}" type="datetime1">
              <a:rPr lang="en-AU" smtClean="0"/>
              <a:t>11/9/2025</a:t>
            </a:fld>
            <a:endParaRPr lang="en-AU" dirty="0"/>
          </a:p>
        </p:txBody>
      </p:sp>
      <p:sp>
        <p:nvSpPr>
          <p:cNvPr id="5" name="Footer Placeholder 4">
            <a:extLst>
              <a:ext uri="{FF2B5EF4-FFF2-40B4-BE49-F238E27FC236}">
                <a16:creationId xmlns:a16="http://schemas.microsoft.com/office/drawing/2014/main" id="{CBDE2D19-ADB8-B2C3-816B-C385D57CF114}"/>
              </a:ext>
            </a:extLst>
          </p:cNvPr>
          <p:cNvSpPr>
            <a:spLocks noGrp="1"/>
          </p:cNvSpPr>
          <p:nvPr>
            <p:ph type="ftr" sz="quarter" idx="14"/>
          </p:nvPr>
        </p:nvSpPr>
        <p:spPr/>
        <p:txBody>
          <a:bodyPr/>
          <a:lstStyle/>
          <a:p>
            <a:r>
              <a:rPr lang="en-US"/>
              <a:t>AREA OF THE UNIVERSITY PRESENTING   |   PRESENTATION NAME GOES HERE</a:t>
            </a:r>
            <a:endParaRPr lang="en-AU" dirty="0"/>
          </a:p>
        </p:txBody>
      </p:sp>
      <p:sp>
        <p:nvSpPr>
          <p:cNvPr id="6" name="Content Placeholder 2">
            <a:extLst>
              <a:ext uri="{FF2B5EF4-FFF2-40B4-BE49-F238E27FC236}">
                <a16:creationId xmlns:a16="http://schemas.microsoft.com/office/drawing/2014/main" id="{7FB59429-A6A6-CD69-16FF-2118E93032F8}"/>
              </a:ext>
            </a:extLst>
          </p:cNvPr>
          <p:cNvSpPr>
            <a:spLocks noGrp="1"/>
          </p:cNvSpPr>
          <p:nvPr>
            <p:ph idx="15" hasCustomPrompt="1"/>
          </p:nvPr>
        </p:nvSpPr>
        <p:spPr>
          <a:xfrm>
            <a:off x="4842029" y="324001"/>
            <a:ext cx="3977970" cy="4141276"/>
          </a:xfrm>
        </p:spPr>
        <p:txBody>
          <a:bodyPr/>
          <a:lstStyle>
            <a:lvl1pPr>
              <a:defRPr>
                <a:solidFill>
                  <a:schemeClr val="accent1"/>
                </a:solidFill>
              </a:defRPr>
            </a:lvl1pPr>
            <a:lvl2pPr>
              <a:defRPr>
                <a:solidFill>
                  <a:schemeClr val="tx2"/>
                </a:solidFill>
              </a:defRPr>
            </a:lvl2pPr>
            <a:lvl3pPr>
              <a:defRPr>
                <a:solidFill>
                  <a:schemeClr val="tx2"/>
                </a:solidFill>
              </a:defRPr>
            </a:lvl3pPr>
            <a:lvl4pPr>
              <a:defRPr>
                <a:solidFill>
                  <a:schemeClr val="tx2"/>
                </a:solidFill>
              </a:defRPr>
            </a:lvl4pPr>
            <a:lvl5pPr>
              <a:defRPr baseline="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Tree>
    <p:extLst>
      <p:ext uri="{BB962C8B-B14F-4D97-AF65-F5344CB8AC3E}">
        <p14:creationId xmlns:p14="http://schemas.microsoft.com/office/powerpoint/2010/main" val="1204261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ata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4000" y="1428750"/>
            <a:ext cx="3977969" cy="3031541"/>
          </a:xfrm>
        </p:spPr>
        <p:txBody>
          <a:bodyPr/>
          <a:lstStyle>
            <a:lvl1pPr>
              <a:defRPr>
                <a:solidFill>
                  <a:schemeClr val="accent1"/>
                </a:solidFill>
              </a:defRPr>
            </a:lvl1pPr>
            <a:lvl2pPr>
              <a:defRPr>
                <a:solidFill>
                  <a:schemeClr val="tx2"/>
                </a:solidFill>
              </a:defRPr>
            </a:lvl2pPr>
            <a:lvl3pPr>
              <a:defRPr>
                <a:solidFill>
                  <a:schemeClr val="tx2"/>
                </a:solidFill>
              </a:defRPr>
            </a:lvl3pPr>
            <a:lvl4pPr>
              <a:defRPr>
                <a:solidFill>
                  <a:schemeClr val="tx2"/>
                </a:solidFill>
              </a:defRPr>
            </a:lvl4pPr>
            <a:lvl5pPr>
              <a:defRPr baseline="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
        <p:nvSpPr>
          <p:cNvPr id="15" name="Slide Number Placeholder 14"/>
          <p:cNvSpPr>
            <a:spLocks noGrp="1"/>
          </p:cNvSpPr>
          <p:nvPr>
            <p:ph type="sldNum" sz="quarter" idx="12"/>
          </p:nvPr>
        </p:nvSpPr>
        <p:spPr/>
        <p:txBody>
          <a:bodyPr/>
          <a:lstStyle/>
          <a:p>
            <a:fld id="{CE1B70CE-F4BC-4B6F-A663-B479B5E51611}" type="slidenum">
              <a:rPr lang="en-AU" noProof="0" smtClean="0"/>
              <a:pPr/>
              <a:t>‹#›</a:t>
            </a:fld>
            <a:endParaRPr lang="en-AU" noProof="0" dirty="0"/>
          </a:p>
        </p:txBody>
      </p:sp>
      <p:sp>
        <p:nvSpPr>
          <p:cNvPr id="4" name="Title 3">
            <a:extLst>
              <a:ext uri="{FF2B5EF4-FFF2-40B4-BE49-F238E27FC236}">
                <a16:creationId xmlns:a16="http://schemas.microsoft.com/office/drawing/2014/main" id="{272395DC-7BA8-4EF8-B92E-4B8E6A69BF11}"/>
              </a:ext>
            </a:extLst>
          </p:cNvPr>
          <p:cNvSpPr>
            <a:spLocks noGrp="1"/>
          </p:cNvSpPr>
          <p:nvPr>
            <p:ph type="title"/>
          </p:nvPr>
        </p:nvSpPr>
        <p:spPr>
          <a:xfrm>
            <a:off x="324000" y="323999"/>
            <a:ext cx="3977970" cy="942605"/>
          </a:xfrm>
        </p:spPr>
        <p:txBody>
          <a:bodyPr/>
          <a:lstStyle>
            <a:lvl1pPr>
              <a:defRPr>
                <a:solidFill>
                  <a:schemeClr val="accent1"/>
                </a:solidFill>
              </a:defRPr>
            </a:lvl1pPr>
          </a:lstStyle>
          <a:p>
            <a:r>
              <a:rPr lang="en-GB"/>
              <a:t>Click to edit Master title style</a:t>
            </a:r>
            <a:endParaRPr lang="en-AU" dirty="0"/>
          </a:p>
        </p:txBody>
      </p:sp>
      <p:sp>
        <p:nvSpPr>
          <p:cNvPr id="2" name="Date Placeholder 1">
            <a:extLst>
              <a:ext uri="{FF2B5EF4-FFF2-40B4-BE49-F238E27FC236}">
                <a16:creationId xmlns:a16="http://schemas.microsoft.com/office/drawing/2014/main" id="{7E0333F3-75A7-B2A6-85BB-36661765C956}"/>
              </a:ext>
            </a:extLst>
          </p:cNvPr>
          <p:cNvSpPr>
            <a:spLocks noGrp="1"/>
          </p:cNvSpPr>
          <p:nvPr>
            <p:ph type="dt" sz="half" idx="13"/>
          </p:nvPr>
        </p:nvSpPr>
        <p:spPr/>
        <p:txBody>
          <a:bodyPr/>
          <a:lstStyle/>
          <a:p>
            <a:fld id="{5F34B3AB-6126-49DF-8FDE-112E9E15864E}" type="datetime1">
              <a:rPr lang="en-AU" smtClean="0"/>
              <a:t>11/9/2025</a:t>
            </a:fld>
            <a:endParaRPr lang="en-AU" dirty="0"/>
          </a:p>
        </p:txBody>
      </p:sp>
      <p:sp>
        <p:nvSpPr>
          <p:cNvPr id="5" name="Footer Placeholder 4">
            <a:extLst>
              <a:ext uri="{FF2B5EF4-FFF2-40B4-BE49-F238E27FC236}">
                <a16:creationId xmlns:a16="http://schemas.microsoft.com/office/drawing/2014/main" id="{CBDE2D19-ADB8-B2C3-816B-C385D57CF114}"/>
              </a:ext>
            </a:extLst>
          </p:cNvPr>
          <p:cNvSpPr>
            <a:spLocks noGrp="1"/>
          </p:cNvSpPr>
          <p:nvPr>
            <p:ph type="ftr" sz="quarter" idx="14"/>
          </p:nvPr>
        </p:nvSpPr>
        <p:spPr/>
        <p:txBody>
          <a:bodyPr/>
          <a:lstStyle/>
          <a:p>
            <a:r>
              <a:rPr lang="en-US"/>
              <a:t>AREA OF THE UNIVERSITY PRESENTING   |   PRESENTATION NAME GOES HERE</a:t>
            </a:r>
            <a:endParaRPr lang="en-AU" dirty="0"/>
          </a:p>
        </p:txBody>
      </p:sp>
      <p:sp>
        <p:nvSpPr>
          <p:cNvPr id="6" name="Content Placeholder 2">
            <a:extLst>
              <a:ext uri="{FF2B5EF4-FFF2-40B4-BE49-F238E27FC236}">
                <a16:creationId xmlns:a16="http://schemas.microsoft.com/office/drawing/2014/main" id="{7FB59429-A6A6-CD69-16FF-2118E93032F8}"/>
              </a:ext>
            </a:extLst>
          </p:cNvPr>
          <p:cNvSpPr>
            <a:spLocks noGrp="1"/>
          </p:cNvSpPr>
          <p:nvPr>
            <p:ph idx="15" hasCustomPrompt="1"/>
          </p:nvPr>
        </p:nvSpPr>
        <p:spPr>
          <a:xfrm>
            <a:off x="4842029" y="324001"/>
            <a:ext cx="3977970" cy="4141276"/>
          </a:xfrm>
        </p:spPr>
        <p:txBody>
          <a:bodyPr/>
          <a:lstStyle>
            <a:lvl1pPr>
              <a:defRPr>
                <a:solidFill>
                  <a:schemeClr val="accent1"/>
                </a:solidFill>
              </a:defRPr>
            </a:lvl1pPr>
            <a:lvl2pPr>
              <a:defRPr>
                <a:solidFill>
                  <a:schemeClr val="tx2"/>
                </a:solidFill>
              </a:defRPr>
            </a:lvl2pPr>
            <a:lvl3pPr>
              <a:defRPr>
                <a:solidFill>
                  <a:schemeClr val="tx2"/>
                </a:solidFill>
              </a:defRPr>
            </a:lvl3pPr>
            <a:lvl4pPr>
              <a:defRPr>
                <a:solidFill>
                  <a:schemeClr val="tx2"/>
                </a:solidFill>
              </a:defRPr>
            </a:lvl4pPr>
            <a:lvl5pPr>
              <a:defRPr baseline="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Tree>
    <p:extLst>
      <p:ext uri="{BB962C8B-B14F-4D97-AF65-F5344CB8AC3E}">
        <p14:creationId xmlns:p14="http://schemas.microsoft.com/office/powerpoint/2010/main" val="3436867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60795A-11D8-0BA5-9154-875D42ABE441}"/>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19" y="4690800"/>
            <a:ext cx="9144019" cy="256033"/>
          </a:xfrm>
          <a:prstGeom prst="rect">
            <a:avLst/>
          </a:prstGeom>
        </p:spPr>
      </p:pic>
      <p:sp>
        <p:nvSpPr>
          <p:cNvPr id="2" name="Title Placeholder 1"/>
          <p:cNvSpPr>
            <a:spLocks noGrp="1"/>
          </p:cNvSpPr>
          <p:nvPr>
            <p:ph type="title"/>
          </p:nvPr>
        </p:nvSpPr>
        <p:spPr>
          <a:xfrm>
            <a:off x="324000" y="324000"/>
            <a:ext cx="8478471" cy="398658"/>
          </a:xfrm>
          <a:prstGeom prst="rect">
            <a:avLst/>
          </a:prstGeom>
        </p:spPr>
        <p:txBody>
          <a:bodyPr vert="horz" lIns="0" tIns="0" rIns="0" bIns="0" rtlCol="0" anchor="t">
            <a:noAutofit/>
          </a:bodyPr>
          <a:lstStyle/>
          <a:p>
            <a:r>
              <a:rPr lang="en-GB" noProof="0"/>
              <a:t>Click to edit Master title style</a:t>
            </a:r>
            <a:endParaRPr lang="en-AU" noProof="0" dirty="0"/>
          </a:p>
        </p:txBody>
      </p:sp>
      <p:sp>
        <p:nvSpPr>
          <p:cNvPr id="3" name="Text Placeholder 2"/>
          <p:cNvSpPr>
            <a:spLocks noGrp="1"/>
          </p:cNvSpPr>
          <p:nvPr>
            <p:ph type="body" idx="1"/>
          </p:nvPr>
        </p:nvSpPr>
        <p:spPr>
          <a:xfrm>
            <a:off x="324001" y="1428750"/>
            <a:ext cx="8478470" cy="3031541"/>
          </a:xfrm>
          <a:prstGeom prst="rect">
            <a:avLst/>
          </a:prstGeom>
        </p:spPr>
        <p:txBody>
          <a:bodyPr vert="horz" lIns="0" tIns="0" rIns="0" bIns="0" rtlCol="0">
            <a:noAutofit/>
          </a:body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
        <p:nvSpPr>
          <p:cNvPr id="6" name="Slide Number Placeholder 5"/>
          <p:cNvSpPr>
            <a:spLocks noGrp="1"/>
          </p:cNvSpPr>
          <p:nvPr>
            <p:ph type="sldNum" sz="quarter" idx="4"/>
          </p:nvPr>
        </p:nvSpPr>
        <p:spPr>
          <a:xfrm>
            <a:off x="324000" y="4914000"/>
            <a:ext cx="379811" cy="133026"/>
          </a:xfrm>
          <a:prstGeom prst="rect">
            <a:avLst/>
          </a:prstGeom>
        </p:spPr>
        <p:txBody>
          <a:bodyPr vert="horz" lIns="0" tIns="0" rIns="0" bIns="0" rtlCol="0" anchor="t"/>
          <a:lstStyle>
            <a:lvl1pPr algn="l">
              <a:defRPr lang="en-AU" sz="600" smtClean="0">
                <a:solidFill>
                  <a:schemeClr val="tx2"/>
                </a:solidFill>
                <a:latin typeface="+mn-lt"/>
                <a:cs typeface="Arial" pitchFamily="34" charset="0"/>
              </a:defRPr>
            </a:lvl1pPr>
          </a:lstStyle>
          <a:p>
            <a:fld id="{29D5CE74-914C-4689-99FC-1AEF49CE2B47}" type="slidenum">
              <a:rPr lang="en-AU" smtClean="0"/>
              <a:pPr/>
              <a:t>‹#›</a:t>
            </a:fld>
            <a:endParaRPr lang="en-AU" dirty="0"/>
          </a:p>
        </p:txBody>
      </p:sp>
      <p:sp>
        <p:nvSpPr>
          <p:cNvPr id="4" name="Footer Placeholder 3">
            <a:extLst>
              <a:ext uri="{FF2B5EF4-FFF2-40B4-BE49-F238E27FC236}">
                <a16:creationId xmlns:a16="http://schemas.microsoft.com/office/drawing/2014/main" id="{D379F384-E22A-4C04-2D3F-76823C04012A}"/>
              </a:ext>
            </a:extLst>
          </p:cNvPr>
          <p:cNvSpPr>
            <a:spLocks noGrp="1"/>
          </p:cNvSpPr>
          <p:nvPr>
            <p:ph type="ftr" sz="quarter" idx="3"/>
          </p:nvPr>
        </p:nvSpPr>
        <p:spPr>
          <a:xfrm>
            <a:off x="826585" y="4914717"/>
            <a:ext cx="3870430" cy="132309"/>
          </a:xfrm>
          <a:prstGeom prst="rect">
            <a:avLst/>
          </a:prstGeom>
        </p:spPr>
        <p:txBody>
          <a:bodyPr vert="horz" lIns="0" tIns="0" rIns="0" bIns="0" rtlCol="0" anchor="t"/>
          <a:lstStyle>
            <a:lvl1pPr algn="l">
              <a:defRPr sz="600">
                <a:solidFill>
                  <a:schemeClr val="tx2"/>
                </a:solidFill>
              </a:defRPr>
            </a:lvl1pPr>
          </a:lstStyle>
          <a:p>
            <a:r>
              <a:rPr lang="en-US"/>
              <a:t>AREA OF THE UNIVERSITY PRESENTING   |   PRESENTATION NAME GOES HERE</a:t>
            </a:r>
            <a:endParaRPr lang="en-AU" dirty="0"/>
          </a:p>
        </p:txBody>
      </p:sp>
      <p:sp>
        <p:nvSpPr>
          <p:cNvPr id="7" name="Footer Placeholder 4">
            <a:extLst>
              <a:ext uri="{FF2B5EF4-FFF2-40B4-BE49-F238E27FC236}">
                <a16:creationId xmlns:a16="http://schemas.microsoft.com/office/drawing/2014/main" id="{02B88BFA-3CB3-0C28-6F8B-BB1D9CDC13BC}"/>
              </a:ext>
            </a:extLst>
          </p:cNvPr>
          <p:cNvSpPr txBox="1">
            <a:spLocks/>
          </p:cNvSpPr>
          <p:nvPr userDrawn="1"/>
        </p:nvSpPr>
        <p:spPr>
          <a:xfrm>
            <a:off x="6575686" y="4914000"/>
            <a:ext cx="1551709" cy="133026"/>
          </a:xfrm>
          <a:prstGeom prst="rect">
            <a:avLst/>
          </a:prstGeom>
        </p:spPr>
        <p:txBody>
          <a:bodyPr vert="horz" lIns="0" tIns="0" rIns="0" bIns="0" rtlCol="0" anchor="t"/>
          <a:lstStyle>
            <a:defPPr>
              <a:defRPr lang="en-US"/>
            </a:defPPr>
            <a:lvl1pPr marL="0" algn="l" defTabSz="457200" rtl="0" eaLnBrk="1" latinLnBrk="0" hangingPunct="1">
              <a:defRPr sz="600" kern="1200" cap="all" baseline="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Bef>
                <a:spcPts val="200"/>
              </a:spcBef>
            </a:pPr>
            <a:r>
              <a:rPr lang="en-US" sz="400" dirty="0">
                <a:solidFill>
                  <a:schemeClr val="tx2"/>
                </a:solidFill>
                <a:effectLst/>
                <a:latin typeface="+mn-lt"/>
                <a:ea typeface="Times New Roman" panose="02020603050405020304" pitchFamily="18" charset="0"/>
                <a:cs typeface="Times New Roman" panose="02020603050405020304" pitchFamily="18" charset="0"/>
              </a:rPr>
              <a:t>TEQSA Provider ID: PRV12002 (Australian University)</a:t>
            </a:r>
            <a:r>
              <a:rPr lang="en-AU" sz="400" dirty="0">
                <a:solidFill>
                  <a:schemeClr val="tx2"/>
                </a:solidFill>
                <a:effectLst/>
                <a:latin typeface="+mn-lt"/>
                <a:ea typeface="Times New Roman" panose="02020603050405020304" pitchFamily="18" charset="0"/>
                <a:cs typeface="Times New Roman" panose="02020603050405020304" pitchFamily="18" charset="0"/>
              </a:rPr>
              <a:t> </a:t>
            </a:r>
            <a:r>
              <a:rPr lang="en-US" sz="400" dirty="0">
                <a:solidFill>
                  <a:schemeClr val="tx2"/>
                </a:solidFill>
                <a:effectLst/>
                <a:latin typeface="+mn-lt"/>
                <a:ea typeface="Times New Roman" panose="02020603050405020304" pitchFamily="18" charset="0"/>
                <a:cs typeface="Times New Roman" panose="02020603050405020304" pitchFamily="18" charset="0"/>
              </a:rPr>
              <a:t>CRICOS Provider Code: 00120C</a:t>
            </a:r>
            <a:endParaRPr lang="en-AU" sz="400" dirty="0">
              <a:solidFill>
                <a:schemeClr val="tx2"/>
              </a:solidFill>
              <a:effectLst/>
              <a:latin typeface="+mn-lt"/>
              <a:ea typeface="Public Sans Light" pitchFamily="2" charset="77"/>
              <a:cs typeface="Times New Roman" panose="02020603050405020304" pitchFamily="18" charset="0"/>
            </a:endParaRPr>
          </a:p>
        </p:txBody>
      </p:sp>
      <p:sp>
        <p:nvSpPr>
          <p:cNvPr id="8" name="Date Placeholder 7">
            <a:extLst>
              <a:ext uri="{FF2B5EF4-FFF2-40B4-BE49-F238E27FC236}">
                <a16:creationId xmlns:a16="http://schemas.microsoft.com/office/drawing/2014/main" id="{3DA53C41-7DD5-63F5-4F45-4D34E9ED9D29}"/>
              </a:ext>
            </a:extLst>
          </p:cNvPr>
          <p:cNvSpPr>
            <a:spLocks noGrp="1"/>
          </p:cNvSpPr>
          <p:nvPr>
            <p:ph type="dt" sz="half" idx="2"/>
          </p:nvPr>
        </p:nvSpPr>
        <p:spPr>
          <a:xfrm>
            <a:off x="5511600" y="4908073"/>
            <a:ext cx="905605" cy="144879"/>
          </a:xfrm>
          <a:prstGeom prst="rect">
            <a:avLst/>
          </a:prstGeom>
        </p:spPr>
        <p:txBody>
          <a:bodyPr vert="horz" lIns="0" tIns="0" rIns="0" bIns="0" rtlCol="0" anchor="t"/>
          <a:lstStyle>
            <a:lvl1pPr algn="l">
              <a:defRPr sz="600">
                <a:solidFill>
                  <a:schemeClr val="tx2"/>
                </a:solidFill>
              </a:defRPr>
            </a:lvl1pPr>
          </a:lstStyle>
          <a:p>
            <a:fld id="{2C80FDC3-0A73-4A9D-9617-B3FDA8B5591A}" type="datetime1">
              <a:rPr lang="en-AU" smtClean="0"/>
              <a:t>11/9/2025</a:t>
            </a:fld>
            <a:endParaRPr lang="en-AU" dirty="0"/>
          </a:p>
        </p:txBody>
      </p:sp>
    </p:spTree>
    <p:extLst>
      <p:ext uri="{BB962C8B-B14F-4D97-AF65-F5344CB8AC3E}">
        <p14:creationId xmlns:p14="http://schemas.microsoft.com/office/powerpoint/2010/main" val="2063454087"/>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50" r:id="rId7"/>
    <p:sldLayoutId id="2147483667" r:id="rId8"/>
    <p:sldLayoutId id="2147483666" r:id="rId9"/>
    <p:sldLayoutId id="2147483664" r:id="rId10"/>
    <p:sldLayoutId id="2147483665" r:id="rId11"/>
    <p:sldLayoutId id="2147483668" r:id="rId12"/>
    <p:sldLayoutId id="2147483670" r:id="rId13"/>
    <p:sldLayoutId id="2147483669" r:id="rId14"/>
    <p:sldLayoutId id="2147483671" r:id="rId15"/>
    <p:sldLayoutId id="2147483672" r:id="rId16"/>
    <p:sldLayoutId id="2147483673" r:id="rId17"/>
    <p:sldLayoutId id="2147483674" r:id="rId18"/>
    <p:sldLayoutId id="2147483675" r:id="rId19"/>
    <p:sldLayoutId id="2147483676" r:id="rId20"/>
    <p:sldLayoutId id="2147483654" r:id="rId21"/>
    <p:sldLayoutId id="2147483677" r:id="rId22"/>
    <p:sldLayoutId id="2147483655" r:id="rId23"/>
  </p:sldLayoutIdLst>
  <p:hf hdr="0"/>
  <p:txStyles>
    <p:titleStyle>
      <a:lvl1pPr algn="l" defTabSz="914103" rtl="0" eaLnBrk="1" latinLnBrk="0" hangingPunct="1">
        <a:lnSpc>
          <a:spcPct val="80000"/>
        </a:lnSpc>
        <a:spcBef>
          <a:spcPct val="0"/>
        </a:spcBef>
        <a:buNone/>
        <a:defRPr sz="3600" b="0" kern="1200">
          <a:solidFill>
            <a:schemeClr val="accent1"/>
          </a:solidFill>
          <a:latin typeface="+mj-lt"/>
          <a:ea typeface="+mj-ea"/>
          <a:cs typeface="Arial" pitchFamily="34" charset="0"/>
        </a:defRPr>
      </a:lvl1pPr>
    </p:titleStyle>
    <p:bodyStyle>
      <a:lvl1pPr marL="0" indent="0" algn="l" defTabSz="914103" rtl="0" eaLnBrk="1" latinLnBrk="0" hangingPunct="1">
        <a:lnSpc>
          <a:spcPct val="100000"/>
        </a:lnSpc>
        <a:spcBef>
          <a:spcPts val="0"/>
        </a:spcBef>
        <a:spcAft>
          <a:spcPts val="600"/>
        </a:spcAft>
        <a:buFont typeface="Arial" pitchFamily="34" charset="0"/>
        <a:buNone/>
        <a:defRPr sz="2000" kern="1200" baseline="0">
          <a:solidFill>
            <a:schemeClr val="accent1"/>
          </a:solidFill>
          <a:latin typeface="+mj-lt"/>
          <a:ea typeface="+mn-ea"/>
          <a:cs typeface="Arial" pitchFamily="34" charset="0"/>
        </a:defRPr>
      </a:lvl1pPr>
      <a:lvl2pPr marL="0" indent="0" algn="l" defTabSz="914103" rtl="0" eaLnBrk="1" latinLnBrk="0" hangingPunct="1">
        <a:lnSpc>
          <a:spcPct val="100000"/>
        </a:lnSpc>
        <a:spcBef>
          <a:spcPts val="0"/>
        </a:spcBef>
        <a:spcAft>
          <a:spcPts val="600"/>
        </a:spcAft>
        <a:buClr>
          <a:schemeClr val="accent1"/>
        </a:buClr>
        <a:buSzPct val="100000"/>
        <a:buFont typeface="Arial" panose="020B0604020202020204" pitchFamily="34" charset="0"/>
        <a:buNone/>
        <a:defRPr sz="1200" kern="1200">
          <a:solidFill>
            <a:schemeClr val="tx2"/>
          </a:solidFill>
          <a:latin typeface="+mn-lt"/>
          <a:ea typeface="+mn-ea"/>
          <a:cs typeface="Arial" pitchFamily="34" charset="0"/>
        </a:defRPr>
      </a:lvl2pPr>
      <a:lvl3pPr marL="180000" indent="-180000" algn="l" defTabSz="914103" rtl="0" eaLnBrk="1" latinLnBrk="0" hangingPunct="1">
        <a:lnSpc>
          <a:spcPct val="100000"/>
        </a:lnSpc>
        <a:spcBef>
          <a:spcPts val="0"/>
        </a:spcBef>
        <a:spcAft>
          <a:spcPts val="600"/>
        </a:spcAft>
        <a:buClr>
          <a:schemeClr val="tx2"/>
        </a:buClr>
        <a:buSzPct val="100000"/>
        <a:buFont typeface="Arial" panose="020B0604020202020204" pitchFamily="34" charset="0"/>
        <a:buChar char="•"/>
        <a:defRPr sz="1200" kern="1200">
          <a:solidFill>
            <a:schemeClr val="tx2"/>
          </a:solidFill>
          <a:latin typeface="+mn-lt"/>
          <a:ea typeface="+mn-ea"/>
          <a:cs typeface="Arial" pitchFamily="34" charset="0"/>
        </a:defRPr>
      </a:lvl3pPr>
      <a:lvl4pPr marL="360000" indent="-180000" algn="l" defTabSz="914103" rtl="0" eaLnBrk="1" latinLnBrk="0" hangingPunct="1">
        <a:lnSpc>
          <a:spcPct val="100000"/>
        </a:lnSpc>
        <a:spcBef>
          <a:spcPts val="0"/>
        </a:spcBef>
        <a:spcAft>
          <a:spcPts val="600"/>
        </a:spcAft>
        <a:buClr>
          <a:schemeClr val="tx2"/>
        </a:buClr>
        <a:buSzPct val="100000"/>
        <a:buFont typeface="IBM Plex Sans" panose="020B0503050203000203" pitchFamily="34" charset="0"/>
        <a:buChar char="–"/>
        <a:defRPr sz="1200" kern="1200">
          <a:solidFill>
            <a:schemeClr val="tx2"/>
          </a:solidFill>
          <a:latin typeface="+mn-lt"/>
          <a:ea typeface="+mn-ea"/>
          <a:cs typeface="Arial" pitchFamily="34" charset="0"/>
        </a:defRPr>
      </a:lvl4pPr>
      <a:lvl5pPr marL="540000" indent="-180000" algn="l" defTabSz="914103" rtl="0" eaLnBrk="1" latinLnBrk="0" hangingPunct="1">
        <a:lnSpc>
          <a:spcPct val="100000"/>
        </a:lnSpc>
        <a:spcBef>
          <a:spcPts val="0"/>
        </a:spcBef>
        <a:spcAft>
          <a:spcPts val="600"/>
        </a:spcAft>
        <a:buClr>
          <a:schemeClr val="tx2"/>
        </a:buClr>
        <a:buSzPct val="100000"/>
        <a:buFont typeface="IBM Plex Sans" panose="020B0503050203000203" pitchFamily="34" charset="0"/>
        <a:buChar char="–"/>
        <a:defRPr sz="1200" kern="1200" baseline="0">
          <a:solidFill>
            <a:schemeClr val="tx2"/>
          </a:solidFill>
          <a:latin typeface="+mn-lt"/>
          <a:ea typeface="+mn-ea"/>
          <a:cs typeface="Arial" pitchFamily="34" charset="0"/>
        </a:defRPr>
      </a:lvl5pPr>
      <a:lvl6pPr marL="720000" indent="-180000" algn="l" defTabSz="914103" rtl="0" eaLnBrk="1" latinLnBrk="0" hangingPunct="1">
        <a:lnSpc>
          <a:spcPct val="100000"/>
        </a:lnSpc>
        <a:spcBef>
          <a:spcPts val="0"/>
        </a:spcBef>
        <a:spcAft>
          <a:spcPts val="600"/>
        </a:spcAft>
        <a:buClr>
          <a:schemeClr val="tx2"/>
        </a:buClr>
        <a:buSzPct val="100000"/>
        <a:buFont typeface="IBM Plex Sans" panose="020B0503050203000203" pitchFamily="34" charset="0"/>
        <a:buChar char="–"/>
        <a:defRPr sz="1200" kern="1200">
          <a:solidFill>
            <a:schemeClr val="tx2"/>
          </a:solidFill>
          <a:latin typeface="+mn-lt"/>
          <a:ea typeface="+mn-ea"/>
          <a:cs typeface="Arial" pitchFamily="34" charset="0"/>
        </a:defRPr>
      </a:lvl6pPr>
      <a:lvl7pPr marL="900000" indent="-180000" algn="l" defTabSz="914103" rtl="0" eaLnBrk="1" latinLnBrk="0" hangingPunct="1">
        <a:lnSpc>
          <a:spcPct val="100000"/>
        </a:lnSpc>
        <a:spcBef>
          <a:spcPts val="0"/>
        </a:spcBef>
        <a:spcAft>
          <a:spcPts val="600"/>
        </a:spcAft>
        <a:buClr>
          <a:schemeClr val="tx2"/>
        </a:buClr>
        <a:buSzPct val="100000"/>
        <a:buFont typeface="IBM Plex Sans" panose="020B0503050203000203" pitchFamily="34" charset="0"/>
        <a:buChar char="–"/>
        <a:defRPr sz="1200" kern="1200">
          <a:solidFill>
            <a:schemeClr val="tx2"/>
          </a:solidFill>
          <a:latin typeface="+mn-lt"/>
          <a:ea typeface="+mn-ea"/>
          <a:cs typeface="Arial" pitchFamily="34" charset="0"/>
        </a:defRPr>
      </a:lvl7pPr>
      <a:lvl8pPr marL="1080000" indent="-180000" algn="l" defTabSz="914103" rtl="0" eaLnBrk="1" latinLnBrk="0" hangingPunct="1">
        <a:lnSpc>
          <a:spcPct val="100000"/>
        </a:lnSpc>
        <a:spcBef>
          <a:spcPts val="0"/>
        </a:spcBef>
        <a:spcAft>
          <a:spcPts val="600"/>
        </a:spcAft>
        <a:buClr>
          <a:schemeClr val="tx2"/>
        </a:buClr>
        <a:buSzPct val="100000"/>
        <a:buFont typeface="IBM Plex Sans" panose="020B0503050203000203" pitchFamily="34" charset="0"/>
        <a:buChar char="–"/>
        <a:defRPr sz="1200" kern="1200">
          <a:solidFill>
            <a:schemeClr val="tx2"/>
          </a:solidFill>
          <a:latin typeface="+mn-lt"/>
          <a:ea typeface="+mn-ea"/>
          <a:cs typeface="Arial" pitchFamily="34" charset="0"/>
        </a:defRPr>
      </a:lvl8pPr>
      <a:lvl9pPr marL="1260000" indent="-180000" algn="l" defTabSz="914103" rtl="0" eaLnBrk="1" latinLnBrk="0" hangingPunct="1">
        <a:lnSpc>
          <a:spcPct val="100000"/>
        </a:lnSpc>
        <a:spcBef>
          <a:spcPts val="0"/>
        </a:spcBef>
        <a:spcAft>
          <a:spcPts val="600"/>
        </a:spcAft>
        <a:buClr>
          <a:schemeClr val="tx2"/>
        </a:buClr>
        <a:buSzPct val="100000"/>
        <a:buFont typeface="IBM Plex Sans" panose="020B0503050203000203" pitchFamily="34" charset="0"/>
        <a:buChar char="–"/>
        <a:defRPr sz="1200" kern="1200">
          <a:solidFill>
            <a:schemeClr val="tx2"/>
          </a:solidFill>
          <a:latin typeface="+mn-lt"/>
          <a:ea typeface="+mn-ea"/>
          <a:cs typeface="Arial" pitchFamily="34" charset="0"/>
        </a:defRPr>
      </a:lvl9pPr>
    </p:bodyStyle>
    <p:otherStyle>
      <a:defPPr>
        <a:defRPr lang="en-US"/>
      </a:defPPr>
      <a:lvl1pPr marL="0" algn="l" defTabSz="914103" rtl="0" eaLnBrk="1" latinLnBrk="0" hangingPunct="1">
        <a:defRPr sz="900" kern="1200">
          <a:solidFill>
            <a:schemeClr val="tx1"/>
          </a:solidFill>
          <a:latin typeface="+mn-lt"/>
          <a:ea typeface="+mn-ea"/>
          <a:cs typeface="+mn-cs"/>
        </a:defRPr>
      </a:lvl1pPr>
      <a:lvl2pPr marL="457052" algn="l" defTabSz="914103" rtl="0" eaLnBrk="1" latinLnBrk="0" hangingPunct="1">
        <a:defRPr sz="900" kern="1200">
          <a:solidFill>
            <a:schemeClr val="tx1"/>
          </a:solidFill>
          <a:latin typeface="+mn-lt"/>
          <a:ea typeface="+mn-ea"/>
          <a:cs typeface="+mn-cs"/>
        </a:defRPr>
      </a:lvl2pPr>
      <a:lvl3pPr marL="914103" algn="l" defTabSz="914103" rtl="0" eaLnBrk="1" latinLnBrk="0" hangingPunct="1">
        <a:defRPr sz="900" kern="1200">
          <a:solidFill>
            <a:schemeClr val="tx1"/>
          </a:solidFill>
          <a:latin typeface="+mn-lt"/>
          <a:ea typeface="+mn-ea"/>
          <a:cs typeface="+mn-cs"/>
        </a:defRPr>
      </a:lvl3pPr>
      <a:lvl4pPr marL="1371155" algn="l" defTabSz="914103" rtl="0" eaLnBrk="1" latinLnBrk="0" hangingPunct="1">
        <a:defRPr sz="900" kern="1200">
          <a:solidFill>
            <a:schemeClr val="tx1"/>
          </a:solidFill>
          <a:latin typeface="+mn-lt"/>
          <a:ea typeface="+mn-ea"/>
          <a:cs typeface="+mn-cs"/>
        </a:defRPr>
      </a:lvl4pPr>
      <a:lvl5pPr marL="1828206" algn="l" defTabSz="914103" rtl="0" eaLnBrk="1" latinLnBrk="0" hangingPunct="1">
        <a:defRPr sz="900" kern="1200">
          <a:solidFill>
            <a:schemeClr val="tx1"/>
          </a:solidFill>
          <a:latin typeface="+mn-lt"/>
          <a:ea typeface="+mn-ea"/>
          <a:cs typeface="+mn-cs"/>
        </a:defRPr>
      </a:lvl5pPr>
      <a:lvl6pPr marL="2285257" algn="l" defTabSz="914103" rtl="0" eaLnBrk="1" latinLnBrk="0" hangingPunct="1">
        <a:defRPr sz="900" kern="1200">
          <a:solidFill>
            <a:schemeClr val="tx1"/>
          </a:solidFill>
          <a:latin typeface="+mn-lt"/>
          <a:ea typeface="+mn-ea"/>
          <a:cs typeface="+mn-cs"/>
        </a:defRPr>
      </a:lvl6pPr>
      <a:lvl7pPr marL="2742308" algn="l" defTabSz="914103" rtl="0" eaLnBrk="1" latinLnBrk="0" hangingPunct="1">
        <a:defRPr sz="900" kern="1200">
          <a:solidFill>
            <a:schemeClr val="tx1"/>
          </a:solidFill>
          <a:latin typeface="+mn-lt"/>
          <a:ea typeface="+mn-ea"/>
          <a:cs typeface="+mn-cs"/>
        </a:defRPr>
      </a:lvl7pPr>
      <a:lvl8pPr marL="3199360" algn="l" defTabSz="914103" rtl="0" eaLnBrk="1" latinLnBrk="0" hangingPunct="1">
        <a:defRPr sz="900" kern="1200">
          <a:solidFill>
            <a:schemeClr val="tx1"/>
          </a:solidFill>
          <a:latin typeface="+mn-lt"/>
          <a:ea typeface="+mn-ea"/>
          <a:cs typeface="+mn-cs"/>
        </a:defRPr>
      </a:lvl8pPr>
      <a:lvl9pPr marL="3656411" algn="l" defTabSz="914103"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mailto:minh.bui@anu.edu.au" TargetMode="External"/><Relationship Id="rId2" Type="http://schemas.openxmlformats.org/officeDocument/2006/relationships/hyperlink" Target="mailto:rosalita.rosenberg@anu.edu.au" TargetMode="External"/><Relationship Id="rId1" Type="http://schemas.openxmlformats.org/officeDocument/2006/relationships/slideLayout" Target="../slideLayouts/slideLayout22.xml"/><Relationship Id="rId5" Type="http://schemas.openxmlformats.org/officeDocument/2006/relationships/hyperlink" Target="mailto:nhung.nghiem@anu.edu.au" TargetMode="External"/><Relationship Id="rId4" Type="http://schemas.openxmlformats.org/officeDocument/2006/relationships/hyperlink" Target="https://anu-phylogenomics.github.i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6C76-7613-A17A-785A-D1981A34E1B0}"/>
              </a:ext>
            </a:extLst>
          </p:cNvPr>
          <p:cNvSpPr>
            <a:spLocks noGrp="1"/>
          </p:cNvSpPr>
          <p:nvPr>
            <p:ph type="title"/>
          </p:nvPr>
        </p:nvSpPr>
        <p:spPr/>
        <p:txBody>
          <a:bodyPr/>
          <a:lstStyle/>
          <a:p>
            <a:r>
              <a:rPr lang="en-AU" sz="2800" b="1" dirty="0"/>
              <a:t>Using Machine Learning Methods to Predict Global Maternal Mortality Ratios</a:t>
            </a:r>
            <a:endParaRPr lang="en-AU" sz="2800" dirty="0"/>
          </a:p>
        </p:txBody>
      </p:sp>
      <p:sp>
        <p:nvSpPr>
          <p:cNvPr id="3" name="Text Placeholder 2">
            <a:extLst>
              <a:ext uri="{FF2B5EF4-FFF2-40B4-BE49-F238E27FC236}">
                <a16:creationId xmlns:a16="http://schemas.microsoft.com/office/drawing/2014/main" id="{D16C1F70-B143-9FB4-4124-E19AFEF05A13}"/>
              </a:ext>
            </a:extLst>
          </p:cNvPr>
          <p:cNvSpPr>
            <a:spLocks noGrp="1"/>
          </p:cNvSpPr>
          <p:nvPr>
            <p:ph type="body" sz="quarter" idx="10"/>
          </p:nvPr>
        </p:nvSpPr>
        <p:spPr>
          <a:xfrm>
            <a:off x="324000" y="2354633"/>
            <a:ext cx="6912295" cy="1788851"/>
          </a:xfrm>
        </p:spPr>
        <p:txBody>
          <a:bodyPr/>
          <a:lstStyle/>
          <a:p>
            <a:r>
              <a:rPr lang="en-AU" sz="1600" b="1" dirty="0"/>
              <a:t>Rosalita Rosenberg</a:t>
            </a:r>
            <a:r>
              <a:rPr lang="en-AU" sz="1600" b="1" baseline="30000" dirty="0"/>
              <a:t>1</a:t>
            </a:r>
            <a:r>
              <a:rPr lang="en-AU" sz="1600" b="1" dirty="0"/>
              <a:t>, Minh Bui</a:t>
            </a:r>
            <a:r>
              <a:rPr lang="en-AU" sz="1600" b="1" baseline="30000" dirty="0"/>
              <a:t>1</a:t>
            </a:r>
            <a:r>
              <a:rPr lang="en-AU" sz="1600" b="1" dirty="0"/>
              <a:t>, Nhung Nghiem</a:t>
            </a:r>
            <a:r>
              <a:rPr lang="en-AU" sz="1600" b="1" baseline="30000" dirty="0"/>
              <a:t>2</a:t>
            </a:r>
            <a:endParaRPr lang="en-AU" sz="1600" b="1" dirty="0"/>
          </a:p>
          <a:p>
            <a:r>
              <a:rPr lang="en-AU" sz="1600" baseline="30000" dirty="0"/>
              <a:t>1</a:t>
            </a:r>
            <a:r>
              <a:rPr lang="en-AU" sz="1600" dirty="0"/>
              <a:t> School of Computing, Australian National University, Canberra, ACT</a:t>
            </a:r>
          </a:p>
          <a:p>
            <a:r>
              <a:rPr lang="en-AU" sz="1600" baseline="30000" dirty="0"/>
              <a:t>2</a:t>
            </a:r>
            <a:r>
              <a:rPr lang="en-AU" sz="1600" dirty="0"/>
              <a:t> John Curtin School of Medical Research, Australian National University, Canberra, ACT</a:t>
            </a:r>
          </a:p>
          <a:p>
            <a:pPr algn="ctr"/>
            <a:r>
              <a:rPr lang="en-US" sz="1600" dirty="0"/>
              <a:t>AHES, Canberra, 12</a:t>
            </a:r>
            <a:r>
              <a:rPr lang="en-US" sz="1600" baseline="30000" dirty="0"/>
              <a:t>th</a:t>
            </a:r>
            <a:r>
              <a:rPr lang="en-US" sz="1600" dirty="0"/>
              <a:t> September 2025</a:t>
            </a:r>
          </a:p>
        </p:txBody>
      </p:sp>
      <p:pic>
        <p:nvPicPr>
          <p:cNvPr id="1026" name="Picture 2" descr="Image">
            <a:extLst>
              <a:ext uri="{FF2B5EF4-FFF2-40B4-BE49-F238E27FC236}">
                <a16:creationId xmlns:a16="http://schemas.microsoft.com/office/drawing/2014/main" id="{93BA6190-A0C9-A0F4-9FDF-2D390275A3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6565"/>
          <a:stretch>
            <a:fillRect/>
          </a:stretch>
        </p:blipFill>
        <p:spPr bwMode="auto">
          <a:xfrm>
            <a:off x="2771800" y="4121752"/>
            <a:ext cx="2809528" cy="838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710942B-EC1E-FAE9-C965-DDA8CFA2754C}"/>
              </a:ext>
            </a:extLst>
          </p:cNvPr>
          <p:cNvPicPr>
            <a:picLocks noChangeAspect="1"/>
          </p:cNvPicPr>
          <p:nvPr/>
        </p:nvPicPr>
        <p:blipFill>
          <a:blip r:embed="rId3"/>
          <a:srcRect l="2041" r="9193"/>
          <a:stretch>
            <a:fillRect/>
          </a:stretch>
        </p:blipFill>
        <p:spPr>
          <a:xfrm>
            <a:off x="324000" y="4143484"/>
            <a:ext cx="2103830" cy="753750"/>
          </a:xfrm>
          <a:prstGeom prst="rect">
            <a:avLst/>
          </a:prstGeom>
        </p:spPr>
      </p:pic>
    </p:spTree>
    <p:extLst>
      <p:ext uri="{BB962C8B-B14F-4D97-AF65-F5344CB8AC3E}">
        <p14:creationId xmlns:p14="http://schemas.microsoft.com/office/powerpoint/2010/main" val="3532636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D814F-357F-2571-BF4E-2602A382EE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111AFA-FCAF-C243-6D56-A032FF345E7E}"/>
              </a:ext>
            </a:extLst>
          </p:cNvPr>
          <p:cNvSpPr>
            <a:spLocks noGrp="1"/>
          </p:cNvSpPr>
          <p:nvPr>
            <p:ph type="title"/>
          </p:nvPr>
        </p:nvSpPr>
        <p:spPr/>
        <p:txBody>
          <a:bodyPr/>
          <a:lstStyle/>
          <a:p>
            <a:r>
              <a:rPr lang="en-AU" sz="2000" dirty="0"/>
              <a:t>Summary information about the datasets used in this study.</a:t>
            </a:r>
            <a:br>
              <a:rPr lang="en-AU" dirty="0"/>
            </a:br>
            <a:endParaRPr lang="en-US" dirty="0"/>
          </a:p>
        </p:txBody>
      </p:sp>
      <p:graphicFrame>
        <p:nvGraphicFramePr>
          <p:cNvPr id="4" name="Content Placeholder 3">
            <a:extLst>
              <a:ext uri="{FF2B5EF4-FFF2-40B4-BE49-F238E27FC236}">
                <a16:creationId xmlns:a16="http://schemas.microsoft.com/office/drawing/2014/main" id="{F271DF60-95EC-9886-6D3E-DCF5C8D48855}"/>
              </a:ext>
            </a:extLst>
          </p:cNvPr>
          <p:cNvGraphicFramePr>
            <a:graphicFrameLocks noGrp="1"/>
          </p:cNvGraphicFramePr>
          <p:nvPr>
            <p:ph idx="1"/>
            <p:extLst>
              <p:ext uri="{D42A27DB-BD31-4B8C-83A1-F6EECF244321}">
                <p14:modId xmlns:p14="http://schemas.microsoft.com/office/powerpoint/2010/main" val="3758987684"/>
              </p:ext>
            </p:extLst>
          </p:nvPr>
        </p:nvGraphicFramePr>
        <p:xfrm>
          <a:off x="239218" y="843558"/>
          <a:ext cx="8568479" cy="3736244"/>
        </p:xfrm>
        <a:graphic>
          <a:graphicData uri="http://schemas.openxmlformats.org/drawingml/2006/table">
            <a:tbl>
              <a:tblPr firstRow="1" firstCol="1" bandRow="1">
                <a:tableStyleId>{B301B821-A1FF-4177-AEE7-76D212191A09}</a:tableStyleId>
              </a:tblPr>
              <a:tblGrid>
                <a:gridCol w="1907976">
                  <a:extLst>
                    <a:ext uri="{9D8B030D-6E8A-4147-A177-3AD203B41FA5}">
                      <a16:colId xmlns:a16="http://schemas.microsoft.com/office/drawing/2014/main" val="677749800"/>
                    </a:ext>
                  </a:extLst>
                </a:gridCol>
                <a:gridCol w="827856">
                  <a:extLst>
                    <a:ext uri="{9D8B030D-6E8A-4147-A177-3AD203B41FA5}">
                      <a16:colId xmlns:a16="http://schemas.microsoft.com/office/drawing/2014/main" val="2094964863"/>
                    </a:ext>
                  </a:extLst>
                </a:gridCol>
                <a:gridCol w="864096">
                  <a:extLst>
                    <a:ext uri="{9D8B030D-6E8A-4147-A177-3AD203B41FA5}">
                      <a16:colId xmlns:a16="http://schemas.microsoft.com/office/drawing/2014/main" val="3281689755"/>
                    </a:ext>
                  </a:extLst>
                </a:gridCol>
                <a:gridCol w="864096">
                  <a:extLst>
                    <a:ext uri="{9D8B030D-6E8A-4147-A177-3AD203B41FA5}">
                      <a16:colId xmlns:a16="http://schemas.microsoft.com/office/drawing/2014/main" val="1234743938"/>
                    </a:ext>
                  </a:extLst>
                </a:gridCol>
                <a:gridCol w="1440160">
                  <a:extLst>
                    <a:ext uri="{9D8B030D-6E8A-4147-A177-3AD203B41FA5}">
                      <a16:colId xmlns:a16="http://schemas.microsoft.com/office/drawing/2014/main" val="851531451"/>
                    </a:ext>
                  </a:extLst>
                </a:gridCol>
                <a:gridCol w="2664295">
                  <a:extLst>
                    <a:ext uri="{9D8B030D-6E8A-4147-A177-3AD203B41FA5}">
                      <a16:colId xmlns:a16="http://schemas.microsoft.com/office/drawing/2014/main" val="3123455208"/>
                    </a:ext>
                  </a:extLst>
                </a:gridCol>
              </a:tblGrid>
              <a:tr h="648072">
                <a:tc>
                  <a:txBody>
                    <a:bodyPr/>
                    <a:lstStyle/>
                    <a:p>
                      <a:pPr algn="ctr">
                        <a:buNone/>
                      </a:pPr>
                      <a:r>
                        <a:rPr lang="en-AU" sz="1400" kern="100" dirty="0">
                          <a:effectLst/>
                        </a:rPr>
                        <a:t>Type of Dataset</a:t>
                      </a:r>
                      <a:endParaRPr lang="en-AU" sz="1400" kern="100" dirty="0">
                        <a:effectLst/>
                        <a:latin typeface="Aptos" panose="020B0004020202020204" pitchFamily="34" charset="0"/>
                        <a:ea typeface="Aptos" panose="020B0004020202020204" pitchFamily="34" charset="0"/>
                        <a:cs typeface="Arial" panose="020B0604020202020204" pitchFamily="34" charset="0"/>
                      </a:endParaRPr>
                    </a:p>
                  </a:txBody>
                  <a:tcPr marL="31585" marR="31585" marT="0" marB="0"/>
                </a:tc>
                <a:tc>
                  <a:txBody>
                    <a:bodyPr/>
                    <a:lstStyle/>
                    <a:p>
                      <a:pPr algn="ctr">
                        <a:buNone/>
                      </a:pPr>
                      <a:r>
                        <a:rPr lang="en-AU" sz="1400" kern="100" dirty="0">
                          <a:effectLst/>
                        </a:rPr>
                        <a:t>Number of Features</a:t>
                      </a:r>
                      <a:endParaRPr lang="en-AU" sz="1400" kern="100" dirty="0">
                        <a:effectLst/>
                        <a:latin typeface="Aptos" panose="020B0004020202020204" pitchFamily="34" charset="0"/>
                        <a:ea typeface="Aptos" panose="020B0004020202020204" pitchFamily="34" charset="0"/>
                        <a:cs typeface="Arial" panose="020B0604020202020204" pitchFamily="34" charset="0"/>
                      </a:endParaRPr>
                    </a:p>
                  </a:txBody>
                  <a:tcPr marL="31585" marR="31585" marT="0" marB="0"/>
                </a:tc>
                <a:tc>
                  <a:txBody>
                    <a:bodyPr/>
                    <a:lstStyle/>
                    <a:p>
                      <a:pPr algn="ctr">
                        <a:buNone/>
                      </a:pPr>
                      <a:r>
                        <a:rPr lang="en-AU" sz="1400" kern="100" dirty="0">
                          <a:effectLst/>
                        </a:rPr>
                        <a:t>Date Range</a:t>
                      </a:r>
                      <a:endParaRPr lang="en-AU" sz="1400" kern="100" dirty="0">
                        <a:effectLst/>
                        <a:latin typeface="Aptos" panose="020B0004020202020204" pitchFamily="34" charset="0"/>
                        <a:ea typeface="Aptos" panose="020B0004020202020204" pitchFamily="34" charset="0"/>
                        <a:cs typeface="Arial" panose="020B0604020202020204" pitchFamily="34" charset="0"/>
                      </a:endParaRPr>
                    </a:p>
                  </a:txBody>
                  <a:tcPr marL="31585" marR="31585" marT="0" marB="0"/>
                </a:tc>
                <a:tc>
                  <a:txBody>
                    <a:bodyPr/>
                    <a:lstStyle/>
                    <a:p>
                      <a:pPr algn="ctr">
                        <a:buNone/>
                      </a:pPr>
                      <a:r>
                        <a:rPr lang="en-AU" sz="1400" kern="100" dirty="0">
                          <a:effectLst/>
                        </a:rPr>
                        <a:t>Number of Areas Covered</a:t>
                      </a:r>
                      <a:endParaRPr lang="en-AU" sz="1400" kern="100" dirty="0">
                        <a:effectLst/>
                        <a:latin typeface="Aptos" panose="020B0004020202020204" pitchFamily="34" charset="0"/>
                        <a:ea typeface="Aptos" panose="020B0004020202020204" pitchFamily="34" charset="0"/>
                        <a:cs typeface="Arial" panose="020B0604020202020204" pitchFamily="34" charset="0"/>
                      </a:endParaRPr>
                    </a:p>
                  </a:txBody>
                  <a:tcPr marL="31585" marR="31585" marT="0" marB="0"/>
                </a:tc>
                <a:tc>
                  <a:txBody>
                    <a:bodyPr/>
                    <a:lstStyle/>
                    <a:p>
                      <a:pPr algn="ctr">
                        <a:buNone/>
                      </a:pPr>
                      <a:r>
                        <a:rPr lang="en-AU" sz="1400" kern="100" dirty="0">
                          <a:effectLst/>
                        </a:rPr>
                        <a:t>Demographic Subsets Chosen from Dataset</a:t>
                      </a:r>
                      <a:endParaRPr lang="en-AU" sz="1400" kern="100" dirty="0">
                        <a:effectLst/>
                        <a:latin typeface="Aptos" panose="020B0004020202020204" pitchFamily="34" charset="0"/>
                        <a:ea typeface="Aptos" panose="020B0004020202020204" pitchFamily="34" charset="0"/>
                        <a:cs typeface="Arial" panose="020B0604020202020204" pitchFamily="34" charset="0"/>
                      </a:endParaRPr>
                    </a:p>
                  </a:txBody>
                  <a:tcPr marL="31585" marR="31585" marT="0" marB="0"/>
                </a:tc>
                <a:tc>
                  <a:txBody>
                    <a:bodyPr/>
                    <a:lstStyle/>
                    <a:p>
                      <a:pPr algn="ctr">
                        <a:buNone/>
                      </a:pPr>
                      <a:r>
                        <a:rPr lang="en-AU" sz="1400" kern="100" dirty="0">
                          <a:effectLst/>
                        </a:rPr>
                        <a:t>Source</a:t>
                      </a:r>
                      <a:endParaRPr lang="en-AU" sz="1400" kern="100" dirty="0">
                        <a:effectLst/>
                        <a:latin typeface="Aptos" panose="020B0004020202020204" pitchFamily="34" charset="0"/>
                        <a:ea typeface="Aptos" panose="020B0004020202020204" pitchFamily="34" charset="0"/>
                        <a:cs typeface="Arial" panose="020B0604020202020204" pitchFamily="34" charset="0"/>
                      </a:endParaRPr>
                    </a:p>
                  </a:txBody>
                  <a:tcPr marL="31585" marR="31585" marT="0" marB="0"/>
                </a:tc>
                <a:extLst>
                  <a:ext uri="{0D108BD9-81ED-4DB2-BD59-A6C34878D82A}">
                    <a16:rowId xmlns:a16="http://schemas.microsoft.com/office/drawing/2014/main" val="194239816"/>
                  </a:ext>
                </a:extLst>
              </a:tr>
              <a:tr h="200887">
                <a:tc>
                  <a:txBody>
                    <a:bodyPr/>
                    <a:lstStyle/>
                    <a:p>
                      <a:pPr algn="ctr">
                        <a:buNone/>
                      </a:pPr>
                      <a:r>
                        <a:rPr lang="en-AU" sz="1200" kern="100" dirty="0">
                          <a:effectLst/>
                        </a:rPr>
                        <a:t>MMR modelled and estimates</a:t>
                      </a:r>
                      <a:endParaRPr lang="en-AU" sz="1200" kern="100" dirty="0">
                        <a:effectLst/>
                        <a:latin typeface="Aptos" panose="020B0004020202020204" pitchFamily="34" charset="0"/>
                        <a:ea typeface="Aptos" panose="020B0004020202020204" pitchFamily="34" charset="0"/>
                        <a:cs typeface="Arial" panose="020B0604020202020204" pitchFamily="34" charset="0"/>
                      </a:endParaRPr>
                    </a:p>
                  </a:txBody>
                  <a:tcPr marL="31585" marR="31585" marT="0" marB="0"/>
                </a:tc>
                <a:tc>
                  <a:txBody>
                    <a:bodyPr/>
                    <a:lstStyle/>
                    <a:p>
                      <a:pPr algn="ctr">
                        <a:buNone/>
                      </a:pPr>
                      <a:r>
                        <a:rPr lang="en-AU" sz="1200" kern="100">
                          <a:effectLst/>
                        </a:rPr>
                        <a:t>2</a:t>
                      </a:r>
                      <a:endParaRPr lang="en-AU" sz="1200" kern="100">
                        <a:effectLst/>
                        <a:latin typeface="Aptos" panose="020B0004020202020204" pitchFamily="34" charset="0"/>
                        <a:ea typeface="Aptos" panose="020B0004020202020204" pitchFamily="34" charset="0"/>
                        <a:cs typeface="Arial" panose="020B0604020202020204" pitchFamily="34" charset="0"/>
                      </a:endParaRPr>
                    </a:p>
                  </a:txBody>
                  <a:tcPr marL="31585" marR="31585" marT="0" marB="0"/>
                </a:tc>
                <a:tc>
                  <a:txBody>
                    <a:bodyPr/>
                    <a:lstStyle/>
                    <a:p>
                      <a:pPr algn="ctr">
                        <a:buNone/>
                      </a:pPr>
                      <a:r>
                        <a:rPr lang="en-AU" sz="1200" kern="100">
                          <a:effectLst/>
                        </a:rPr>
                        <a:t>1985-2023</a:t>
                      </a:r>
                      <a:endParaRPr lang="en-AU" sz="1200" kern="100">
                        <a:effectLst/>
                        <a:latin typeface="Aptos" panose="020B0004020202020204" pitchFamily="34" charset="0"/>
                        <a:ea typeface="Aptos" panose="020B0004020202020204" pitchFamily="34" charset="0"/>
                        <a:cs typeface="Arial" panose="020B0604020202020204" pitchFamily="34" charset="0"/>
                      </a:endParaRPr>
                    </a:p>
                  </a:txBody>
                  <a:tcPr marL="31585" marR="31585" marT="0" marB="0"/>
                </a:tc>
                <a:tc>
                  <a:txBody>
                    <a:bodyPr/>
                    <a:lstStyle/>
                    <a:p>
                      <a:pPr algn="ctr">
                        <a:buNone/>
                      </a:pPr>
                      <a:r>
                        <a:rPr lang="en-AU" sz="1200" kern="100">
                          <a:effectLst/>
                        </a:rPr>
                        <a:t>242</a:t>
                      </a:r>
                      <a:endParaRPr lang="en-AU" sz="1200" kern="100">
                        <a:effectLst/>
                        <a:latin typeface="Aptos" panose="020B0004020202020204" pitchFamily="34" charset="0"/>
                        <a:ea typeface="Aptos" panose="020B0004020202020204" pitchFamily="34" charset="0"/>
                        <a:cs typeface="Arial" panose="020B0604020202020204" pitchFamily="34" charset="0"/>
                      </a:endParaRPr>
                    </a:p>
                  </a:txBody>
                  <a:tcPr marL="31585" marR="31585" marT="0" marB="0"/>
                </a:tc>
                <a:tc>
                  <a:txBody>
                    <a:bodyPr/>
                    <a:lstStyle/>
                    <a:p>
                      <a:pPr algn="ctr">
                        <a:buNone/>
                      </a:pPr>
                      <a:r>
                        <a:rPr lang="en-AU" sz="1200" kern="100" dirty="0">
                          <a:effectLst/>
                        </a:rPr>
                        <a:t>NA</a:t>
                      </a:r>
                      <a:endParaRPr lang="en-AU" sz="1200" kern="100" dirty="0">
                        <a:effectLst/>
                        <a:latin typeface="Aptos" panose="020B0004020202020204" pitchFamily="34" charset="0"/>
                        <a:ea typeface="Aptos" panose="020B0004020202020204" pitchFamily="34" charset="0"/>
                        <a:cs typeface="Arial" panose="020B0604020202020204" pitchFamily="34" charset="0"/>
                      </a:endParaRPr>
                    </a:p>
                  </a:txBody>
                  <a:tcPr marL="31585" marR="31585" marT="0" marB="0"/>
                </a:tc>
                <a:tc>
                  <a:txBody>
                    <a:bodyPr/>
                    <a:lstStyle/>
                    <a:p>
                      <a:pPr algn="ctr">
                        <a:buNone/>
                      </a:pPr>
                      <a:r>
                        <a:rPr lang="en-AU" sz="1200" kern="100" dirty="0">
                          <a:effectLst/>
                        </a:rPr>
                        <a:t>World Bank Group’s Gender Data Portal</a:t>
                      </a:r>
                      <a:endParaRPr lang="en-AU" sz="1200" kern="100" dirty="0">
                        <a:effectLst/>
                        <a:latin typeface="Aptos" panose="020B0004020202020204" pitchFamily="34" charset="0"/>
                        <a:ea typeface="Aptos" panose="020B0004020202020204" pitchFamily="34" charset="0"/>
                        <a:cs typeface="Arial" panose="020B0604020202020204" pitchFamily="34" charset="0"/>
                      </a:endParaRPr>
                    </a:p>
                  </a:txBody>
                  <a:tcPr marL="31585" marR="31585" marT="0" marB="0"/>
                </a:tc>
                <a:extLst>
                  <a:ext uri="{0D108BD9-81ED-4DB2-BD59-A6C34878D82A}">
                    <a16:rowId xmlns:a16="http://schemas.microsoft.com/office/drawing/2014/main" val="2129237388"/>
                  </a:ext>
                </a:extLst>
              </a:tr>
              <a:tr h="200887">
                <a:tc>
                  <a:txBody>
                    <a:bodyPr/>
                    <a:lstStyle/>
                    <a:p>
                      <a:pPr algn="ctr">
                        <a:buNone/>
                      </a:pPr>
                      <a:r>
                        <a:rPr lang="en-AU" sz="1200" kern="100">
                          <a:effectLst/>
                        </a:rPr>
                        <a:t>Overall health literacy, metrics, agency</a:t>
                      </a:r>
                      <a:endParaRPr lang="en-AU" sz="1200" kern="100">
                        <a:effectLst/>
                        <a:latin typeface="Aptos" panose="020B0004020202020204" pitchFamily="34" charset="0"/>
                        <a:ea typeface="Aptos" panose="020B0004020202020204" pitchFamily="34" charset="0"/>
                        <a:cs typeface="Arial" panose="020B0604020202020204" pitchFamily="34" charset="0"/>
                      </a:endParaRPr>
                    </a:p>
                  </a:txBody>
                  <a:tcPr marL="31585" marR="31585" marT="0" marB="0"/>
                </a:tc>
                <a:tc>
                  <a:txBody>
                    <a:bodyPr/>
                    <a:lstStyle/>
                    <a:p>
                      <a:pPr algn="ctr">
                        <a:buNone/>
                      </a:pPr>
                      <a:r>
                        <a:rPr lang="en-AU" sz="1200" kern="100">
                          <a:effectLst/>
                        </a:rPr>
                        <a:t>198</a:t>
                      </a:r>
                      <a:endParaRPr lang="en-AU" sz="1200" kern="100">
                        <a:effectLst/>
                        <a:latin typeface="Aptos" panose="020B0004020202020204" pitchFamily="34" charset="0"/>
                        <a:ea typeface="Aptos" panose="020B0004020202020204" pitchFamily="34" charset="0"/>
                        <a:cs typeface="Arial" panose="020B0604020202020204" pitchFamily="34" charset="0"/>
                      </a:endParaRPr>
                    </a:p>
                  </a:txBody>
                  <a:tcPr marL="31585" marR="31585" marT="0" marB="0"/>
                </a:tc>
                <a:tc>
                  <a:txBody>
                    <a:bodyPr/>
                    <a:lstStyle/>
                    <a:p>
                      <a:pPr algn="ctr">
                        <a:buNone/>
                      </a:pPr>
                      <a:r>
                        <a:rPr lang="en-AU" sz="1200" kern="100" dirty="0">
                          <a:effectLst/>
                        </a:rPr>
                        <a:t>1960-2023</a:t>
                      </a:r>
                      <a:endParaRPr lang="en-AU" sz="1200" kern="100" dirty="0">
                        <a:effectLst/>
                        <a:latin typeface="Aptos" panose="020B0004020202020204" pitchFamily="34" charset="0"/>
                        <a:ea typeface="Aptos" panose="020B0004020202020204" pitchFamily="34" charset="0"/>
                        <a:cs typeface="Arial" panose="020B0604020202020204" pitchFamily="34" charset="0"/>
                      </a:endParaRPr>
                    </a:p>
                  </a:txBody>
                  <a:tcPr marL="31585" marR="31585" marT="0" marB="0"/>
                </a:tc>
                <a:tc>
                  <a:txBody>
                    <a:bodyPr/>
                    <a:lstStyle/>
                    <a:p>
                      <a:pPr algn="ctr">
                        <a:buNone/>
                      </a:pPr>
                      <a:r>
                        <a:rPr lang="en-AU" sz="1200" kern="100">
                          <a:effectLst/>
                        </a:rPr>
                        <a:t>265</a:t>
                      </a:r>
                      <a:endParaRPr lang="en-AU" sz="1200" kern="100">
                        <a:effectLst/>
                        <a:latin typeface="Aptos" panose="020B0004020202020204" pitchFamily="34" charset="0"/>
                        <a:ea typeface="Aptos" panose="020B0004020202020204" pitchFamily="34" charset="0"/>
                        <a:cs typeface="Arial" panose="020B0604020202020204" pitchFamily="34" charset="0"/>
                      </a:endParaRPr>
                    </a:p>
                  </a:txBody>
                  <a:tcPr marL="31585" marR="31585" marT="0" marB="0"/>
                </a:tc>
                <a:tc>
                  <a:txBody>
                    <a:bodyPr/>
                    <a:lstStyle/>
                    <a:p>
                      <a:pPr algn="ctr">
                        <a:buNone/>
                      </a:pPr>
                      <a:r>
                        <a:rPr lang="en-AU" sz="1200" kern="100">
                          <a:effectLst/>
                        </a:rPr>
                        <a:t>NA</a:t>
                      </a:r>
                      <a:endParaRPr lang="en-AU" sz="1200" kern="100">
                        <a:effectLst/>
                        <a:latin typeface="Aptos" panose="020B0004020202020204" pitchFamily="34" charset="0"/>
                        <a:ea typeface="Aptos" panose="020B0004020202020204" pitchFamily="34" charset="0"/>
                        <a:cs typeface="Arial" panose="020B0604020202020204" pitchFamily="34" charset="0"/>
                      </a:endParaRPr>
                    </a:p>
                  </a:txBody>
                  <a:tcPr marL="31585" marR="31585" marT="0" marB="0"/>
                </a:tc>
                <a:tc>
                  <a:txBody>
                    <a:bodyPr/>
                    <a:lstStyle/>
                    <a:p>
                      <a:pPr algn="ctr">
                        <a:buNone/>
                      </a:pPr>
                      <a:r>
                        <a:rPr lang="en-AU" sz="1200" kern="100" dirty="0">
                          <a:effectLst/>
                        </a:rPr>
                        <a:t>World Bank Group’s Gender Data Portal</a:t>
                      </a:r>
                      <a:endParaRPr lang="en-AU" sz="1200" kern="100" dirty="0">
                        <a:effectLst/>
                        <a:latin typeface="Aptos" panose="020B0004020202020204" pitchFamily="34" charset="0"/>
                        <a:ea typeface="Aptos" panose="020B0004020202020204" pitchFamily="34" charset="0"/>
                        <a:cs typeface="Arial" panose="020B0604020202020204" pitchFamily="34" charset="0"/>
                      </a:endParaRPr>
                    </a:p>
                  </a:txBody>
                  <a:tcPr marL="31585" marR="31585" marT="0" marB="0"/>
                </a:tc>
                <a:extLst>
                  <a:ext uri="{0D108BD9-81ED-4DB2-BD59-A6C34878D82A}">
                    <a16:rowId xmlns:a16="http://schemas.microsoft.com/office/drawing/2014/main" val="1754078918"/>
                  </a:ext>
                </a:extLst>
              </a:tr>
              <a:tr h="200887">
                <a:tc>
                  <a:txBody>
                    <a:bodyPr/>
                    <a:lstStyle/>
                    <a:p>
                      <a:pPr algn="ctr">
                        <a:buNone/>
                      </a:pPr>
                      <a:r>
                        <a:rPr lang="en-AU" sz="1200" kern="100">
                          <a:effectLst/>
                        </a:rPr>
                        <a:t>Illness incidence and prevalence</a:t>
                      </a:r>
                      <a:endParaRPr lang="en-AU" sz="1200" kern="100">
                        <a:effectLst/>
                        <a:latin typeface="Aptos" panose="020B0004020202020204" pitchFamily="34" charset="0"/>
                        <a:ea typeface="Aptos" panose="020B0004020202020204" pitchFamily="34" charset="0"/>
                        <a:cs typeface="Arial" panose="020B0604020202020204" pitchFamily="34" charset="0"/>
                      </a:endParaRPr>
                    </a:p>
                  </a:txBody>
                  <a:tcPr marL="31585" marR="31585" marT="0" marB="0"/>
                </a:tc>
                <a:tc>
                  <a:txBody>
                    <a:bodyPr/>
                    <a:lstStyle/>
                    <a:p>
                      <a:pPr algn="ctr">
                        <a:buNone/>
                      </a:pPr>
                      <a:r>
                        <a:rPr lang="en-AU" sz="1200" kern="100">
                          <a:effectLst/>
                        </a:rPr>
                        <a:t>193</a:t>
                      </a:r>
                      <a:endParaRPr lang="en-AU" sz="1200" kern="100">
                        <a:effectLst/>
                        <a:latin typeface="Aptos" panose="020B0004020202020204" pitchFamily="34" charset="0"/>
                        <a:ea typeface="Aptos" panose="020B0004020202020204" pitchFamily="34" charset="0"/>
                        <a:cs typeface="Arial" panose="020B0604020202020204" pitchFamily="34" charset="0"/>
                      </a:endParaRPr>
                    </a:p>
                  </a:txBody>
                  <a:tcPr marL="31585" marR="31585" marT="0" marB="0"/>
                </a:tc>
                <a:tc>
                  <a:txBody>
                    <a:bodyPr/>
                    <a:lstStyle/>
                    <a:p>
                      <a:pPr algn="ctr">
                        <a:buNone/>
                      </a:pPr>
                      <a:r>
                        <a:rPr lang="en-AU" sz="1200" kern="100">
                          <a:effectLst/>
                        </a:rPr>
                        <a:t>2000-2019 </a:t>
                      </a:r>
                      <a:endParaRPr lang="en-AU" sz="1200" kern="100">
                        <a:effectLst/>
                        <a:latin typeface="Aptos" panose="020B0004020202020204" pitchFamily="34" charset="0"/>
                        <a:ea typeface="Aptos" panose="020B0004020202020204" pitchFamily="34" charset="0"/>
                        <a:cs typeface="Arial" panose="020B0604020202020204" pitchFamily="34" charset="0"/>
                      </a:endParaRPr>
                    </a:p>
                  </a:txBody>
                  <a:tcPr marL="31585" marR="31585" marT="0" marB="0"/>
                </a:tc>
                <a:tc>
                  <a:txBody>
                    <a:bodyPr/>
                    <a:lstStyle/>
                    <a:p>
                      <a:pPr algn="ctr">
                        <a:buNone/>
                      </a:pPr>
                      <a:r>
                        <a:rPr lang="en-AU" sz="1200" kern="100">
                          <a:effectLst/>
                        </a:rPr>
                        <a:t>194</a:t>
                      </a:r>
                      <a:endParaRPr lang="en-AU" sz="1200" kern="100">
                        <a:effectLst/>
                        <a:latin typeface="Aptos" panose="020B0004020202020204" pitchFamily="34" charset="0"/>
                        <a:ea typeface="Aptos" panose="020B0004020202020204" pitchFamily="34" charset="0"/>
                        <a:cs typeface="Arial" panose="020B0604020202020204" pitchFamily="34" charset="0"/>
                      </a:endParaRPr>
                    </a:p>
                  </a:txBody>
                  <a:tcPr marL="31585" marR="31585" marT="0" marB="0"/>
                </a:tc>
                <a:tc>
                  <a:txBody>
                    <a:bodyPr/>
                    <a:lstStyle/>
                    <a:p>
                      <a:pPr algn="ctr">
                        <a:buNone/>
                      </a:pPr>
                      <a:r>
                        <a:rPr lang="en-AU" sz="1200" kern="100">
                          <a:effectLst/>
                        </a:rPr>
                        <a:t>Sex</a:t>
                      </a:r>
                      <a:endParaRPr lang="en-AU" sz="1200" kern="100">
                        <a:effectLst/>
                        <a:latin typeface="Aptos" panose="020B0004020202020204" pitchFamily="34" charset="0"/>
                        <a:ea typeface="Aptos" panose="020B0004020202020204" pitchFamily="34" charset="0"/>
                        <a:cs typeface="Arial" panose="020B0604020202020204" pitchFamily="34" charset="0"/>
                      </a:endParaRPr>
                    </a:p>
                  </a:txBody>
                  <a:tcPr marL="31585" marR="31585" marT="0" marB="0"/>
                </a:tc>
                <a:tc>
                  <a:txBody>
                    <a:bodyPr/>
                    <a:lstStyle/>
                    <a:p>
                      <a:pPr algn="ctr">
                        <a:buNone/>
                      </a:pPr>
                      <a:r>
                        <a:rPr lang="en-AU" sz="1200" kern="100" dirty="0">
                          <a:effectLst/>
                        </a:rPr>
                        <a:t>WHO Health Inequality Data Repository &amp; IHME</a:t>
                      </a:r>
                      <a:endParaRPr lang="en-AU" sz="1200" kern="100" dirty="0">
                        <a:effectLst/>
                        <a:latin typeface="Aptos" panose="020B0004020202020204" pitchFamily="34" charset="0"/>
                        <a:ea typeface="Aptos" panose="020B0004020202020204" pitchFamily="34" charset="0"/>
                        <a:cs typeface="Arial" panose="020B0604020202020204" pitchFamily="34" charset="0"/>
                      </a:endParaRPr>
                    </a:p>
                  </a:txBody>
                  <a:tcPr marL="31585" marR="31585" marT="0" marB="0"/>
                </a:tc>
                <a:extLst>
                  <a:ext uri="{0D108BD9-81ED-4DB2-BD59-A6C34878D82A}">
                    <a16:rowId xmlns:a16="http://schemas.microsoft.com/office/drawing/2014/main" val="3353365936"/>
                  </a:ext>
                </a:extLst>
              </a:tr>
              <a:tr h="602663">
                <a:tc>
                  <a:txBody>
                    <a:bodyPr/>
                    <a:lstStyle/>
                    <a:p>
                      <a:pPr algn="ctr">
                        <a:buNone/>
                      </a:pPr>
                      <a:r>
                        <a:rPr lang="en-AU" sz="1200" kern="100">
                          <a:effectLst/>
                        </a:rPr>
                        <a:t>Empowerment</a:t>
                      </a:r>
                      <a:endParaRPr lang="en-AU" sz="1200" kern="100">
                        <a:effectLst/>
                        <a:latin typeface="Aptos" panose="020B0004020202020204" pitchFamily="34" charset="0"/>
                        <a:ea typeface="Aptos" panose="020B0004020202020204" pitchFamily="34" charset="0"/>
                        <a:cs typeface="Arial" panose="020B0604020202020204" pitchFamily="34" charset="0"/>
                      </a:endParaRPr>
                    </a:p>
                  </a:txBody>
                  <a:tcPr marL="31585" marR="31585" marT="0" marB="0"/>
                </a:tc>
                <a:tc>
                  <a:txBody>
                    <a:bodyPr/>
                    <a:lstStyle/>
                    <a:p>
                      <a:pPr algn="ctr">
                        <a:buNone/>
                      </a:pPr>
                      <a:r>
                        <a:rPr lang="en-AU" sz="1200" kern="100">
                          <a:effectLst/>
                        </a:rPr>
                        <a:t>9</a:t>
                      </a:r>
                      <a:endParaRPr lang="en-AU" sz="1200" kern="100">
                        <a:effectLst/>
                        <a:latin typeface="Aptos" panose="020B0004020202020204" pitchFamily="34" charset="0"/>
                        <a:ea typeface="Aptos" panose="020B0004020202020204" pitchFamily="34" charset="0"/>
                        <a:cs typeface="Arial" panose="020B0604020202020204" pitchFamily="34" charset="0"/>
                      </a:endParaRPr>
                    </a:p>
                  </a:txBody>
                  <a:tcPr marL="31585" marR="31585" marT="0" marB="0"/>
                </a:tc>
                <a:tc>
                  <a:txBody>
                    <a:bodyPr/>
                    <a:lstStyle/>
                    <a:p>
                      <a:pPr algn="ctr">
                        <a:buNone/>
                      </a:pPr>
                      <a:r>
                        <a:rPr lang="en-AU" sz="1200" kern="100">
                          <a:effectLst/>
                        </a:rPr>
                        <a:t>1991-2023</a:t>
                      </a:r>
                      <a:endParaRPr lang="en-AU" sz="1200" kern="100">
                        <a:effectLst/>
                        <a:latin typeface="Aptos" panose="020B0004020202020204" pitchFamily="34" charset="0"/>
                        <a:ea typeface="Aptos" panose="020B0004020202020204" pitchFamily="34" charset="0"/>
                        <a:cs typeface="Arial" panose="020B0604020202020204" pitchFamily="34" charset="0"/>
                      </a:endParaRPr>
                    </a:p>
                  </a:txBody>
                  <a:tcPr marL="31585" marR="31585" marT="0" marB="0"/>
                </a:tc>
                <a:tc>
                  <a:txBody>
                    <a:bodyPr/>
                    <a:lstStyle/>
                    <a:p>
                      <a:pPr algn="ctr">
                        <a:buNone/>
                      </a:pPr>
                      <a:r>
                        <a:rPr lang="en-AU" sz="1200" kern="100">
                          <a:effectLst/>
                        </a:rPr>
                        <a:t>120</a:t>
                      </a:r>
                      <a:endParaRPr lang="en-AU" sz="1200" kern="100">
                        <a:effectLst/>
                        <a:latin typeface="Aptos" panose="020B0004020202020204" pitchFamily="34" charset="0"/>
                        <a:ea typeface="Aptos" panose="020B0004020202020204" pitchFamily="34" charset="0"/>
                        <a:cs typeface="Arial" panose="020B0604020202020204" pitchFamily="34" charset="0"/>
                      </a:endParaRPr>
                    </a:p>
                  </a:txBody>
                  <a:tcPr marL="31585" marR="31585" marT="0" marB="0"/>
                </a:tc>
                <a:tc>
                  <a:txBody>
                    <a:bodyPr/>
                    <a:lstStyle/>
                    <a:p>
                      <a:pPr algn="ctr">
                        <a:buNone/>
                      </a:pPr>
                      <a:r>
                        <a:rPr lang="en-AU" sz="1200" kern="100" dirty="0">
                          <a:effectLst/>
                        </a:rPr>
                        <a:t>Economic status</a:t>
                      </a:r>
                      <a:endParaRPr lang="en-AU" sz="1200" kern="100" dirty="0">
                        <a:effectLst/>
                        <a:latin typeface="Aptos" panose="020B0004020202020204" pitchFamily="34" charset="0"/>
                        <a:ea typeface="Aptos" panose="020B0004020202020204" pitchFamily="34" charset="0"/>
                        <a:cs typeface="Arial" panose="020B0604020202020204" pitchFamily="34" charset="0"/>
                      </a:endParaRPr>
                    </a:p>
                  </a:txBody>
                  <a:tcPr marL="31585" marR="31585" marT="0" marB="0"/>
                </a:tc>
                <a:tc>
                  <a:txBody>
                    <a:bodyPr/>
                    <a:lstStyle/>
                    <a:p>
                      <a:pPr algn="ctr">
                        <a:buNone/>
                      </a:pPr>
                      <a:r>
                        <a:rPr lang="en-AU" sz="1200" kern="100" dirty="0">
                          <a:effectLst/>
                        </a:rPr>
                        <a:t>WHO Health inequality Data Repository after re-analysis by the WHO Collaborating </a:t>
                      </a:r>
                      <a:r>
                        <a:rPr lang="en-AU" sz="1200" kern="100" dirty="0" err="1">
                          <a:effectLst/>
                        </a:rPr>
                        <a:t>Center</a:t>
                      </a:r>
                      <a:r>
                        <a:rPr lang="en-AU" sz="1200" kern="100" dirty="0">
                          <a:effectLst/>
                        </a:rPr>
                        <a:t> for Health Equity Monitoring</a:t>
                      </a:r>
                      <a:endParaRPr lang="en-AU" sz="1200" kern="100" dirty="0">
                        <a:effectLst/>
                        <a:latin typeface="Aptos" panose="020B0004020202020204" pitchFamily="34" charset="0"/>
                        <a:ea typeface="Aptos" panose="020B0004020202020204" pitchFamily="34" charset="0"/>
                        <a:cs typeface="Arial" panose="020B0604020202020204" pitchFamily="34" charset="0"/>
                      </a:endParaRPr>
                    </a:p>
                  </a:txBody>
                  <a:tcPr marL="31585" marR="31585" marT="0" marB="0"/>
                </a:tc>
                <a:extLst>
                  <a:ext uri="{0D108BD9-81ED-4DB2-BD59-A6C34878D82A}">
                    <a16:rowId xmlns:a16="http://schemas.microsoft.com/office/drawing/2014/main" val="280295451"/>
                  </a:ext>
                </a:extLst>
              </a:tr>
              <a:tr h="710732">
                <a:tc>
                  <a:txBody>
                    <a:bodyPr/>
                    <a:lstStyle/>
                    <a:p>
                      <a:pPr algn="ctr">
                        <a:buNone/>
                      </a:pPr>
                      <a:r>
                        <a:rPr lang="en-AU" sz="1200" kern="100" dirty="0">
                          <a:effectLst/>
                        </a:rPr>
                        <a:t>Socioeconomic, education, environmental</a:t>
                      </a:r>
                      <a:endParaRPr lang="en-AU" sz="1200" kern="100" dirty="0">
                        <a:effectLst/>
                        <a:latin typeface="Aptos" panose="020B0004020202020204" pitchFamily="34" charset="0"/>
                        <a:ea typeface="Aptos" panose="020B0004020202020204" pitchFamily="34" charset="0"/>
                        <a:cs typeface="Arial" panose="020B0604020202020204" pitchFamily="34" charset="0"/>
                      </a:endParaRPr>
                    </a:p>
                  </a:txBody>
                  <a:tcPr marL="31585" marR="31585" marT="0" marB="0"/>
                </a:tc>
                <a:tc>
                  <a:txBody>
                    <a:bodyPr/>
                    <a:lstStyle/>
                    <a:p>
                      <a:pPr algn="ctr">
                        <a:buNone/>
                      </a:pPr>
                      <a:r>
                        <a:rPr lang="en-AU" sz="1200" kern="100">
                          <a:effectLst/>
                        </a:rPr>
                        <a:t>64</a:t>
                      </a:r>
                      <a:endParaRPr lang="en-AU" sz="1200" kern="100">
                        <a:effectLst/>
                        <a:latin typeface="Aptos" panose="020B0004020202020204" pitchFamily="34" charset="0"/>
                        <a:ea typeface="Aptos" panose="020B0004020202020204" pitchFamily="34" charset="0"/>
                        <a:cs typeface="Arial" panose="020B0604020202020204" pitchFamily="34" charset="0"/>
                      </a:endParaRPr>
                    </a:p>
                  </a:txBody>
                  <a:tcPr marL="31585" marR="31585" marT="0" marB="0"/>
                </a:tc>
                <a:tc>
                  <a:txBody>
                    <a:bodyPr/>
                    <a:lstStyle/>
                    <a:p>
                      <a:pPr algn="ctr">
                        <a:buNone/>
                      </a:pPr>
                      <a:r>
                        <a:rPr lang="en-AU" sz="1200" kern="100" dirty="0">
                          <a:effectLst/>
                        </a:rPr>
                        <a:t>1970-2023</a:t>
                      </a:r>
                      <a:endParaRPr lang="en-AU" sz="1200" kern="100" dirty="0">
                        <a:effectLst/>
                        <a:latin typeface="Aptos" panose="020B0004020202020204" pitchFamily="34" charset="0"/>
                        <a:ea typeface="Aptos" panose="020B0004020202020204" pitchFamily="34" charset="0"/>
                        <a:cs typeface="Arial" panose="020B0604020202020204" pitchFamily="34" charset="0"/>
                      </a:endParaRPr>
                    </a:p>
                  </a:txBody>
                  <a:tcPr marL="31585" marR="31585" marT="0" marB="0"/>
                </a:tc>
                <a:tc>
                  <a:txBody>
                    <a:bodyPr/>
                    <a:lstStyle/>
                    <a:p>
                      <a:pPr algn="ctr">
                        <a:buNone/>
                      </a:pPr>
                      <a:r>
                        <a:rPr lang="en-AU" sz="1200" kern="100">
                          <a:effectLst/>
                        </a:rPr>
                        <a:t>195</a:t>
                      </a:r>
                      <a:endParaRPr lang="en-AU" sz="1200" kern="100">
                        <a:effectLst/>
                        <a:latin typeface="Aptos" panose="020B0004020202020204" pitchFamily="34" charset="0"/>
                        <a:ea typeface="Aptos" panose="020B0004020202020204" pitchFamily="34" charset="0"/>
                        <a:cs typeface="Arial" panose="020B0604020202020204" pitchFamily="34" charset="0"/>
                      </a:endParaRPr>
                    </a:p>
                  </a:txBody>
                  <a:tcPr marL="31585" marR="31585" marT="0" marB="0"/>
                </a:tc>
                <a:tc>
                  <a:txBody>
                    <a:bodyPr/>
                    <a:lstStyle/>
                    <a:p>
                      <a:pPr algn="ctr">
                        <a:buNone/>
                      </a:pPr>
                      <a:r>
                        <a:rPr lang="en-AU" sz="1200" kern="100" dirty="0">
                          <a:effectLst/>
                        </a:rPr>
                        <a:t>Sex, economic status, residence (urban, rural)</a:t>
                      </a:r>
                      <a:endParaRPr lang="en-AU" sz="1200" kern="100" dirty="0">
                        <a:effectLst/>
                        <a:latin typeface="Aptos" panose="020B0004020202020204" pitchFamily="34" charset="0"/>
                        <a:ea typeface="Aptos" panose="020B0004020202020204" pitchFamily="34" charset="0"/>
                        <a:cs typeface="Arial" panose="020B0604020202020204" pitchFamily="34" charset="0"/>
                      </a:endParaRPr>
                    </a:p>
                  </a:txBody>
                  <a:tcPr marL="31585" marR="31585" marT="0" marB="0"/>
                </a:tc>
                <a:tc>
                  <a:txBody>
                    <a:bodyPr/>
                    <a:lstStyle/>
                    <a:p>
                      <a:pPr algn="ctr">
                        <a:buNone/>
                      </a:pPr>
                      <a:r>
                        <a:rPr lang="en-AU" sz="1200" kern="100" dirty="0">
                          <a:effectLst/>
                        </a:rPr>
                        <a:t>WHO Health Inequality Data Repository, sourced from The World Bank Data Catalogue</a:t>
                      </a:r>
                      <a:endParaRPr lang="en-AU" sz="1200" kern="100" dirty="0">
                        <a:effectLst/>
                        <a:latin typeface="Aptos" panose="020B0004020202020204" pitchFamily="34" charset="0"/>
                        <a:ea typeface="Aptos" panose="020B0004020202020204" pitchFamily="34" charset="0"/>
                        <a:cs typeface="Arial" panose="020B0604020202020204" pitchFamily="34" charset="0"/>
                      </a:endParaRPr>
                    </a:p>
                  </a:txBody>
                  <a:tcPr marL="31585" marR="31585" marT="0" marB="0"/>
                </a:tc>
                <a:extLst>
                  <a:ext uri="{0D108BD9-81ED-4DB2-BD59-A6C34878D82A}">
                    <a16:rowId xmlns:a16="http://schemas.microsoft.com/office/drawing/2014/main" val="4014869061"/>
                  </a:ext>
                </a:extLst>
              </a:tr>
              <a:tr h="301331">
                <a:tc>
                  <a:txBody>
                    <a:bodyPr/>
                    <a:lstStyle/>
                    <a:p>
                      <a:pPr algn="ctr">
                        <a:buNone/>
                      </a:pPr>
                      <a:r>
                        <a:rPr lang="en-AU" sz="1200" kern="100">
                          <a:effectLst/>
                        </a:rPr>
                        <a:t>Income level</a:t>
                      </a:r>
                      <a:endParaRPr lang="en-AU" sz="1200" kern="100">
                        <a:effectLst/>
                        <a:latin typeface="Aptos" panose="020B0004020202020204" pitchFamily="34" charset="0"/>
                        <a:ea typeface="Aptos" panose="020B0004020202020204" pitchFamily="34" charset="0"/>
                        <a:cs typeface="Arial" panose="020B0604020202020204" pitchFamily="34" charset="0"/>
                      </a:endParaRPr>
                    </a:p>
                  </a:txBody>
                  <a:tcPr marL="31585" marR="31585" marT="0" marB="0"/>
                </a:tc>
                <a:tc>
                  <a:txBody>
                    <a:bodyPr/>
                    <a:lstStyle/>
                    <a:p>
                      <a:pPr algn="ctr">
                        <a:buNone/>
                      </a:pPr>
                      <a:r>
                        <a:rPr lang="en-AU" sz="1200" kern="100">
                          <a:effectLst/>
                        </a:rPr>
                        <a:t>1</a:t>
                      </a:r>
                      <a:endParaRPr lang="en-AU" sz="1200" kern="100">
                        <a:effectLst/>
                        <a:latin typeface="Aptos" panose="020B0004020202020204" pitchFamily="34" charset="0"/>
                        <a:ea typeface="Aptos" panose="020B0004020202020204" pitchFamily="34" charset="0"/>
                        <a:cs typeface="Arial" panose="020B0604020202020204" pitchFamily="34" charset="0"/>
                      </a:endParaRPr>
                    </a:p>
                  </a:txBody>
                  <a:tcPr marL="31585" marR="31585" marT="0" marB="0"/>
                </a:tc>
                <a:tc>
                  <a:txBody>
                    <a:bodyPr/>
                    <a:lstStyle/>
                    <a:p>
                      <a:pPr algn="ctr">
                        <a:buNone/>
                      </a:pPr>
                      <a:r>
                        <a:rPr lang="en-AU" sz="1200" kern="100">
                          <a:effectLst/>
                        </a:rPr>
                        <a:t>2024</a:t>
                      </a:r>
                      <a:endParaRPr lang="en-AU" sz="1200" kern="100">
                        <a:effectLst/>
                        <a:latin typeface="Aptos" panose="020B0004020202020204" pitchFamily="34" charset="0"/>
                        <a:ea typeface="Aptos" panose="020B0004020202020204" pitchFamily="34" charset="0"/>
                        <a:cs typeface="Arial" panose="020B0604020202020204" pitchFamily="34" charset="0"/>
                      </a:endParaRPr>
                    </a:p>
                  </a:txBody>
                  <a:tcPr marL="31585" marR="31585" marT="0" marB="0"/>
                </a:tc>
                <a:tc>
                  <a:txBody>
                    <a:bodyPr/>
                    <a:lstStyle/>
                    <a:p>
                      <a:pPr algn="ctr">
                        <a:buNone/>
                      </a:pPr>
                      <a:r>
                        <a:rPr lang="en-AU" sz="1200" kern="100">
                          <a:effectLst/>
                        </a:rPr>
                        <a:t> </a:t>
                      </a:r>
                      <a:endParaRPr lang="en-AU" sz="1200" kern="100">
                        <a:effectLst/>
                        <a:latin typeface="Aptos" panose="020B0004020202020204" pitchFamily="34" charset="0"/>
                        <a:ea typeface="Aptos" panose="020B0004020202020204" pitchFamily="34" charset="0"/>
                        <a:cs typeface="Arial" panose="020B0604020202020204" pitchFamily="34" charset="0"/>
                      </a:endParaRPr>
                    </a:p>
                  </a:txBody>
                  <a:tcPr marL="31585" marR="31585" marT="0" marB="0"/>
                </a:tc>
                <a:tc>
                  <a:txBody>
                    <a:bodyPr/>
                    <a:lstStyle/>
                    <a:p>
                      <a:pPr algn="ctr">
                        <a:buNone/>
                      </a:pPr>
                      <a:r>
                        <a:rPr lang="en-AU" sz="1200" kern="100">
                          <a:effectLst/>
                        </a:rPr>
                        <a:t>NA</a:t>
                      </a:r>
                      <a:endParaRPr lang="en-AU" sz="1200" kern="100">
                        <a:effectLst/>
                        <a:latin typeface="Aptos" panose="020B0004020202020204" pitchFamily="34" charset="0"/>
                        <a:ea typeface="Aptos" panose="020B0004020202020204" pitchFamily="34" charset="0"/>
                        <a:cs typeface="Arial" panose="020B0604020202020204" pitchFamily="34" charset="0"/>
                      </a:endParaRPr>
                    </a:p>
                  </a:txBody>
                  <a:tcPr marL="31585" marR="31585" marT="0" marB="0"/>
                </a:tc>
                <a:tc>
                  <a:txBody>
                    <a:bodyPr/>
                    <a:lstStyle/>
                    <a:p>
                      <a:pPr algn="ctr">
                        <a:buNone/>
                      </a:pPr>
                      <a:r>
                        <a:rPr lang="en-AU" sz="1200" kern="100" dirty="0">
                          <a:effectLst/>
                        </a:rPr>
                        <a:t>WHO Health Inequality Data Repository, produced by the WHO’s Global Health Observatory</a:t>
                      </a:r>
                      <a:endParaRPr lang="en-AU" sz="1200" kern="100" dirty="0">
                        <a:effectLst/>
                        <a:latin typeface="Aptos" panose="020B0004020202020204" pitchFamily="34" charset="0"/>
                        <a:ea typeface="Aptos" panose="020B0004020202020204" pitchFamily="34" charset="0"/>
                        <a:cs typeface="Arial" panose="020B0604020202020204" pitchFamily="34" charset="0"/>
                      </a:endParaRPr>
                    </a:p>
                  </a:txBody>
                  <a:tcPr marL="31585" marR="31585" marT="0" marB="0"/>
                </a:tc>
                <a:extLst>
                  <a:ext uri="{0D108BD9-81ED-4DB2-BD59-A6C34878D82A}">
                    <a16:rowId xmlns:a16="http://schemas.microsoft.com/office/drawing/2014/main" val="60721427"/>
                  </a:ext>
                </a:extLst>
              </a:tr>
            </a:tbl>
          </a:graphicData>
        </a:graphic>
      </p:graphicFrame>
    </p:spTree>
    <p:extLst>
      <p:ext uri="{BB962C8B-B14F-4D97-AF65-F5344CB8AC3E}">
        <p14:creationId xmlns:p14="http://schemas.microsoft.com/office/powerpoint/2010/main" val="3028558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8429ECD-4C56-29D2-DB0A-5E5045421CB6}"/>
              </a:ext>
            </a:extLst>
          </p:cNvPr>
          <p:cNvPicPr>
            <a:picLocks noGrp="1" noChangeAspect="1"/>
          </p:cNvPicPr>
          <p:nvPr>
            <p:ph idx="1"/>
          </p:nvPr>
        </p:nvPicPr>
        <p:blipFill>
          <a:blip r:embed="rId2"/>
          <a:stretch>
            <a:fillRect/>
          </a:stretch>
        </p:blipFill>
        <p:spPr>
          <a:xfrm>
            <a:off x="4355976" y="1279679"/>
            <a:ext cx="4795472" cy="3404784"/>
          </a:xfrm>
          <a:prstGeom prst="rect">
            <a:avLst/>
          </a:prstGeom>
          <a:noFill/>
        </p:spPr>
      </p:pic>
      <p:sp>
        <p:nvSpPr>
          <p:cNvPr id="3" name="Slide Number Placeholder 2">
            <a:extLst>
              <a:ext uri="{FF2B5EF4-FFF2-40B4-BE49-F238E27FC236}">
                <a16:creationId xmlns:a16="http://schemas.microsoft.com/office/drawing/2014/main" id="{DE15A28B-759D-0243-70EC-A1AE34A9A2EA}"/>
              </a:ext>
            </a:extLst>
          </p:cNvPr>
          <p:cNvSpPr>
            <a:spLocks noGrp="1"/>
          </p:cNvSpPr>
          <p:nvPr>
            <p:ph type="sldNum" sz="quarter" idx="12"/>
          </p:nvPr>
        </p:nvSpPr>
        <p:spPr>
          <a:xfrm>
            <a:off x="324000" y="4914000"/>
            <a:ext cx="379811" cy="133026"/>
          </a:xfrm>
        </p:spPr>
        <p:txBody>
          <a:bodyPr anchor="t">
            <a:normAutofit/>
          </a:bodyPr>
          <a:lstStyle/>
          <a:p>
            <a:pPr>
              <a:spcAft>
                <a:spcPts val="600"/>
              </a:spcAft>
            </a:pPr>
            <a:fld id="{CE1B70CE-F4BC-4B6F-A663-B479B5E51611}" type="slidenum">
              <a:rPr lang="en-AU" noProof="0" smtClean="0"/>
              <a:pPr>
                <a:spcAft>
                  <a:spcPts val="600"/>
                </a:spcAft>
              </a:pPr>
              <a:t>11</a:t>
            </a:fld>
            <a:endParaRPr lang="en-AU" noProof="0"/>
          </a:p>
        </p:txBody>
      </p:sp>
      <p:sp>
        <p:nvSpPr>
          <p:cNvPr id="5" name="Date Placeholder 4">
            <a:extLst>
              <a:ext uri="{FF2B5EF4-FFF2-40B4-BE49-F238E27FC236}">
                <a16:creationId xmlns:a16="http://schemas.microsoft.com/office/drawing/2014/main" id="{930C6CBF-34C8-3A6F-4A7D-E624862457DF}"/>
              </a:ext>
            </a:extLst>
          </p:cNvPr>
          <p:cNvSpPr>
            <a:spLocks noGrp="1"/>
          </p:cNvSpPr>
          <p:nvPr>
            <p:ph type="dt" sz="half" idx="13"/>
          </p:nvPr>
        </p:nvSpPr>
        <p:spPr>
          <a:xfrm>
            <a:off x="5511600" y="4908073"/>
            <a:ext cx="905605" cy="144879"/>
          </a:xfrm>
        </p:spPr>
        <p:txBody>
          <a:bodyPr anchor="t">
            <a:normAutofit/>
          </a:bodyPr>
          <a:lstStyle/>
          <a:p>
            <a:pPr>
              <a:spcAft>
                <a:spcPts val="600"/>
              </a:spcAft>
            </a:pPr>
            <a:fld id="{ADF0C1A3-0FA4-461F-8899-2E12F5635EC8}" type="datetime1">
              <a:rPr lang="en-AU" smtClean="0"/>
              <a:pPr>
                <a:spcAft>
                  <a:spcPts val="600"/>
                </a:spcAft>
              </a:pPr>
              <a:t>11/9/2025</a:t>
            </a:fld>
            <a:endParaRPr lang="en-AU"/>
          </a:p>
        </p:txBody>
      </p:sp>
      <p:sp>
        <p:nvSpPr>
          <p:cNvPr id="4" name="Title 3">
            <a:extLst>
              <a:ext uri="{FF2B5EF4-FFF2-40B4-BE49-F238E27FC236}">
                <a16:creationId xmlns:a16="http://schemas.microsoft.com/office/drawing/2014/main" id="{EA88E41E-53B7-1E2B-3DDC-CC53DA54DA8F}"/>
              </a:ext>
            </a:extLst>
          </p:cNvPr>
          <p:cNvSpPr>
            <a:spLocks noGrp="1"/>
          </p:cNvSpPr>
          <p:nvPr>
            <p:ph type="body" sz="quarter" idx="10"/>
          </p:nvPr>
        </p:nvSpPr>
        <p:spPr>
          <a:xfrm>
            <a:off x="296525" y="200927"/>
            <a:ext cx="8550950" cy="1034882"/>
          </a:xfrm>
        </p:spPr>
        <p:txBody>
          <a:bodyPr>
            <a:normAutofit/>
          </a:bodyPr>
          <a:lstStyle/>
          <a:p>
            <a:r>
              <a:rPr lang="en-AU" sz="2500" dirty="0"/>
              <a:t>Principal component analysis (PCA) showing clustering by income level and MMR, with the highest income countries clustered similarly to the lowest MMRs</a:t>
            </a:r>
            <a:endParaRPr lang="en-US" sz="2500" dirty="0"/>
          </a:p>
        </p:txBody>
      </p:sp>
      <p:pic>
        <p:nvPicPr>
          <p:cNvPr id="6" name="Picture 5">
            <a:extLst>
              <a:ext uri="{FF2B5EF4-FFF2-40B4-BE49-F238E27FC236}">
                <a16:creationId xmlns:a16="http://schemas.microsoft.com/office/drawing/2014/main" id="{8945A2B9-01A3-EA62-CD69-D97A55B3A16E}"/>
              </a:ext>
            </a:extLst>
          </p:cNvPr>
          <p:cNvPicPr>
            <a:picLocks noChangeAspect="1"/>
          </p:cNvPicPr>
          <p:nvPr/>
        </p:nvPicPr>
        <p:blipFill>
          <a:blip r:embed="rId3"/>
          <a:stretch>
            <a:fillRect/>
          </a:stretch>
        </p:blipFill>
        <p:spPr>
          <a:xfrm>
            <a:off x="353965" y="1540621"/>
            <a:ext cx="3695700" cy="2882900"/>
          </a:xfrm>
          <a:prstGeom prst="rect">
            <a:avLst/>
          </a:prstGeom>
        </p:spPr>
      </p:pic>
    </p:spTree>
    <p:extLst>
      <p:ext uri="{BB962C8B-B14F-4D97-AF65-F5344CB8AC3E}">
        <p14:creationId xmlns:p14="http://schemas.microsoft.com/office/powerpoint/2010/main" val="464278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4AEDC98-25E9-A7BE-2B45-C00819E39CBC}"/>
              </a:ext>
            </a:extLst>
          </p:cNvPr>
          <p:cNvSpPr>
            <a:spLocks noGrp="1"/>
          </p:cNvSpPr>
          <p:nvPr>
            <p:ph type="sldNum" sz="quarter" idx="12"/>
          </p:nvPr>
        </p:nvSpPr>
        <p:spPr/>
        <p:txBody>
          <a:bodyPr/>
          <a:lstStyle/>
          <a:p>
            <a:fld id="{CE1B70CE-F4BC-4B6F-A663-B479B5E51611}" type="slidenum">
              <a:rPr lang="en-AU" noProof="0" smtClean="0"/>
              <a:pPr/>
              <a:t>12</a:t>
            </a:fld>
            <a:endParaRPr lang="en-AU" noProof="0" dirty="0"/>
          </a:p>
        </p:txBody>
      </p:sp>
      <p:sp>
        <p:nvSpPr>
          <p:cNvPr id="4" name="Title 3">
            <a:extLst>
              <a:ext uri="{FF2B5EF4-FFF2-40B4-BE49-F238E27FC236}">
                <a16:creationId xmlns:a16="http://schemas.microsoft.com/office/drawing/2014/main" id="{47872EF4-689D-82A7-4FD5-3A7FD7EB221F}"/>
              </a:ext>
            </a:extLst>
          </p:cNvPr>
          <p:cNvSpPr>
            <a:spLocks noGrp="1"/>
          </p:cNvSpPr>
          <p:nvPr>
            <p:ph type="title"/>
          </p:nvPr>
        </p:nvSpPr>
        <p:spPr/>
        <p:txBody>
          <a:bodyPr/>
          <a:lstStyle/>
          <a:p>
            <a:r>
              <a:rPr lang="en-US" dirty="0"/>
              <a:t>Summary Statistics</a:t>
            </a:r>
          </a:p>
        </p:txBody>
      </p:sp>
      <p:sp>
        <p:nvSpPr>
          <p:cNvPr id="5" name="Date Placeholder 4">
            <a:extLst>
              <a:ext uri="{FF2B5EF4-FFF2-40B4-BE49-F238E27FC236}">
                <a16:creationId xmlns:a16="http://schemas.microsoft.com/office/drawing/2014/main" id="{B36C432A-08F4-97CD-8749-54436B7938B2}"/>
              </a:ext>
            </a:extLst>
          </p:cNvPr>
          <p:cNvSpPr>
            <a:spLocks noGrp="1"/>
          </p:cNvSpPr>
          <p:nvPr>
            <p:ph type="dt" sz="half" idx="13"/>
          </p:nvPr>
        </p:nvSpPr>
        <p:spPr/>
        <p:txBody>
          <a:bodyPr/>
          <a:lstStyle/>
          <a:p>
            <a:fld id="{ADF0C1A3-0FA4-461F-8899-2E12F5635EC8}" type="datetime1">
              <a:rPr lang="en-AU" smtClean="0"/>
              <a:t>11/9/2025</a:t>
            </a:fld>
            <a:endParaRPr lang="en-AU" dirty="0"/>
          </a:p>
        </p:txBody>
      </p:sp>
      <p:sp>
        <p:nvSpPr>
          <p:cNvPr id="9" name="Content Placeholder 8">
            <a:extLst>
              <a:ext uri="{FF2B5EF4-FFF2-40B4-BE49-F238E27FC236}">
                <a16:creationId xmlns:a16="http://schemas.microsoft.com/office/drawing/2014/main" id="{9FB27D47-22C7-D330-5A96-04107FCD8580}"/>
              </a:ext>
            </a:extLst>
          </p:cNvPr>
          <p:cNvSpPr>
            <a:spLocks noGrp="1"/>
          </p:cNvSpPr>
          <p:nvPr>
            <p:ph idx="1"/>
          </p:nvPr>
        </p:nvSpPr>
        <p:spPr/>
        <p:txBody>
          <a:bodyPr/>
          <a:lstStyle/>
          <a:p>
            <a:endParaRPr lang="en-US" dirty="0"/>
          </a:p>
        </p:txBody>
      </p:sp>
      <p:graphicFrame>
        <p:nvGraphicFramePr>
          <p:cNvPr id="10" name="Content Placeholder 8">
            <a:extLst>
              <a:ext uri="{FF2B5EF4-FFF2-40B4-BE49-F238E27FC236}">
                <a16:creationId xmlns:a16="http://schemas.microsoft.com/office/drawing/2014/main" id="{9EE4180B-8BB8-7DA2-C431-412AFDDFBC78}"/>
              </a:ext>
            </a:extLst>
          </p:cNvPr>
          <p:cNvGraphicFramePr>
            <a:graphicFrameLocks/>
          </p:cNvGraphicFramePr>
          <p:nvPr>
            <p:extLst>
              <p:ext uri="{D42A27DB-BD31-4B8C-83A1-F6EECF244321}">
                <p14:modId xmlns:p14="http://schemas.microsoft.com/office/powerpoint/2010/main" val="2160187566"/>
              </p:ext>
            </p:extLst>
          </p:nvPr>
        </p:nvGraphicFramePr>
        <p:xfrm>
          <a:off x="323636" y="1242587"/>
          <a:ext cx="8478835" cy="3239135"/>
        </p:xfrm>
        <a:graphic>
          <a:graphicData uri="http://schemas.openxmlformats.org/drawingml/2006/table">
            <a:tbl>
              <a:tblPr firstRow="1" bandRow="1">
                <a:tableStyleId>{B301B821-A1FF-4177-AEE7-76D212191A09}</a:tableStyleId>
              </a:tblPr>
              <a:tblGrid>
                <a:gridCol w="1695767">
                  <a:extLst>
                    <a:ext uri="{9D8B030D-6E8A-4147-A177-3AD203B41FA5}">
                      <a16:colId xmlns:a16="http://schemas.microsoft.com/office/drawing/2014/main" val="2310257418"/>
                    </a:ext>
                  </a:extLst>
                </a:gridCol>
                <a:gridCol w="1400255">
                  <a:extLst>
                    <a:ext uri="{9D8B030D-6E8A-4147-A177-3AD203B41FA5}">
                      <a16:colId xmlns:a16="http://schemas.microsoft.com/office/drawing/2014/main" val="802481230"/>
                    </a:ext>
                  </a:extLst>
                </a:gridCol>
                <a:gridCol w="1991279">
                  <a:extLst>
                    <a:ext uri="{9D8B030D-6E8A-4147-A177-3AD203B41FA5}">
                      <a16:colId xmlns:a16="http://schemas.microsoft.com/office/drawing/2014/main" val="3714859169"/>
                    </a:ext>
                  </a:extLst>
                </a:gridCol>
                <a:gridCol w="1695767">
                  <a:extLst>
                    <a:ext uri="{9D8B030D-6E8A-4147-A177-3AD203B41FA5}">
                      <a16:colId xmlns:a16="http://schemas.microsoft.com/office/drawing/2014/main" val="3185935093"/>
                    </a:ext>
                  </a:extLst>
                </a:gridCol>
                <a:gridCol w="1695767">
                  <a:extLst>
                    <a:ext uri="{9D8B030D-6E8A-4147-A177-3AD203B41FA5}">
                      <a16:colId xmlns:a16="http://schemas.microsoft.com/office/drawing/2014/main" val="1393487848"/>
                    </a:ext>
                  </a:extLst>
                </a:gridCol>
              </a:tblGrid>
              <a:tr h="370840">
                <a:tc>
                  <a:txBody>
                    <a:bodyPr/>
                    <a:lstStyle/>
                    <a:p>
                      <a:pPr algn="l" fontAlgn="b">
                        <a:buNone/>
                      </a:pPr>
                      <a:r>
                        <a:rPr lang="en-AU" sz="1800" b="1" i="0" u="none" strike="noStrike" dirty="0">
                          <a:solidFill>
                            <a:srgbClr val="000000"/>
                          </a:solidFill>
                          <a:effectLst/>
                          <a:latin typeface="Aptos Narrow" panose="020B0004020202020204" pitchFamily="34" charset="0"/>
                        </a:rPr>
                        <a:t>Country by income level</a:t>
                      </a:r>
                    </a:p>
                  </a:txBody>
                  <a:tcPr marL="9525" marR="9525" marT="9525" marB="0"/>
                </a:tc>
                <a:tc>
                  <a:txBody>
                    <a:bodyPr/>
                    <a:lstStyle/>
                    <a:p>
                      <a:pPr algn="l" fontAlgn="b">
                        <a:buNone/>
                      </a:pPr>
                      <a:r>
                        <a:rPr lang="en-AU" sz="1800" b="1" i="0" u="none" strike="noStrike" dirty="0">
                          <a:solidFill>
                            <a:srgbClr val="000000"/>
                          </a:solidFill>
                          <a:effectLst/>
                          <a:latin typeface="Aptos Narrow" panose="020B0004020202020204" pitchFamily="34" charset="0"/>
                        </a:rPr>
                        <a:t>Number of observations</a:t>
                      </a:r>
                    </a:p>
                  </a:txBody>
                  <a:tcPr marL="9525" marR="9525" marT="9525" marB="0"/>
                </a:tc>
                <a:tc>
                  <a:txBody>
                    <a:bodyPr/>
                    <a:lstStyle/>
                    <a:p>
                      <a:pPr algn="l" fontAlgn="b">
                        <a:buNone/>
                      </a:pPr>
                      <a:r>
                        <a:rPr lang="en-AU" sz="1800" b="1" i="0" u="none" strike="noStrike" dirty="0">
                          <a:solidFill>
                            <a:srgbClr val="000000"/>
                          </a:solidFill>
                          <a:effectLst/>
                          <a:latin typeface="Aptos Narrow" panose="020B0004020202020204" pitchFamily="34" charset="0"/>
                        </a:rPr>
                        <a:t>Women participating in own health care decisions (% of women age 15-49), Median</a:t>
                      </a:r>
                    </a:p>
                  </a:txBody>
                  <a:tcPr marL="9525" marR="9525" marT="9525" marB="0"/>
                </a:tc>
                <a:tc>
                  <a:txBody>
                    <a:bodyPr/>
                    <a:lstStyle/>
                    <a:p>
                      <a:pPr algn="l" fontAlgn="b">
                        <a:buNone/>
                      </a:pPr>
                      <a:r>
                        <a:rPr lang="en-AU" sz="1800" b="1" i="0" u="none" strike="noStrike" dirty="0">
                          <a:solidFill>
                            <a:srgbClr val="000000"/>
                          </a:solidFill>
                          <a:effectLst/>
                          <a:latin typeface="Aptos Narrow" panose="020B0004020202020204" pitchFamily="34" charset="0"/>
                        </a:rPr>
                        <a:t>   Mortality rate,       infant per 1000 live births</a:t>
                      </a:r>
                    </a:p>
                  </a:txBody>
                  <a:tcPr marL="9525" marR="9525" marT="9525" marB="0"/>
                </a:tc>
                <a:tc>
                  <a:txBody>
                    <a:bodyPr/>
                    <a:lstStyle/>
                    <a:p>
                      <a:pPr algn="l" fontAlgn="b">
                        <a:buNone/>
                      </a:pPr>
                      <a:r>
                        <a:rPr lang="en-AU" sz="1800" b="1" i="0" u="none" strike="noStrike" dirty="0">
                          <a:solidFill>
                            <a:srgbClr val="000000"/>
                          </a:solidFill>
                          <a:effectLst/>
                          <a:latin typeface="Aptos Narrow" panose="020B0004020202020204" pitchFamily="34" charset="0"/>
                        </a:rPr>
                        <a:t>Survival to age 65, female (% of cohort)</a:t>
                      </a:r>
                    </a:p>
                  </a:txBody>
                  <a:tcPr marL="9525" marR="9525" marT="9525" marB="0"/>
                </a:tc>
                <a:extLst>
                  <a:ext uri="{0D108BD9-81ED-4DB2-BD59-A6C34878D82A}">
                    <a16:rowId xmlns:a16="http://schemas.microsoft.com/office/drawing/2014/main" val="3606156664"/>
                  </a:ext>
                </a:extLst>
              </a:tr>
              <a:tr h="370840">
                <a:tc>
                  <a:txBody>
                    <a:bodyPr/>
                    <a:lstStyle/>
                    <a:p>
                      <a:pPr algn="l" fontAlgn="b">
                        <a:buNone/>
                      </a:pPr>
                      <a:r>
                        <a:rPr lang="en-AU" sz="1800" b="0" i="0" u="none" strike="noStrike">
                          <a:solidFill>
                            <a:srgbClr val="000000"/>
                          </a:solidFill>
                          <a:effectLst/>
                          <a:latin typeface="Aptos Narrow" panose="020B0004020202020204" pitchFamily="34" charset="0"/>
                        </a:rPr>
                        <a:t>Low income</a:t>
                      </a:r>
                    </a:p>
                  </a:txBody>
                  <a:tcPr marL="9525" marR="9525" marT="9525" marB="0" anchor="b"/>
                </a:tc>
                <a:tc>
                  <a:txBody>
                    <a:bodyPr/>
                    <a:lstStyle/>
                    <a:p>
                      <a:pPr algn="r" fontAlgn="b">
                        <a:buNone/>
                      </a:pPr>
                      <a:r>
                        <a:rPr lang="en-AU" sz="1800" b="0" i="0" u="none" strike="noStrike">
                          <a:solidFill>
                            <a:srgbClr val="000000"/>
                          </a:solidFill>
                          <a:effectLst/>
                          <a:latin typeface="Aptos Narrow" panose="020B0004020202020204" pitchFamily="34" charset="0"/>
                        </a:rPr>
                        <a:t>78</a:t>
                      </a:r>
                    </a:p>
                  </a:txBody>
                  <a:tcPr marL="9525" marR="9525" marT="9525" marB="0" anchor="b"/>
                </a:tc>
                <a:tc>
                  <a:txBody>
                    <a:bodyPr/>
                    <a:lstStyle/>
                    <a:p>
                      <a:pPr algn="r" fontAlgn="b">
                        <a:buNone/>
                      </a:pPr>
                      <a:r>
                        <a:rPr lang="en-AU" sz="1800" b="0" i="0" u="none" strike="noStrike" dirty="0">
                          <a:solidFill>
                            <a:srgbClr val="000000"/>
                          </a:solidFill>
                          <a:effectLst/>
                          <a:latin typeface="Aptos Narrow" panose="020B0004020202020204" pitchFamily="34" charset="0"/>
                        </a:rPr>
                        <a:t>59.5</a:t>
                      </a:r>
                    </a:p>
                  </a:txBody>
                  <a:tcPr marL="9525" marR="9525" marT="9525" marB="0" anchor="b"/>
                </a:tc>
                <a:tc>
                  <a:txBody>
                    <a:bodyPr/>
                    <a:lstStyle/>
                    <a:p>
                      <a:pPr algn="r" fontAlgn="b">
                        <a:buNone/>
                      </a:pPr>
                      <a:r>
                        <a:rPr lang="en-AU" sz="1800" b="0" i="0" u="none" strike="noStrike" dirty="0">
                          <a:solidFill>
                            <a:srgbClr val="000000"/>
                          </a:solidFill>
                          <a:effectLst/>
                          <a:latin typeface="Aptos Narrow" panose="020B0004020202020204" pitchFamily="34" charset="0"/>
                        </a:rPr>
                        <a:t>64.8</a:t>
                      </a:r>
                    </a:p>
                  </a:txBody>
                  <a:tcPr marL="9525" marR="9525" marT="9525" marB="0" anchor="b"/>
                </a:tc>
                <a:tc>
                  <a:txBody>
                    <a:bodyPr/>
                    <a:lstStyle/>
                    <a:p>
                      <a:pPr algn="r" fontAlgn="b">
                        <a:buNone/>
                      </a:pPr>
                      <a:r>
                        <a:rPr lang="en-AU" sz="1800" b="0" i="0" u="none" strike="noStrike">
                          <a:solidFill>
                            <a:srgbClr val="000000"/>
                          </a:solidFill>
                          <a:effectLst/>
                          <a:latin typeface="Aptos Narrow" panose="020B0004020202020204" pitchFamily="34" charset="0"/>
                        </a:rPr>
                        <a:t>57.6</a:t>
                      </a:r>
                    </a:p>
                  </a:txBody>
                  <a:tcPr marL="9525" marR="9525" marT="9525" marB="0" anchor="b"/>
                </a:tc>
                <a:extLst>
                  <a:ext uri="{0D108BD9-81ED-4DB2-BD59-A6C34878D82A}">
                    <a16:rowId xmlns:a16="http://schemas.microsoft.com/office/drawing/2014/main" val="640389276"/>
                  </a:ext>
                </a:extLst>
              </a:tr>
              <a:tr h="370840">
                <a:tc>
                  <a:txBody>
                    <a:bodyPr/>
                    <a:lstStyle/>
                    <a:p>
                      <a:pPr algn="l" fontAlgn="b">
                        <a:buNone/>
                      </a:pPr>
                      <a:r>
                        <a:rPr lang="en-AU" sz="1800" b="0" i="0" u="none" strike="noStrike" dirty="0">
                          <a:solidFill>
                            <a:srgbClr val="000000"/>
                          </a:solidFill>
                          <a:effectLst/>
                          <a:latin typeface="Aptos Narrow" panose="020B0004020202020204" pitchFamily="34" charset="0"/>
                        </a:rPr>
                        <a:t>Lower middle income</a:t>
                      </a:r>
                    </a:p>
                  </a:txBody>
                  <a:tcPr marL="9525" marR="9525" marT="9525" marB="0" anchor="b"/>
                </a:tc>
                <a:tc>
                  <a:txBody>
                    <a:bodyPr/>
                    <a:lstStyle/>
                    <a:p>
                      <a:pPr algn="r" fontAlgn="b">
                        <a:buNone/>
                      </a:pPr>
                      <a:r>
                        <a:rPr lang="en-AU" sz="1800" b="0" i="0" u="none" strike="noStrike" dirty="0">
                          <a:solidFill>
                            <a:srgbClr val="000000"/>
                          </a:solidFill>
                          <a:effectLst/>
                          <a:latin typeface="Aptos Narrow" panose="020B0004020202020204" pitchFamily="34" charset="0"/>
                        </a:rPr>
                        <a:t>310</a:t>
                      </a:r>
                    </a:p>
                  </a:txBody>
                  <a:tcPr marL="9525" marR="9525" marT="9525" marB="0" anchor="b"/>
                </a:tc>
                <a:tc>
                  <a:txBody>
                    <a:bodyPr/>
                    <a:lstStyle/>
                    <a:p>
                      <a:pPr algn="r" fontAlgn="b">
                        <a:buNone/>
                      </a:pPr>
                      <a:r>
                        <a:rPr lang="en-AU" sz="1800" b="0" i="0" u="none" strike="noStrike">
                          <a:solidFill>
                            <a:srgbClr val="000000"/>
                          </a:solidFill>
                          <a:effectLst/>
                          <a:latin typeface="Aptos Narrow" panose="020B0004020202020204" pitchFamily="34" charset="0"/>
                        </a:rPr>
                        <a:t>66.7</a:t>
                      </a:r>
                    </a:p>
                  </a:txBody>
                  <a:tcPr marL="9525" marR="9525" marT="9525" marB="0" anchor="b"/>
                </a:tc>
                <a:tc>
                  <a:txBody>
                    <a:bodyPr/>
                    <a:lstStyle/>
                    <a:p>
                      <a:pPr algn="r" fontAlgn="b">
                        <a:buNone/>
                      </a:pPr>
                      <a:r>
                        <a:rPr lang="en-AU" sz="1800" b="0" i="0" u="none" strike="noStrike" dirty="0">
                          <a:solidFill>
                            <a:srgbClr val="000000"/>
                          </a:solidFill>
                          <a:effectLst/>
                          <a:latin typeface="Aptos Narrow" panose="020B0004020202020204" pitchFamily="34" charset="0"/>
                        </a:rPr>
                        <a:t>39.3</a:t>
                      </a:r>
                    </a:p>
                  </a:txBody>
                  <a:tcPr marL="9525" marR="9525" marT="9525" marB="0" anchor="b"/>
                </a:tc>
                <a:tc>
                  <a:txBody>
                    <a:bodyPr/>
                    <a:lstStyle/>
                    <a:p>
                      <a:pPr algn="r" fontAlgn="b">
                        <a:buNone/>
                      </a:pPr>
                      <a:r>
                        <a:rPr lang="en-AU" sz="1800" b="0" i="0" u="none" strike="noStrike" dirty="0">
                          <a:solidFill>
                            <a:srgbClr val="000000"/>
                          </a:solidFill>
                          <a:effectLst/>
                          <a:latin typeface="Aptos Narrow" panose="020B0004020202020204" pitchFamily="34" charset="0"/>
                        </a:rPr>
                        <a:t>73.1</a:t>
                      </a:r>
                    </a:p>
                  </a:txBody>
                  <a:tcPr marL="9525" marR="9525" marT="9525" marB="0" anchor="b"/>
                </a:tc>
                <a:extLst>
                  <a:ext uri="{0D108BD9-81ED-4DB2-BD59-A6C34878D82A}">
                    <a16:rowId xmlns:a16="http://schemas.microsoft.com/office/drawing/2014/main" val="2873392043"/>
                  </a:ext>
                </a:extLst>
              </a:tr>
              <a:tr h="370840">
                <a:tc>
                  <a:txBody>
                    <a:bodyPr/>
                    <a:lstStyle/>
                    <a:p>
                      <a:pPr algn="l" fontAlgn="b">
                        <a:buNone/>
                      </a:pPr>
                      <a:r>
                        <a:rPr lang="en-AU" sz="1800" b="0" i="0" u="none" strike="noStrike">
                          <a:solidFill>
                            <a:srgbClr val="000000"/>
                          </a:solidFill>
                          <a:effectLst/>
                          <a:latin typeface="Aptos Narrow" panose="020B0004020202020204" pitchFamily="34" charset="0"/>
                        </a:rPr>
                        <a:t>Upper middle income</a:t>
                      </a:r>
                    </a:p>
                  </a:txBody>
                  <a:tcPr marL="9525" marR="9525" marT="9525" marB="0" anchor="b"/>
                </a:tc>
                <a:tc>
                  <a:txBody>
                    <a:bodyPr/>
                    <a:lstStyle/>
                    <a:p>
                      <a:pPr algn="r" fontAlgn="b">
                        <a:buNone/>
                      </a:pPr>
                      <a:r>
                        <a:rPr lang="en-AU" sz="1800" b="0" i="0" u="none" strike="noStrike" dirty="0">
                          <a:solidFill>
                            <a:srgbClr val="000000"/>
                          </a:solidFill>
                          <a:effectLst/>
                          <a:latin typeface="Aptos Narrow" panose="020B0004020202020204" pitchFamily="34" charset="0"/>
                        </a:rPr>
                        <a:t>996</a:t>
                      </a:r>
                    </a:p>
                  </a:txBody>
                  <a:tcPr marL="9525" marR="9525" marT="9525" marB="0" anchor="b"/>
                </a:tc>
                <a:tc>
                  <a:txBody>
                    <a:bodyPr/>
                    <a:lstStyle/>
                    <a:p>
                      <a:pPr algn="r" fontAlgn="b">
                        <a:buNone/>
                      </a:pPr>
                      <a:r>
                        <a:rPr lang="en-AU" sz="1800" b="0" i="0" u="none" strike="noStrike">
                          <a:solidFill>
                            <a:srgbClr val="000000"/>
                          </a:solidFill>
                          <a:effectLst/>
                          <a:latin typeface="Aptos Narrow" panose="020B0004020202020204" pitchFamily="34" charset="0"/>
                        </a:rPr>
                        <a:t>84.1</a:t>
                      </a:r>
                    </a:p>
                  </a:txBody>
                  <a:tcPr marL="9525" marR="9525" marT="9525" marB="0" anchor="b"/>
                </a:tc>
                <a:tc>
                  <a:txBody>
                    <a:bodyPr/>
                    <a:lstStyle/>
                    <a:p>
                      <a:pPr algn="r" fontAlgn="b">
                        <a:buNone/>
                      </a:pPr>
                      <a:r>
                        <a:rPr lang="en-AU" sz="1800" b="0" i="0" u="none" strike="noStrike">
                          <a:solidFill>
                            <a:srgbClr val="000000"/>
                          </a:solidFill>
                          <a:effectLst/>
                          <a:latin typeface="Aptos Narrow" panose="020B0004020202020204" pitchFamily="34" charset="0"/>
                        </a:rPr>
                        <a:t>19.4</a:t>
                      </a:r>
                    </a:p>
                  </a:txBody>
                  <a:tcPr marL="9525" marR="9525" marT="9525" marB="0" anchor="b"/>
                </a:tc>
                <a:tc>
                  <a:txBody>
                    <a:bodyPr/>
                    <a:lstStyle/>
                    <a:p>
                      <a:pPr algn="r" fontAlgn="b">
                        <a:buNone/>
                      </a:pPr>
                      <a:r>
                        <a:rPr lang="en-AU" sz="1800" b="0" i="0" u="none" strike="noStrike" dirty="0">
                          <a:solidFill>
                            <a:srgbClr val="000000"/>
                          </a:solidFill>
                          <a:effectLst/>
                          <a:latin typeface="Aptos Narrow" panose="020B0004020202020204" pitchFamily="34" charset="0"/>
                        </a:rPr>
                        <a:t>80</a:t>
                      </a:r>
                    </a:p>
                  </a:txBody>
                  <a:tcPr marL="9525" marR="9525" marT="9525" marB="0" anchor="b"/>
                </a:tc>
                <a:extLst>
                  <a:ext uri="{0D108BD9-81ED-4DB2-BD59-A6C34878D82A}">
                    <a16:rowId xmlns:a16="http://schemas.microsoft.com/office/drawing/2014/main" val="2830450022"/>
                  </a:ext>
                </a:extLst>
              </a:tr>
              <a:tr h="370840">
                <a:tc>
                  <a:txBody>
                    <a:bodyPr/>
                    <a:lstStyle/>
                    <a:p>
                      <a:pPr algn="l" fontAlgn="b">
                        <a:buNone/>
                      </a:pPr>
                      <a:r>
                        <a:rPr lang="en-AU" sz="1800" b="0" i="0" u="none" strike="noStrike">
                          <a:solidFill>
                            <a:srgbClr val="000000"/>
                          </a:solidFill>
                          <a:effectLst/>
                          <a:latin typeface="Aptos Narrow" panose="020B0004020202020204" pitchFamily="34" charset="0"/>
                        </a:rPr>
                        <a:t>High income</a:t>
                      </a:r>
                    </a:p>
                  </a:txBody>
                  <a:tcPr marL="9525" marR="9525" marT="9525" marB="0" anchor="b"/>
                </a:tc>
                <a:tc>
                  <a:txBody>
                    <a:bodyPr/>
                    <a:lstStyle/>
                    <a:p>
                      <a:pPr algn="r" fontAlgn="b">
                        <a:buNone/>
                      </a:pPr>
                      <a:r>
                        <a:rPr lang="en-AU" sz="1800" b="0" i="0" u="none" strike="noStrike">
                          <a:solidFill>
                            <a:srgbClr val="000000"/>
                          </a:solidFill>
                          <a:effectLst/>
                          <a:latin typeface="Aptos Narrow" panose="020B0004020202020204" pitchFamily="34" charset="0"/>
                        </a:rPr>
                        <a:t>1405</a:t>
                      </a:r>
                    </a:p>
                  </a:txBody>
                  <a:tcPr marL="9525" marR="9525" marT="9525" marB="0" anchor="b"/>
                </a:tc>
                <a:tc>
                  <a:txBody>
                    <a:bodyPr/>
                    <a:lstStyle/>
                    <a:p>
                      <a:pPr algn="r" fontAlgn="b">
                        <a:buNone/>
                      </a:pPr>
                      <a:r>
                        <a:rPr lang="en-AU" sz="1800" b="0" i="0" u="none" strike="noStrike">
                          <a:solidFill>
                            <a:srgbClr val="000000"/>
                          </a:solidFill>
                          <a:effectLst/>
                          <a:latin typeface="Aptos Narrow" panose="020B0004020202020204" pitchFamily="34" charset="0"/>
                        </a:rPr>
                        <a:t>91</a:t>
                      </a:r>
                    </a:p>
                  </a:txBody>
                  <a:tcPr marL="9525" marR="9525" marT="9525" marB="0" anchor="b"/>
                </a:tc>
                <a:tc>
                  <a:txBody>
                    <a:bodyPr/>
                    <a:lstStyle/>
                    <a:p>
                      <a:pPr algn="r" fontAlgn="b">
                        <a:buNone/>
                      </a:pPr>
                      <a:r>
                        <a:rPr lang="en-AU" sz="1800" b="0" i="0" u="none" strike="noStrike">
                          <a:solidFill>
                            <a:srgbClr val="000000"/>
                          </a:solidFill>
                          <a:effectLst/>
                          <a:latin typeface="Aptos Narrow" panose="020B0004020202020204" pitchFamily="34" charset="0"/>
                        </a:rPr>
                        <a:t>6.9</a:t>
                      </a:r>
                    </a:p>
                  </a:txBody>
                  <a:tcPr marL="9525" marR="9525" marT="9525" marB="0" anchor="b"/>
                </a:tc>
                <a:tc>
                  <a:txBody>
                    <a:bodyPr/>
                    <a:lstStyle/>
                    <a:p>
                      <a:pPr algn="r" fontAlgn="b">
                        <a:buNone/>
                      </a:pPr>
                      <a:r>
                        <a:rPr lang="en-AU" sz="1800" b="0" i="0" u="none" strike="noStrike" dirty="0">
                          <a:solidFill>
                            <a:srgbClr val="000000"/>
                          </a:solidFill>
                          <a:effectLst/>
                          <a:latin typeface="Aptos Narrow" panose="020B0004020202020204" pitchFamily="34" charset="0"/>
                        </a:rPr>
                        <a:t>88.3</a:t>
                      </a:r>
                    </a:p>
                  </a:txBody>
                  <a:tcPr marL="9525" marR="9525" marT="9525" marB="0" anchor="b"/>
                </a:tc>
                <a:extLst>
                  <a:ext uri="{0D108BD9-81ED-4DB2-BD59-A6C34878D82A}">
                    <a16:rowId xmlns:a16="http://schemas.microsoft.com/office/drawing/2014/main" val="646921290"/>
                  </a:ext>
                </a:extLst>
              </a:tr>
            </a:tbl>
          </a:graphicData>
        </a:graphic>
      </p:graphicFrame>
    </p:spTree>
    <p:extLst>
      <p:ext uri="{BB962C8B-B14F-4D97-AF65-F5344CB8AC3E}">
        <p14:creationId xmlns:p14="http://schemas.microsoft.com/office/powerpoint/2010/main" val="2199765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1D407-1EE2-17F1-2E79-7F2A3F71AF61}"/>
              </a:ext>
            </a:extLst>
          </p:cNvPr>
          <p:cNvSpPr>
            <a:spLocks noGrp="1"/>
          </p:cNvSpPr>
          <p:nvPr>
            <p:ph type="title"/>
          </p:nvPr>
        </p:nvSpPr>
        <p:spPr/>
        <p:txBody>
          <a:bodyPr/>
          <a:lstStyle/>
          <a:p>
            <a:r>
              <a:rPr lang="en-AU" sz="2000" dirty="0"/>
              <a:t>We tested different combinations of pre-processing, i.e., missing data thresholding.</a:t>
            </a:r>
            <a:endParaRPr lang="en-US" sz="2000" dirty="0"/>
          </a:p>
        </p:txBody>
      </p:sp>
      <p:pic>
        <p:nvPicPr>
          <p:cNvPr id="4" name="Content Placeholder 3" descr="A graph of the number of years&#10;&#10;AI-generated content may be incorrect.">
            <a:extLst>
              <a:ext uri="{FF2B5EF4-FFF2-40B4-BE49-F238E27FC236}">
                <a16:creationId xmlns:a16="http://schemas.microsoft.com/office/drawing/2014/main" id="{18423D79-EDBF-C920-29EC-C0508A4B2C28}"/>
              </a:ext>
            </a:extLst>
          </p:cNvPr>
          <p:cNvPicPr>
            <a:picLocks noGrp="1" noChangeAspect="1"/>
          </p:cNvPicPr>
          <p:nvPr>
            <p:ph idx="1"/>
          </p:nvPr>
        </p:nvPicPr>
        <p:blipFill>
          <a:blip r:embed="rId2"/>
          <a:stretch>
            <a:fillRect/>
          </a:stretch>
        </p:blipFill>
        <p:spPr>
          <a:xfrm>
            <a:off x="539553" y="834472"/>
            <a:ext cx="7560840" cy="3965476"/>
          </a:xfrm>
          <a:prstGeom prst="rect">
            <a:avLst/>
          </a:prstGeom>
        </p:spPr>
      </p:pic>
    </p:spTree>
    <p:extLst>
      <p:ext uri="{BB962C8B-B14F-4D97-AF65-F5344CB8AC3E}">
        <p14:creationId xmlns:p14="http://schemas.microsoft.com/office/powerpoint/2010/main" val="1110818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A84E-30DA-555A-CB02-F374417912AA}"/>
              </a:ext>
            </a:extLst>
          </p:cNvPr>
          <p:cNvSpPr>
            <a:spLocks noGrp="1"/>
          </p:cNvSpPr>
          <p:nvPr>
            <p:ph type="title"/>
          </p:nvPr>
        </p:nvSpPr>
        <p:spPr/>
        <p:txBody>
          <a:bodyPr>
            <a:normAutofit/>
          </a:bodyPr>
          <a:lstStyle/>
          <a:p>
            <a:r>
              <a:rPr lang="en-US" sz="2000" dirty="0"/>
              <a:t>We also performed features selection</a:t>
            </a:r>
          </a:p>
        </p:txBody>
      </p:sp>
      <p:pic>
        <p:nvPicPr>
          <p:cNvPr id="4" name="Content Placeholder 3">
            <a:extLst>
              <a:ext uri="{FF2B5EF4-FFF2-40B4-BE49-F238E27FC236}">
                <a16:creationId xmlns:a16="http://schemas.microsoft.com/office/drawing/2014/main" id="{5E15045A-59BD-4618-646F-797A7F4942A6}"/>
              </a:ext>
            </a:extLst>
          </p:cNvPr>
          <p:cNvPicPr>
            <a:picLocks noGrp="1" noChangeAspect="1"/>
          </p:cNvPicPr>
          <p:nvPr>
            <p:ph idx="1"/>
          </p:nvPr>
        </p:nvPicPr>
        <p:blipFill>
          <a:blip r:embed="rId2"/>
          <a:stretch>
            <a:fillRect/>
          </a:stretch>
        </p:blipFill>
        <p:spPr>
          <a:xfrm>
            <a:off x="1835696" y="843558"/>
            <a:ext cx="5101166" cy="3263504"/>
          </a:xfrm>
          <a:prstGeom prst="rect">
            <a:avLst/>
          </a:prstGeom>
        </p:spPr>
      </p:pic>
    </p:spTree>
    <p:extLst>
      <p:ext uri="{BB962C8B-B14F-4D97-AF65-F5344CB8AC3E}">
        <p14:creationId xmlns:p14="http://schemas.microsoft.com/office/powerpoint/2010/main" val="1417020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68B959-C5B2-0CA7-409E-E4963C42C7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35E0C3-941E-6452-4009-13189C38C210}"/>
              </a:ext>
            </a:extLst>
          </p:cNvPr>
          <p:cNvSpPr>
            <a:spLocks noGrp="1"/>
          </p:cNvSpPr>
          <p:nvPr>
            <p:ph type="title"/>
          </p:nvPr>
        </p:nvSpPr>
        <p:spPr/>
        <p:txBody>
          <a:bodyPr>
            <a:normAutofit/>
          </a:bodyPr>
          <a:lstStyle/>
          <a:p>
            <a:r>
              <a:rPr lang="en-US" sz="2000" dirty="0"/>
              <a:t>Modelling techniques</a:t>
            </a:r>
          </a:p>
        </p:txBody>
      </p:sp>
      <p:sp>
        <p:nvSpPr>
          <p:cNvPr id="5" name="Content Placeholder 4">
            <a:extLst>
              <a:ext uri="{FF2B5EF4-FFF2-40B4-BE49-F238E27FC236}">
                <a16:creationId xmlns:a16="http://schemas.microsoft.com/office/drawing/2014/main" id="{19F41E12-29B0-EB22-2A31-8CBDE592E370}"/>
              </a:ext>
            </a:extLst>
          </p:cNvPr>
          <p:cNvSpPr>
            <a:spLocks noGrp="1"/>
          </p:cNvSpPr>
          <p:nvPr>
            <p:ph idx="1"/>
          </p:nvPr>
        </p:nvSpPr>
        <p:spPr>
          <a:xfrm>
            <a:off x="324001" y="987574"/>
            <a:ext cx="8478470" cy="3472717"/>
          </a:xfrm>
        </p:spPr>
        <p:txBody>
          <a:bodyPr/>
          <a:lstStyle/>
          <a:p>
            <a:pPr marL="342900" lvl="0" indent="-342900">
              <a:buFont typeface="Arial" panose="020B0604020202020204" pitchFamily="34" charset="0"/>
              <a:buChar char="•"/>
            </a:pPr>
            <a:r>
              <a:rPr lang="en-AU" dirty="0"/>
              <a:t>Split the 5 versions of the dataset (each of the feature subset versions and no feature </a:t>
            </a:r>
            <a:r>
              <a:rPr lang="en-AU" dirty="0" err="1"/>
              <a:t>subsetting</a:t>
            </a:r>
            <a:r>
              <a:rPr lang="en-AU" dirty="0"/>
              <a:t>) into train test sets in a 90:10 split by either splitting by year or by country.</a:t>
            </a:r>
          </a:p>
          <a:p>
            <a:pPr marL="342900" lvl="0" indent="-342900">
              <a:buFont typeface="Arial" panose="020B0604020202020204" pitchFamily="34" charset="0"/>
              <a:buChar char="•"/>
            </a:pPr>
            <a:r>
              <a:rPr lang="en-AU" dirty="0"/>
              <a:t>Split these train sets into train/validation sets using 5-fold cross validation in an 80:20 ratio, again either by country or year (where the same year or country was either all in the train set or all in the validation set).</a:t>
            </a:r>
          </a:p>
          <a:p>
            <a:pPr marL="342900" lvl="0" indent="-342900">
              <a:buFont typeface="Arial" panose="020B0604020202020204" pitchFamily="34" charset="0"/>
              <a:buChar char="•"/>
            </a:pPr>
            <a:r>
              <a:rPr lang="en-AU" dirty="0"/>
              <a:t>Apply each level of missing data removal to each of these folds. </a:t>
            </a:r>
          </a:p>
          <a:p>
            <a:pPr marL="342900" lvl="0" indent="-342900">
              <a:buFont typeface="Arial" panose="020B0604020202020204" pitchFamily="34" charset="0"/>
              <a:buChar char="•"/>
            </a:pPr>
            <a:r>
              <a:rPr lang="en-AU" dirty="0"/>
              <a:t>Models’ hyperparameters using 1000 </a:t>
            </a:r>
            <a:r>
              <a:rPr lang="en-AU" dirty="0" err="1"/>
              <a:t>Optuna</a:t>
            </a:r>
            <a:r>
              <a:rPr lang="en-AU" dirty="0"/>
              <a:t> trials.</a:t>
            </a:r>
          </a:p>
          <a:p>
            <a:endParaRPr lang="en-US" dirty="0"/>
          </a:p>
        </p:txBody>
      </p:sp>
    </p:spTree>
    <p:extLst>
      <p:ext uri="{BB962C8B-B14F-4D97-AF65-F5344CB8AC3E}">
        <p14:creationId xmlns:p14="http://schemas.microsoft.com/office/powerpoint/2010/main" val="1799707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30DAE-6250-0F2E-85F6-62AF654998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BD4178-E786-1C71-5093-7EC8C27D1F9B}"/>
              </a:ext>
            </a:extLst>
          </p:cNvPr>
          <p:cNvSpPr>
            <a:spLocks noGrp="1"/>
          </p:cNvSpPr>
          <p:nvPr>
            <p:ph type="title"/>
          </p:nvPr>
        </p:nvSpPr>
        <p:spPr/>
        <p:txBody>
          <a:bodyPr>
            <a:normAutofit/>
          </a:bodyPr>
          <a:lstStyle/>
          <a:p>
            <a:r>
              <a:rPr lang="en-US" sz="2000" dirty="0"/>
              <a:t>ML models employed</a:t>
            </a:r>
          </a:p>
        </p:txBody>
      </p:sp>
      <p:sp>
        <p:nvSpPr>
          <p:cNvPr id="5" name="Content Placeholder 4">
            <a:extLst>
              <a:ext uri="{FF2B5EF4-FFF2-40B4-BE49-F238E27FC236}">
                <a16:creationId xmlns:a16="http://schemas.microsoft.com/office/drawing/2014/main" id="{FA7D8B4E-5698-BD16-5B2D-345E961DB6E6}"/>
              </a:ext>
            </a:extLst>
          </p:cNvPr>
          <p:cNvSpPr>
            <a:spLocks noGrp="1"/>
          </p:cNvSpPr>
          <p:nvPr>
            <p:ph idx="1"/>
          </p:nvPr>
        </p:nvSpPr>
        <p:spPr/>
        <p:txBody>
          <a:bodyPr/>
          <a:lstStyle/>
          <a:p>
            <a:endParaRPr lang="en-US"/>
          </a:p>
        </p:txBody>
      </p:sp>
      <p:pic>
        <p:nvPicPr>
          <p:cNvPr id="3" name="Picture 2">
            <a:extLst>
              <a:ext uri="{FF2B5EF4-FFF2-40B4-BE49-F238E27FC236}">
                <a16:creationId xmlns:a16="http://schemas.microsoft.com/office/drawing/2014/main" id="{6D6D0745-4D58-9418-45CA-3FAB72BA8C44}"/>
              </a:ext>
            </a:extLst>
          </p:cNvPr>
          <p:cNvPicPr>
            <a:picLocks noChangeAspect="1"/>
          </p:cNvPicPr>
          <p:nvPr/>
        </p:nvPicPr>
        <p:blipFill>
          <a:blip r:embed="rId2"/>
          <a:stretch>
            <a:fillRect/>
          </a:stretch>
        </p:blipFill>
        <p:spPr>
          <a:xfrm>
            <a:off x="306951" y="987574"/>
            <a:ext cx="8790904" cy="3384376"/>
          </a:xfrm>
          <a:prstGeom prst="rect">
            <a:avLst/>
          </a:prstGeom>
        </p:spPr>
      </p:pic>
    </p:spTree>
    <p:extLst>
      <p:ext uri="{BB962C8B-B14F-4D97-AF65-F5344CB8AC3E}">
        <p14:creationId xmlns:p14="http://schemas.microsoft.com/office/powerpoint/2010/main" val="617064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2E98640-ED6C-5D6B-99CB-DA150E50BFAA}"/>
              </a:ext>
            </a:extLst>
          </p:cNvPr>
          <p:cNvPicPr>
            <a:picLocks noGrp="1" noChangeAspect="1"/>
          </p:cNvPicPr>
          <p:nvPr>
            <p:ph idx="1"/>
          </p:nvPr>
        </p:nvPicPr>
        <p:blipFill>
          <a:blip r:embed="rId2"/>
          <a:srcRect t="9479" r="-1" b="-1"/>
          <a:stretch>
            <a:fillRect/>
          </a:stretch>
        </p:blipFill>
        <p:spPr>
          <a:xfrm>
            <a:off x="324001" y="1428750"/>
            <a:ext cx="8478470" cy="3031541"/>
          </a:xfrm>
          <a:prstGeom prst="rect">
            <a:avLst/>
          </a:prstGeom>
          <a:noFill/>
        </p:spPr>
      </p:pic>
      <p:sp>
        <p:nvSpPr>
          <p:cNvPr id="3" name="Slide Number Placeholder 2">
            <a:extLst>
              <a:ext uri="{FF2B5EF4-FFF2-40B4-BE49-F238E27FC236}">
                <a16:creationId xmlns:a16="http://schemas.microsoft.com/office/drawing/2014/main" id="{F3969EF4-9AE1-4E2E-56D6-47A642FF6462}"/>
              </a:ext>
            </a:extLst>
          </p:cNvPr>
          <p:cNvSpPr>
            <a:spLocks noGrp="1"/>
          </p:cNvSpPr>
          <p:nvPr>
            <p:ph type="sldNum" sz="quarter" idx="12"/>
          </p:nvPr>
        </p:nvSpPr>
        <p:spPr>
          <a:xfrm>
            <a:off x="324000" y="4914000"/>
            <a:ext cx="379811" cy="133026"/>
          </a:xfrm>
        </p:spPr>
        <p:txBody>
          <a:bodyPr anchor="t">
            <a:normAutofit/>
          </a:bodyPr>
          <a:lstStyle/>
          <a:p>
            <a:pPr>
              <a:spcAft>
                <a:spcPts val="600"/>
              </a:spcAft>
            </a:pPr>
            <a:fld id="{CE1B70CE-F4BC-4B6F-A663-B479B5E51611}" type="slidenum">
              <a:rPr lang="en-AU" noProof="0" smtClean="0"/>
              <a:pPr>
                <a:spcAft>
                  <a:spcPts val="600"/>
                </a:spcAft>
              </a:pPr>
              <a:t>17</a:t>
            </a:fld>
            <a:endParaRPr lang="en-AU" noProof="0"/>
          </a:p>
        </p:txBody>
      </p:sp>
      <p:sp>
        <p:nvSpPr>
          <p:cNvPr id="19" name="Title 3">
            <a:extLst>
              <a:ext uri="{FF2B5EF4-FFF2-40B4-BE49-F238E27FC236}">
                <a16:creationId xmlns:a16="http://schemas.microsoft.com/office/drawing/2014/main" id="{5363AC91-FB90-D949-EAB5-620EAD60DFB0}"/>
              </a:ext>
            </a:extLst>
          </p:cNvPr>
          <p:cNvSpPr>
            <a:spLocks noGrp="1"/>
          </p:cNvSpPr>
          <p:nvPr>
            <p:ph type="title"/>
          </p:nvPr>
        </p:nvSpPr>
        <p:spPr>
          <a:xfrm>
            <a:off x="324000" y="324000"/>
            <a:ext cx="8478471" cy="398658"/>
          </a:xfrm>
        </p:spPr>
        <p:txBody>
          <a:bodyPr/>
          <a:lstStyle/>
          <a:p>
            <a:r>
              <a:rPr lang="en-US" sz="2000" dirty="0"/>
              <a:t>For example, the relative error of the base Random Forest model for different feature selections</a:t>
            </a:r>
          </a:p>
        </p:txBody>
      </p:sp>
      <p:sp>
        <p:nvSpPr>
          <p:cNvPr id="5" name="Date Placeholder 4">
            <a:extLst>
              <a:ext uri="{FF2B5EF4-FFF2-40B4-BE49-F238E27FC236}">
                <a16:creationId xmlns:a16="http://schemas.microsoft.com/office/drawing/2014/main" id="{A94FEB68-8300-EE4E-F4C6-1F62EAC1FB24}"/>
              </a:ext>
            </a:extLst>
          </p:cNvPr>
          <p:cNvSpPr>
            <a:spLocks noGrp="1"/>
          </p:cNvSpPr>
          <p:nvPr>
            <p:ph type="dt" sz="half" idx="13"/>
          </p:nvPr>
        </p:nvSpPr>
        <p:spPr>
          <a:xfrm>
            <a:off x="5511600" y="4908073"/>
            <a:ext cx="905605" cy="144879"/>
          </a:xfrm>
        </p:spPr>
        <p:txBody>
          <a:bodyPr anchor="t">
            <a:normAutofit/>
          </a:bodyPr>
          <a:lstStyle/>
          <a:p>
            <a:pPr>
              <a:spcAft>
                <a:spcPts val="600"/>
              </a:spcAft>
            </a:pPr>
            <a:fld id="{ADF0C1A3-0FA4-461F-8899-2E12F5635EC8}" type="datetime1">
              <a:rPr lang="en-AU" smtClean="0"/>
              <a:pPr>
                <a:spcAft>
                  <a:spcPts val="600"/>
                </a:spcAft>
              </a:pPr>
              <a:t>11/9/2025</a:t>
            </a:fld>
            <a:endParaRPr lang="en-AU"/>
          </a:p>
        </p:txBody>
      </p:sp>
    </p:spTree>
    <p:extLst>
      <p:ext uri="{BB962C8B-B14F-4D97-AF65-F5344CB8AC3E}">
        <p14:creationId xmlns:p14="http://schemas.microsoft.com/office/powerpoint/2010/main" val="3272279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E176498-C3F9-7D30-F941-7E26F0B5FD40}"/>
              </a:ext>
            </a:extLst>
          </p:cNvPr>
          <p:cNvSpPr>
            <a:spLocks noGrp="1"/>
          </p:cNvSpPr>
          <p:nvPr>
            <p:ph type="sldNum" sz="quarter" idx="12"/>
          </p:nvPr>
        </p:nvSpPr>
        <p:spPr/>
        <p:txBody>
          <a:bodyPr/>
          <a:lstStyle/>
          <a:p>
            <a:fld id="{CE1B70CE-F4BC-4B6F-A663-B479B5E51611}" type="slidenum">
              <a:rPr lang="en-AU" noProof="0" smtClean="0"/>
              <a:pPr/>
              <a:t>18</a:t>
            </a:fld>
            <a:endParaRPr lang="en-AU" noProof="0" dirty="0"/>
          </a:p>
        </p:txBody>
      </p:sp>
      <p:sp>
        <p:nvSpPr>
          <p:cNvPr id="4" name="Title 3">
            <a:extLst>
              <a:ext uri="{FF2B5EF4-FFF2-40B4-BE49-F238E27FC236}">
                <a16:creationId xmlns:a16="http://schemas.microsoft.com/office/drawing/2014/main" id="{D5E624E6-8BD2-870C-BBA1-E9AB7DF05D8B}"/>
              </a:ext>
            </a:extLst>
          </p:cNvPr>
          <p:cNvSpPr>
            <a:spLocks noGrp="1"/>
          </p:cNvSpPr>
          <p:nvPr>
            <p:ph type="title"/>
          </p:nvPr>
        </p:nvSpPr>
        <p:spPr/>
        <p:txBody>
          <a:bodyPr/>
          <a:lstStyle/>
          <a:p>
            <a:r>
              <a:rPr lang="en-AU" sz="2000" dirty="0"/>
              <a:t>The random forest ensemble performs much better than all other base or ensemble models for the relative error metric</a:t>
            </a:r>
            <a:endParaRPr lang="en-US" sz="2000" dirty="0"/>
          </a:p>
        </p:txBody>
      </p:sp>
      <p:sp>
        <p:nvSpPr>
          <p:cNvPr id="5" name="Date Placeholder 4">
            <a:extLst>
              <a:ext uri="{FF2B5EF4-FFF2-40B4-BE49-F238E27FC236}">
                <a16:creationId xmlns:a16="http://schemas.microsoft.com/office/drawing/2014/main" id="{70BE19ED-7541-178E-BE39-414F83FE46B5}"/>
              </a:ext>
            </a:extLst>
          </p:cNvPr>
          <p:cNvSpPr>
            <a:spLocks noGrp="1"/>
          </p:cNvSpPr>
          <p:nvPr>
            <p:ph type="dt" sz="half" idx="13"/>
          </p:nvPr>
        </p:nvSpPr>
        <p:spPr/>
        <p:txBody>
          <a:bodyPr/>
          <a:lstStyle/>
          <a:p>
            <a:fld id="{ADF0C1A3-0FA4-461F-8899-2E12F5635EC8}" type="datetime1">
              <a:rPr lang="en-AU" smtClean="0"/>
              <a:t>11/9/2025</a:t>
            </a:fld>
            <a:endParaRPr lang="en-AU" dirty="0"/>
          </a:p>
        </p:txBody>
      </p:sp>
      <p:pic>
        <p:nvPicPr>
          <p:cNvPr id="7" name="Content Placeholder 6" descr="A graph of different colored bars&#10;&#10;AI-generated content may be incorrect.">
            <a:extLst>
              <a:ext uri="{FF2B5EF4-FFF2-40B4-BE49-F238E27FC236}">
                <a16:creationId xmlns:a16="http://schemas.microsoft.com/office/drawing/2014/main" id="{43479B5A-3950-18DC-FCE0-A75F558A434C}"/>
              </a:ext>
            </a:extLst>
          </p:cNvPr>
          <p:cNvPicPr>
            <a:picLocks noGrp="1" noChangeAspect="1"/>
          </p:cNvPicPr>
          <p:nvPr>
            <p:ph idx="1"/>
          </p:nvPr>
        </p:nvPicPr>
        <p:blipFill>
          <a:blip r:embed="rId2"/>
          <a:stretch>
            <a:fillRect/>
          </a:stretch>
        </p:blipFill>
        <p:spPr>
          <a:xfrm>
            <a:off x="1187624" y="1072848"/>
            <a:ext cx="7311632" cy="3628145"/>
          </a:xfrm>
          <a:prstGeom prst="rect">
            <a:avLst/>
          </a:prstGeom>
        </p:spPr>
      </p:pic>
    </p:spTree>
    <p:extLst>
      <p:ext uri="{BB962C8B-B14F-4D97-AF65-F5344CB8AC3E}">
        <p14:creationId xmlns:p14="http://schemas.microsoft.com/office/powerpoint/2010/main" val="2682295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6A5169-9E58-C0F9-F5DE-73CAB89419E0}"/>
            </a:ext>
          </a:extLst>
        </p:cNvPr>
        <p:cNvGrpSpPr/>
        <p:nvPr/>
      </p:nvGrpSpPr>
      <p:grpSpPr>
        <a:xfrm>
          <a:off x="0" y="0"/>
          <a:ext cx="0" cy="0"/>
          <a:chOff x="0" y="0"/>
          <a:chExt cx="0" cy="0"/>
        </a:xfrm>
      </p:grpSpPr>
      <p:pic>
        <p:nvPicPr>
          <p:cNvPr id="3" name="Picture 2" descr="A graph with blue lines&#10;&#10;AI-generated content may be incorrect.">
            <a:extLst>
              <a:ext uri="{FF2B5EF4-FFF2-40B4-BE49-F238E27FC236}">
                <a16:creationId xmlns:a16="http://schemas.microsoft.com/office/drawing/2014/main" id="{05D50BDA-A68C-0AD5-A67B-9A82FCC6DCEB}"/>
              </a:ext>
            </a:extLst>
          </p:cNvPr>
          <p:cNvPicPr>
            <a:picLocks noChangeAspect="1"/>
          </p:cNvPicPr>
          <p:nvPr/>
        </p:nvPicPr>
        <p:blipFill>
          <a:blip r:embed="rId2"/>
          <a:srcRect l="7741" r="4693" b="-2"/>
          <a:stretch>
            <a:fillRect/>
          </a:stretch>
        </p:blipFill>
        <p:spPr>
          <a:xfrm>
            <a:off x="3143249" y="323999"/>
            <a:ext cx="5659221" cy="4136293"/>
          </a:xfrm>
          <a:prstGeom prst="rect">
            <a:avLst/>
          </a:prstGeom>
          <a:noFill/>
        </p:spPr>
      </p:pic>
      <p:sp>
        <p:nvSpPr>
          <p:cNvPr id="11" name="Slide Number Placeholder 2">
            <a:extLst>
              <a:ext uri="{FF2B5EF4-FFF2-40B4-BE49-F238E27FC236}">
                <a16:creationId xmlns:a16="http://schemas.microsoft.com/office/drawing/2014/main" id="{63613E6D-3D06-33D0-AD72-C6AB02851CF9}"/>
              </a:ext>
            </a:extLst>
          </p:cNvPr>
          <p:cNvSpPr>
            <a:spLocks noGrp="1"/>
          </p:cNvSpPr>
          <p:nvPr>
            <p:ph type="sldNum" sz="quarter" idx="12"/>
          </p:nvPr>
        </p:nvSpPr>
        <p:spPr>
          <a:xfrm>
            <a:off x="324000" y="4914000"/>
            <a:ext cx="379811" cy="133026"/>
          </a:xfrm>
        </p:spPr>
        <p:txBody>
          <a:bodyPr anchor="t">
            <a:normAutofit/>
          </a:bodyPr>
          <a:lstStyle/>
          <a:p>
            <a:pPr>
              <a:spcAft>
                <a:spcPts val="600"/>
              </a:spcAft>
            </a:pPr>
            <a:fld id="{CE1B70CE-F4BC-4B6F-A663-B479B5E51611}" type="slidenum">
              <a:rPr lang="en-AU" noProof="0" smtClean="0"/>
              <a:pPr>
                <a:spcAft>
                  <a:spcPts val="600"/>
                </a:spcAft>
              </a:pPr>
              <a:t>19</a:t>
            </a:fld>
            <a:endParaRPr lang="en-AU" noProof="0"/>
          </a:p>
        </p:txBody>
      </p:sp>
      <p:sp>
        <p:nvSpPr>
          <p:cNvPr id="13" name="Date Placeholder 3">
            <a:extLst>
              <a:ext uri="{FF2B5EF4-FFF2-40B4-BE49-F238E27FC236}">
                <a16:creationId xmlns:a16="http://schemas.microsoft.com/office/drawing/2014/main" id="{262770A8-E8F1-DF2A-B894-83825F595A23}"/>
              </a:ext>
            </a:extLst>
          </p:cNvPr>
          <p:cNvSpPr>
            <a:spLocks noGrp="1"/>
          </p:cNvSpPr>
          <p:nvPr>
            <p:ph type="dt" sz="half" idx="13"/>
          </p:nvPr>
        </p:nvSpPr>
        <p:spPr>
          <a:xfrm>
            <a:off x="5511600" y="4908073"/>
            <a:ext cx="905605" cy="144879"/>
          </a:xfrm>
        </p:spPr>
        <p:txBody>
          <a:bodyPr anchor="t">
            <a:normAutofit/>
          </a:bodyPr>
          <a:lstStyle/>
          <a:p>
            <a:pPr>
              <a:spcAft>
                <a:spcPts val="600"/>
              </a:spcAft>
            </a:pPr>
            <a:fld id="{6E4E3799-214B-496A-82C4-30A6F6C6B354}" type="datetime1">
              <a:rPr lang="en-AU" smtClean="0"/>
              <a:pPr>
                <a:spcAft>
                  <a:spcPts val="600"/>
                </a:spcAft>
              </a:pPr>
              <a:t>11/9/2025</a:t>
            </a:fld>
            <a:endParaRPr lang="en-AU"/>
          </a:p>
        </p:txBody>
      </p:sp>
      <p:sp>
        <p:nvSpPr>
          <p:cNvPr id="18" name="Footer Placeholder 4">
            <a:extLst>
              <a:ext uri="{FF2B5EF4-FFF2-40B4-BE49-F238E27FC236}">
                <a16:creationId xmlns:a16="http://schemas.microsoft.com/office/drawing/2014/main" id="{0E1CFB17-5E18-87EF-4BF7-16C49049398B}"/>
              </a:ext>
            </a:extLst>
          </p:cNvPr>
          <p:cNvSpPr>
            <a:spLocks noGrp="1"/>
          </p:cNvSpPr>
          <p:nvPr>
            <p:ph type="ftr" sz="quarter" idx="14"/>
          </p:nvPr>
        </p:nvSpPr>
        <p:spPr>
          <a:xfrm>
            <a:off x="826585" y="4914717"/>
            <a:ext cx="3870430" cy="132309"/>
          </a:xfrm>
        </p:spPr>
        <p:txBody>
          <a:bodyPr/>
          <a:lstStyle/>
          <a:p>
            <a:pPr>
              <a:spcAft>
                <a:spcPts val="600"/>
              </a:spcAft>
            </a:pPr>
            <a:r>
              <a:rPr lang="en-US"/>
              <a:t>AREA OF THE UNIVERSITY PRESENTING   |   PRESENTATION NAME GOES HERE</a:t>
            </a:r>
            <a:endParaRPr lang="en-AU"/>
          </a:p>
        </p:txBody>
      </p:sp>
      <p:sp>
        <p:nvSpPr>
          <p:cNvPr id="2" name="Title 1">
            <a:extLst>
              <a:ext uri="{FF2B5EF4-FFF2-40B4-BE49-F238E27FC236}">
                <a16:creationId xmlns:a16="http://schemas.microsoft.com/office/drawing/2014/main" id="{3DCA1051-3A1F-97D9-7CBA-2A983E90AD0D}"/>
              </a:ext>
            </a:extLst>
          </p:cNvPr>
          <p:cNvSpPr>
            <a:spLocks noGrp="1"/>
          </p:cNvSpPr>
          <p:nvPr>
            <p:ph type="body" sz="quarter" idx="10"/>
          </p:nvPr>
        </p:nvSpPr>
        <p:spPr>
          <a:xfrm>
            <a:off x="324001" y="324000"/>
            <a:ext cx="2357789" cy="4136292"/>
          </a:xfrm>
        </p:spPr>
        <p:txBody>
          <a:bodyPr>
            <a:noAutofit/>
          </a:bodyPr>
          <a:lstStyle/>
          <a:p>
            <a:pPr algn="ctr"/>
            <a:endParaRPr lang="en-AU" sz="1600" dirty="0"/>
          </a:p>
          <a:p>
            <a:pPr algn="ctr"/>
            <a:endParaRPr lang="en-AU" sz="1600" dirty="0"/>
          </a:p>
          <a:p>
            <a:pPr algn="ctr"/>
            <a:r>
              <a:rPr lang="en-AU" sz="1600" dirty="0"/>
              <a:t>The random forest ensemble’s may be making smart predictions about which base estimator models to use</a:t>
            </a:r>
          </a:p>
          <a:p>
            <a:pPr algn="ctr"/>
            <a:r>
              <a:rPr lang="en-AU" sz="1600" dirty="0"/>
              <a:t>Feature importance is the mean ‘of accumulation of the impurity decrease within each tree.’ </a:t>
            </a:r>
            <a:br>
              <a:rPr lang="en-AU" sz="1600" dirty="0"/>
            </a:br>
            <a:endParaRPr lang="en-US" sz="1600" dirty="0"/>
          </a:p>
        </p:txBody>
      </p:sp>
    </p:spTree>
    <p:extLst>
      <p:ext uri="{BB962C8B-B14F-4D97-AF65-F5344CB8AC3E}">
        <p14:creationId xmlns:p14="http://schemas.microsoft.com/office/powerpoint/2010/main" val="2673248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09338-DEFE-EDFA-0E00-9A056805858B}"/>
              </a:ext>
            </a:extLst>
          </p:cNvPr>
          <p:cNvSpPr>
            <a:spLocks noGrp="1"/>
          </p:cNvSpPr>
          <p:nvPr>
            <p:ph type="title"/>
          </p:nvPr>
        </p:nvSpPr>
        <p:spPr/>
        <p:txBody>
          <a:bodyPr/>
          <a:lstStyle/>
          <a:p>
            <a:r>
              <a:rPr lang="en-US" dirty="0"/>
              <a:t>Acknowledgement of the country</a:t>
            </a:r>
          </a:p>
        </p:txBody>
      </p:sp>
      <p:sp>
        <p:nvSpPr>
          <p:cNvPr id="3" name="Content Placeholder 2">
            <a:extLst>
              <a:ext uri="{FF2B5EF4-FFF2-40B4-BE49-F238E27FC236}">
                <a16:creationId xmlns:a16="http://schemas.microsoft.com/office/drawing/2014/main" id="{D27FC1F8-CA8F-DE02-CCF9-ACCA4E630BE3}"/>
              </a:ext>
            </a:extLst>
          </p:cNvPr>
          <p:cNvSpPr>
            <a:spLocks noGrp="1"/>
          </p:cNvSpPr>
          <p:nvPr>
            <p:ph idx="1"/>
          </p:nvPr>
        </p:nvSpPr>
        <p:spPr>
          <a:xfrm>
            <a:off x="755576" y="1563638"/>
            <a:ext cx="7071740" cy="2499199"/>
          </a:xfrm>
        </p:spPr>
        <p:txBody>
          <a:bodyPr>
            <a:normAutofit/>
          </a:bodyPr>
          <a:lstStyle/>
          <a:p>
            <a:r>
              <a:rPr lang="en-AU" sz="1800" dirty="0"/>
              <a:t>I would like to begin by acknowledging the Traditional Owners and Custodians of the land on which we meet today. I would also like to pay my respects to Elders past and present, as well as to emerging leaders. I extend that respect to Aboriginal and Torres Strait Islander peoples who may be here today.</a:t>
            </a:r>
            <a:endParaRPr lang="en-AU" sz="1800" i="1" dirty="0"/>
          </a:p>
        </p:txBody>
      </p:sp>
    </p:spTree>
    <p:extLst>
      <p:ext uri="{BB962C8B-B14F-4D97-AF65-F5344CB8AC3E}">
        <p14:creationId xmlns:p14="http://schemas.microsoft.com/office/powerpoint/2010/main" val="3189561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7134E-7DA9-5BAA-4515-45217B0BA3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598935-9532-4F19-58C9-5B1B3DF7D099}"/>
              </a:ext>
            </a:extLst>
          </p:cNvPr>
          <p:cNvSpPr>
            <a:spLocks noGrp="1"/>
          </p:cNvSpPr>
          <p:nvPr>
            <p:ph type="title"/>
          </p:nvPr>
        </p:nvSpPr>
        <p:spPr>
          <a:xfrm>
            <a:off x="332764" y="311448"/>
            <a:ext cx="8478471" cy="398658"/>
          </a:xfrm>
        </p:spPr>
        <p:txBody>
          <a:bodyPr/>
          <a:lstStyle/>
          <a:p>
            <a:r>
              <a:rPr lang="en-AU" sz="2000" dirty="0"/>
              <a:t>Relative error in random forest ensemble predictions versus income level for split by country.</a:t>
            </a:r>
            <a:endParaRPr lang="en-US" sz="2000" dirty="0"/>
          </a:p>
        </p:txBody>
      </p:sp>
      <p:pic>
        <p:nvPicPr>
          <p:cNvPr id="6" name="Picture 5">
            <a:extLst>
              <a:ext uri="{FF2B5EF4-FFF2-40B4-BE49-F238E27FC236}">
                <a16:creationId xmlns:a16="http://schemas.microsoft.com/office/drawing/2014/main" id="{8687846D-2A62-023E-E4F8-1850688541DC}"/>
              </a:ext>
            </a:extLst>
          </p:cNvPr>
          <p:cNvPicPr>
            <a:picLocks noChangeAspect="1"/>
          </p:cNvPicPr>
          <p:nvPr/>
        </p:nvPicPr>
        <p:blipFill>
          <a:blip r:embed="rId2"/>
          <a:stretch>
            <a:fillRect/>
          </a:stretch>
        </p:blipFill>
        <p:spPr>
          <a:xfrm>
            <a:off x="1547664" y="771550"/>
            <a:ext cx="6480720" cy="4190253"/>
          </a:xfrm>
          <a:prstGeom prst="rect">
            <a:avLst/>
          </a:prstGeom>
        </p:spPr>
      </p:pic>
    </p:spTree>
    <p:extLst>
      <p:ext uri="{BB962C8B-B14F-4D97-AF65-F5344CB8AC3E}">
        <p14:creationId xmlns:p14="http://schemas.microsoft.com/office/powerpoint/2010/main" val="2295124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9CFBCED-5162-543C-CE9E-5797E9CB7320}"/>
              </a:ext>
            </a:extLst>
          </p:cNvPr>
          <p:cNvPicPr>
            <a:picLocks noChangeAspect="1"/>
          </p:cNvPicPr>
          <p:nvPr/>
        </p:nvPicPr>
        <p:blipFill>
          <a:blip r:embed="rId2"/>
          <a:stretch>
            <a:fillRect/>
          </a:stretch>
        </p:blipFill>
        <p:spPr>
          <a:xfrm>
            <a:off x="3143249" y="609491"/>
            <a:ext cx="5659221" cy="3565309"/>
          </a:xfrm>
          <a:prstGeom prst="rect">
            <a:avLst/>
          </a:prstGeom>
          <a:noFill/>
        </p:spPr>
      </p:pic>
      <p:sp>
        <p:nvSpPr>
          <p:cNvPr id="11" name="Slide Number Placeholder 2">
            <a:extLst>
              <a:ext uri="{FF2B5EF4-FFF2-40B4-BE49-F238E27FC236}">
                <a16:creationId xmlns:a16="http://schemas.microsoft.com/office/drawing/2014/main" id="{49F1816B-C54A-86A4-CAE8-7726651D508E}"/>
              </a:ext>
            </a:extLst>
          </p:cNvPr>
          <p:cNvSpPr>
            <a:spLocks noGrp="1"/>
          </p:cNvSpPr>
          <p:nvPr>
            <p:ph type="sldNum" sz="quarter" idx="12"/>
          </p:nvPr>
        </p:nvSpPr>
        <p:spPr>
          <a:xfrm>
            <a:off x="324000" y="4914000"/>
            <a:ext cx="379811" cy="133026"/>
          </a:xfrm>
        </p:spPr>
        <p:txBody>
          <a:bodyPr/>
          <a:lstStyle/>
          <a:p>
            <a:pPr>
              <a:spcAft>
                <a:spcPts val="600"/>
              </a:spcAft>
            </a:pPr>
            <a:fld id="{CE1B70CE-F4BC-4B6F-A663-B479B5E51611}" type="slidenum">
              <a:rPr lang="en-AU" noProof="0" smtClean="0"/>
              <a:pPr>
                <a:spcAft>
                  <a:spcPts val="600"/>
                </a:spcAft>
              </a:pPr>
              <a:t>21</a:t>
            </a:fld>
            <a:endParaRPr lang="en-AU" noProof="0"/>
          </a:p>
        </p:txBody>
      </p:sp>
      <p:sp>
        <p:nvSpPr>
          <p:cNvPr id="13" name="Date Placeholder 3">
            <a:extLst>
              <a:ext uri="{FF2B5EF4-FFF2-40B4-BE49-F238E27FC236}">
                <a16:creationId xmlns:a16="http://schemas.microsoft.com/office/drawing/2014/main" id="{08ECF664-0F24-EF5D-D87C-54EE9AD7F724}"/>
              </a:ext>
            </a:extLst>
          </p:cNvPr>
          <p:cNvSpPr>
            <a:spLocks noGrp="1"/>
          </p:cNvSpPr>
          <p:nvPr>
            <p:ph type="dt" sz="half" idx="13"/>
          </p:nvPr>
        </p:nvSpPr>
        <p:spPr>
          <a:xfrm>
            <a:off x="5511600" y="4908073"/>
            <a:ext cx="905605" cy="144879"/>
          </a:xfrm>
        </p:spPr>
        <p:txBody>
          <a:bodyPr/>
          <a:lstStyle/>
          <a:p>
            <a:pPr>
              <a:spcAft>
                <a:spcPts val="600"/>
              </a:spcAft>
            </a:pPr>
            <a:fld id="{6E4E3799-214B-496A-82C4-30A6F6C6B354}" type="datetime1">
              <a:rPr lang="en-AU" smtClean="0"/>
              <a:pPr>
                <a:spcAft>
                  <a:spcPts val="600"/>
                </a:spcAft>
              </a:pPr>
              <a:t>11/9/2025</a:t>
            </a:fld>
            <a:endParaRPr lang="en-AU"/>
          </a:p>
        </p:txBody>
      </p:sp>
      <p:sp>
        <p:nvSpPr>
          <p:cNvPr id="2" name="Title 1">
            <a:extLst>
              <a:ext uri="{FF2B5EF4-FFF2-40B4-BE49-F238E27FC236}">
                <a16:creationId xmlns:a16="http://schemas.microsoft.com/office/drawing/2014/main" id="{AC584C3E-5169-8124-2ABD-268A68E2A9B0}"/>
              </a:ext>
            </a:extLst>
          </p:cNvPr>
          <p:cNvSpPr>
            <a:spLocks noGrp="1"/>
          </p:cNvSpPr>
          <p:nvPr>
            <p:ph type="body" sz="quarter" idx="10"/>
          </p:nvPr>
        </p:nvSpPr>
        <p:spPr>
          <a:xfrm>
            <a:off x="324001" y="324000"/>
            <a:ext cx="2357789" cy="4136292"/>
          </a:xfrm>
        </p:spPr>
        <p:txBody>
          <a:bodyPr>
            <a:normAutofit/>
          </a:bodyPr>
          <a:lstStyle/>
          <a:p>
            <a:br>
              <a:rPr lang="en-AU" sz="2000" dirty="0"/>
            </a:br>
            <a:br>
              <a:rPr lang="en-AU" sz="2000" dirty="0"/>
            </a:br>
            <a:r>
              <a:rPr lang="en-AU" sz="2000" dirty="0"/>
              <a:t>Standard deviation of base estimators versus mean base estimator prediction: </a:t>
            </a:r>
          </a:p>
          <a:p>
            <a:r>
              <a:rPr lang="en-AU" sz="1600" dirty="0"/>
              <a:t>Standard deviation increases as MMR increases, reflecting the model’s lack of certainty when predicting high MMR.</a:t>
            </a:r>
          </a:p>
          <a:p>
            <a:r>
              <a:rPr lang="en-AU" sz="1600" dirty="0"/>
              <a:t>- Reflects the small amount of data available for (lower income) higher MMR countries</a:t>
            </a:r>
            <a:br>
              <a:rPr lang="en-AU" sz="1600" dirty="0"/>
            </a:br>
            <a:endParaRPr lang="en-US" sz="1600" dirty="0"/>
          </a:p>
        </p:txBody>
      </p:sp>
    </p:spTree>
    <p:extLst>
      <p:ext uri="{BB962C8B-B14F-4D97-AF65-F5344CB8AC3E}">
        <p14:creationId xmlns:p14="http://schemas.microsoft.com/office/powerpoint/2010/main" val="4258441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31AC3-EFE1-D6A5-22B1-6D8B49E1982A}"/>
              </a:ext>
            </a:extLst>
          </p:cNvPr>
          <p:cNvSpPr>
            <a:spLocks noGrp="1"/>
          </p:cNvSpPr>
          <p:nvPr>
            <p:ph type="title"/>
          </p:nvPr>
        </p:nvSpPr>
        <p:spPr>
          <a:xfrm>
            <a:off x="332764" y="311448"/>
            <a:ext cx="8478471" cy="398658"/>
          </a:xfrm>
        </p:spPr>
        <p:txBody>
          <a:bodyPr/>
          <a:lstStyle/>
          <a:p>
            <a:r>
              <a:rPr lang="en-US" sz="2000" dirty="0"/>
              <a:t>Sensitivity analysis for the final model (built models by income-level)</a:t>
            </a:r>
          </a:p>
        </p:txBody>
      </p:sp>
      <p:pic>
        <p:nvPicPr>
          <p:cNvPr id="4" name="Content Placeholder 3" descr="A graph of a bar graph&#10;&#10;AI-generated content may be incorrect.">
            <a:extLst>
              <a:ext uri="{FF2B5EF4-FFF2-40B4-BE49-F238E27FC236}">
                <a16:creationId xmlns:a16="http://schemas.microsoft.com/office/drawing/2014/main" id="{19F17072-8609-9778-779F-7A5E445AC7FB}"/>
              </a:ext>
            </a:extLst>
          </p:cNvPr>
          <p:cNvPicPr>
            <a:picLocks noGrp="1" noChangeAspect="1"/>
          </p:cNvPicPr>
          <p:nvPr>
            <p:ph idx="1"/>
          </p:nvPr>
        </p:nvPicPr>
        <p:blipFill>
          <a:blip r:embed="rId3"/>
          <a:stretch>
            <a:fillRect/>
          </a:stretch>
        </p:blipFill>
        <p:spPr>
          <a:xfrm>
            <a:off x="1283606" y="1369219"/>
            <a:ext cx="6576789" cy="3263504"/>
          </a:xfrm>
          <a:prstGeom prst="rect">
            <a:avLst/>
          </a:prstGeom>
        </p:spPr>
      </p:pic>
    </p:spTree>
    <p:extLst>
      <p:ext uri="{BB962C8B-B14F-4D97-AF65-F5344CB8AC3E}">
        <p14:creationId xmlns:p14="http://schemas.microsoft.com/office/powerpoint/2010/main" val="1381640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1C369-BDFF-2688-E91B-A688F8DA0B9E}"/>
              </a:ext>
            </a:extLst>
          </p:cNvPr>
          <p:cNvSpPr>
            <a:spLocks noGrp="1"/>
          </p:cNvSpPr>
          <p:nvPr>
            <p:ph type="title"/>
          </p:nvPr>
        </p:nvSpPr>
        <p:spPr/>
        <p:txBody>
          <a:bodyPr>
            <a:noAutofit/>
          </a:bodyPr>
          <a:lstStyle/>
          <a:p>
            <a:r>
              <a:rPr lang="en-AU" sz="2000" dirty="0"/>
              <a:t>Most valued model by random forest ensemble</a:t>
            </a:r>
            <a:br>
              <a:rPr lang="en-AU" sz="2000" dirty="0"/>
            </a:br>
            <a:r>
              <a:rPr lang="en-AU" sz="2000" dirty="0"/>
              <a:t>Many of these features are valued in the literature (contraception prevalence, infant mortality, literacy, wasting, HIV)  </a:t>
            </a:r>
            <a:endParaRPr lang="en-US" sz="2000" dirty="0"/>
          </a:p>
        </p:txBody>
      </p:sp>
      <p:pic>
        <p:nvPicPr>
          <p:cNvPr id="4" name="Content Placeholder 3" descr="A close-up of a list of women&#10;&#10;AI-generated content may be incorrect.">
            <a:extLst>
              <a:ext uri="{FF2B5EF4-FFF2-40B4-BE49-F238E27FC236}">
                <a16:creationId xmlns:a16="http://schemas.microsoft.com/office/drawing/2014/main" id="{FF558871-5C77-5EFC-415F-469E33D67759}"/>
              </a:ext>
            </a:extLst>
          </p:cNvPr>
          <p:cNvPicPr>
            <a:picLocks noGrp="1" noChangeAspect="1"/>
          </p:cNvPicPr>
          <p:nvPr>
            <p:ph idx="1"/>
          </p:nvPr>
        </p:nvPicPr>
        <p:blipFill>
          <a:blip r:embed="rId2"/>
          <a:stretch>
            <a:fillRect/>
          </a:stretch>
        </p:blipFill>
        <p:spPr>
          <a:xfrm>
            <a:off x="539552" y="1335921"/>
            <a:ext cx="8136904" cy="3359832"/>
          </a:xfrm>
          <a:prstGeom prst="rect">
            <a:avLst/>
          </a:prstGeom>
        </p:spPr>
      </p:pic>
    </p:spTree>
    <p:extLst>
      <p:ext uri="{BB962C8B-B14F-4D97-AF65-F5344CB8AC3E}">
        <p14:creationId xmlns:p14="http://schemas.microsoft.com/office/powerpoint/2010/main" val="875204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D6DD7-822C-CA01-F631-AA0DAE8A7F98}"/>
              </a:ext>
            </a:extLst>
          </p:cNvPr>
          <p:cNvSpPr>
            <a:spLocks noGrp="1"/>
          </p:cNvSpPr>
          <p:nvPr>
            <p:ph type="title"/>
          </p:nvPr>
        </p:nvSpPr>
        <p:spPr/>
        <p:txBody>
          <a:bodyPr>
            <a:normAutofit/>
          </a:bodyPr>
          <a:lstStyle/>
          <a:p>
            <a:r>
              <a:rPr lang="en-AU" sz="1500" dirty="0"/>
              <a:t>Second most valued model by random forest ensemble </a:t>
            </a:r>
            <a:endParaRPr lang="en-US" sz="1500" dirty="0"/>
          </a:p>
        </p:txBody>
      </p:sp>
      <p:pic>
        <p:nvPicPr>
          <p:cNvPr id="4" name="Content Placeholder 3">
            <a:extLst>
              <a:ext uri="{FF2B5EF4-FFF2-40B4-BE49-F238E27FC236}">
                <a16:creationId xmlns:a16="http://schemas.microsoft.com/office/drawing/2014/main" id="{7858EF44-EAE5-3283-3FD6-CF97494CEB88}"/>
              </a:ext>
            </a:extLst>
          </p:cNvPr>
          <p:cNvPicPr>
            <a:picLocks noGrp="1" noChangeAspect="1"/>
          </p:cNvPicPr>
          <p:nvPr>
            <p:ph idx="1"/>
          </p:nvPr>
        </p:nvPicPr>
        <p:blipFill>
          <a:blip r:embed="rId2"/>
          <a:stretch>
            <a:fillRect/>
          </a:stretch>
        </p:blipFill>
        <p:spPr>
          <a:xfrm>
            <a:off x="611560" y="856418"/>
            <a:ext cx="7272808" cy="3938180"/>
          </a:xfrm>
          <a:prstGeom prst="rect">
            <a:avLst/>
          </a:prstGeom>
        </p:spPr>
      </p:pic>
    </p:spTree>
    <p:extLst>
      <p:ext uri="{BB962C8B-B14F-4D97-AF65-F5344CB8AC3E}">
        <p14:creationId xmlns:p14="http://schemas.microsoft.com/office/powerpoint/2010/main" val="1806737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66C53-9792-7139-FD6F-E8B151B86865}"/>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5A224ED4-6944-5A85-6540-9A6B0FCCE0EC}"/>
              </a:ext>
            </a:extLst>
          </p:cNvPr>
          <p:cNvSpPr>
            <a:spLocks noGrp="1"/>
          </p:cNvSpPr>
          <p:nvPr>
            <p:ph idx="1"/>
          </p:nvPr>
        </p:nvSpPr>
        <p:spPr>
          <a:xfrm>
            <a:off x="324001" y="915566"/>
            <a:ext cx="8478470" cy="3031541"/>
          </a:xfrm>
        </p:spPr>
        <p:txBody>
          <a:bodyPr/>
          <a:lstStyle/>
          <a:p>
            <a:r>
              <a:rPr lang="en-US" dirty="0"/>
              <a:t>Main results:</a:t>
            </a:r>
          </a:p>
          <a:p>
            <a:pPr marL="342900" indent="-342900">
              <a:buFont typeface="Arial" panose="020B0604020202020204" pitchFamily="34" charset="0"/>
              <a:buChar char="•"/>
            </a:pPr>
            <a:r>
              <a:rPr lang="en-US" dirty="0"/>
              <a:t>The best model was the Random Forest Ensemble model</a:t>
            </a:r>
          </a:p>
          <a:p>
            <a:pPr marL="342900" indent="-342900">
              <a:buFont typeface="Arial" panose="020B0604020202020204" pitchFamily="34" charset="0"/>
              <a:buChar char="•"/>
            </a:pPr>
            <a:r>
              <a:rPr lang="en-US" dirty="0"/>
              <a:t>Our best model was able to predict MMR with relative error of 6% compared to the data observations.</a:t>
            </a:r>
          </a:p>
          <a:p>
            <a:pPr marL="342900" indent="-342900">
              <a:buFont typeface="Arial" panose="020B0604020202020204" pitchFamily="34" charset="0"/>
              <a:buChar char="•"/>
            </a:pPr>
            <a:r>
              <a:rPr lang="en-US" dirty="0"/>
              <a:t>Features of high predictive power were established risk factors (reinforcing policy priorities)</a:t>
            </a:r>
          </a:p>
          <a:p>
            <a:r>
              <a:rPr lang="en-US" dirty="0"/>
              <a:t>Strengths: </a:t>
            </a:r>
          </a:p>
          <a:p>
            <a:pPr marL="342900" lvl="1" indent="-342900">
              <a:buFont typeface="Arial" panose="020B0604020202020204" pitchFamily="34" charset="0"/>
              <a:buChar char="•"/>
            </a:pPr>
            <a:r>
              <a:rPr lang="en-US" sz="2000" dirty="0">
                <a:solidFill>
                  <a:schemeClr val="accent1"/>
                </a:solidFill>
                <a:latin typeface="+mj-lt"/>
              </a:rPr>
              <a:t>Various missing data and machine learning models were employed</a:t>
            </a:r>
          </a:p>
          <a:p>
            <a:pPr marL="342900" lvl="1" indent="-342900">
              <a:buFont typeface="Arial" panose="020B0604020202020204" pitchFamily="34" charset="0"/>
              <a:buChar char="•"/>
            </a:pPr>
            <a:r>
              <a:rPr lang="en-US" sz="2000" dirty="0">
                <a:solidFill>
                  <a:schemeClr val="accent1"/>
                </a:solidFill>
                <a:latin typeface="+mj-lt"/>
              </a:rPr>
              <a:t>Many dependent variables were considered</a:t>
            </a:r>
          </a:p>
          <a:p>
            <a:pPr marL="342900" lvl="1" indent="-342900">
              <a:buFont typeface="Arial" panose="020B0604020202020204" pitchFamily="34" charset="0"/>
              <a:buChar char="•"/>
            </a:pPr>
            <a:r>
              <a:rPr lang="en-US" sz="2000" dirty="0">
                <a:solidFill>
                  <a:schemeClr val="accent1"/>
                </a:solidFill>
                <a:latin typeface="+mj-lt"/>
              </a:rPr>
              <a:t>Compared to the literature (GBD, UN)</a:t>
            </a:r>
          </a:p>
        </p:txBody>
      </p:sp>
    </p:spTree>
    <p:extLst>
      <p:ext uri="{BB962C8B-B14F-4D97-AF65-F5344CB8AC3E}">
        <p14:creationId xmlns:p14="http://schemas.microsoft.com/office/powerpoint/2010/main" val="1764971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03F294-66CD-B462-289C-67D9708740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AEECE-03A3-2544-4FA8-24477E271AAF}"/>
              </a:ext>
            </a:extLst>
          </p:cNvPr>
          <p:cNvSpPr>
            <a:spLocks noGrp="1"/>
          </p:cNvSpPr>
          <p:nvPr>
            <p:ph type="title"/>
          </p:nvPr>
        </p:nvSpPr>
        <p:spPr>
          <a:xfrm>
            <a:off x="332764" y="135875"/>
            <a:ext cx="8478471" cy="398658"/>
          </a:xfrm>
        </p:spPr>
        <p:txBody>
          <a:bodyPr/>
          <a:lstStyle/>
          <a:p>
            <a:r>
              <a:rPr lang="en-US" dirty="0"/>
              <a:t>Comparison to Existing Literature Methods</a:t>
            </a:r>
          </a:p>
        </p:txBody>
      </p:sp>
      <p:pic>
        <p:nvPicPr>
          <p:cNvPr id="6" name="Picture 5" descr="A blue graph with white text&#10;&#10;AI-generated content may be incorrect.">
            <a:extLst>
              <a:ext uri="{FF2B5EF4-FFF2-40B4-BE49-F238E27FC236}">
                <a16:creationId xmlns:a16="http://schemas.microsoft.com/office/drawing/2014/main" id="{A71398FC-794C-BF95-393B-BEC902BB13A0}"/>
              </a:ext>
            </a:extLst>
          </p:cNvPr>
          <p:cNvPicPr>
            <a:picLocks noChangeAspect="1"/>
          </p:cNvPicPr>
          <p:nvPr/>
        </p:nvPicPr>
        <p:blipFill>
          <a:blip r:embed="rId3"/>
          <a:stretch>
            <a:fillRect/>
          </a:stretch>
        </p:blipFill>
        <p:spPr>
          <a:xfrm>
            <a:off x="231380" y="1419622"/>
            <a:ext cx="4320480" cy="3251064"/>
          </a:xfrm>
          <a:prstGeom prst="rect">
            <a:avLst/>
          </a:prstGeom>
        </p:spPr>
      </p:pic>
      <p:pic>
        <p:nvPicPr>
          <p:cNvPr id="7" name="Picture 6" descr="A blue graph with white text&#10;&#10;AI-generated content may be incorrect.">
            <a:extLst>
              <a:ext uri="{FF2B5EF4-FFF2-40B4-BE49-F238E27FC236}">
                <a16:creationId xmlns:a16="http://schemas.microsoft.com/office/drawing/2014/main" id="{1142679B-7CE4-9385-5F62-F35B30A15518}"/>
              </a:ext>
            </a:extLst>
          </p:cNvPr>
          <p:cNvPicPr>
            <a:picLocks noChangeAspect="1"/>
          </p:cNvPicPr>
          <p:nvPr/>
        </p:nvPicPr>
        <p:blipFill>
          <a:blip r:embed="rId4"/>
          <a:stretch>
            <a:fillRect/>
          </a:stretch>
        </p:blipFill>
        <p:spPr>
          <a:xfrm>
            <a:off x="4531523" y="1381649"/>
            <a:ext cx="4279712" cy="3289038"/>
          </a:xfrm>
          <a:prstGeom prst="rect">
            <a:avLst/>
          </a:prstGeom>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C07B9A6B-BC0C-5E8B-3E9E-73FDC113B084}"/>
                  </a:ext>
                </a:extLst>
              </p:cNvPr>
              <p:cNvSpPr txBox="1"/>
              <p:nvPr/>
            </p:nvSpPr>
            <p:spPr>
              <a:xfrm>
                <a:off x="1691680" y="665133"/>
                <a:ext cx="5544616" cy="6238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100</m:t>
                      </m:r>
                      <m:r>
                        <a:rPr lang="en-US" i="0">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𝑚𝑦</m:t>
                              </m:r>
                              <m:r>
                                <m:rPr>
                                  <m:lit/>
                                </m:rPr>
                                <a:rPr lang="en-US" i="0">
                                  <a:latin typeface="Cambria Math" panose="02040503050406030204" pitchFamily="18" charset="0"/>
                                </a:rPr>
                                <m:t>_</m:t>
                              </m:r>
                              <m:r>
                                <a:rPr lang="en-US" i="1">
                                  <a:latin typeface="Cambria Math" panose="02040503050406030204" pitchFamily="18" charset="0"/>
                                </a:rPr>
                                <m:t>𝑒𝑠𝑡𝑖𝑚𝑎𝑡𝑒</m:t>
                              </m:r>
                              <m:r>
                                <a:rPr lang="en-US" i="0">
                                  <a:latin typeface="Cambria Math" panose="02040503050406030204" pitchFamily="18" charset="0"/>
                                </a:rPr>
                                <m:t> −</m:t>
                              </m:r>
                              <m:r>
                                <a:rPr lang="en-US" i="1">
                                  <a:latin typeface="Cambria Math" panose="02040503050406030204" pitchFamily="18" charset="0"/>
                                </a:rPr>
                                <m:t>𝑙𝑖𝑡𝑒𝑟𝑎𝑡𝑢𝑟𝑒</m:t>
                              </m:r>
                              <m:r>
                                <m:rPr>
                                  <m:lit/>
                                </m:rPr>
                                <a:rPr lang="en-US" i="0">
                                  <a:latin typeface="Cambria Math" panose="02040503050406030204" pitchFamily="18" charset="0"/>
                                </a:rPr>
                                <m:t>_</m:t>
                              </m:r>
                              <m:r>
                                <a:rPr lang="en-US" i="1">
                                  <a:latin typeface="Cambria Math" panose="02040503050406030204" pitchFamily="18" charset="0"/>
                                </a:rPr>
                                <m:t>𝑒𝑠𝑡𝑖𝑚𝑎𝑡𝑒</m:t>
                              </m:r>
                            </m:num>
                            <m:den>
                              <m:r>
                                <a:rPr lang="en-US" i="1">
                                  <a:latin typeface="Cambria Math" panose="02040503050406030204" pitchFamily="18" charset="0"/>
                                </a:rPr>
                                <m:t>𝑙𝑖𝑡𝑒𝑟𝑎𝑡𝑢𝑟𝑒</m:t>
                              </m:r>
                              <m:r>
                                <m:rPr>
                                  <m:lit/>
                                </m:rPr>
                                <a:rPr lang="en-US" i="0">
                                  <a:latin typeface="Cambria Math" panose="02040503050406030204" pitchFamily="18" charset="0"/>
                                </a:rPr>
                                <m:t>_</m:t>
                              </m:r>
                              <m:r>
                                <a:rPr lang="en-US" i="1">
                                  <a:latin typeface="Cambria Math" panose="02040503050406030204" pitchFamily="18" charset="0"/>
                                </a:rPr>
                                <m:t>𝑒𝑠𝑡𝑖𝑚𝑎𝑡𝑒</m:t>
                              </m:r>
                            </m:den>
                          </m:f>
                        </m:e>
                      </m:d>
                    </m:oMath>
                  </m:oMathPara>
                </a14:m>
                <a:endParaRPr lang="en-US" dirty="0"/>
              </a:p>
            </p:txBody>
          </p:sp>
        </mc:Choice>
        <mc:Fallback>
          <p:sp>
            <p:nvSpPr>
              <p:cNvPr id="9" name="TextBox 8">
                <a:extLst>
                  <a:ext uri="{FF2B5EF4-FFF2-40B4-BE49-F238E27FC236}">
                    <a16:creationId xmlns:a16="http://schemas.microsoft.com/office/drawing/2014/main" id="{C07B9A6B-BC0C-5E8B-3E9E-73FDC113B084}"/>
                  </a:ext>
                </a:extLst>
              </p:cNvPr>
              <p:cNvSpPr txBox="1">
                <a:spLocks noRot="1" noChangeAspect="1" noMove="1" noResize="1" noEditPoints="1" noAdjustHandles="1" noChangeArrowheads="1" noChangeShapeType="1" noTextEdit="1"/>
              </p:cNvSpPr>
              <p:nvPr/>
            </p:nvSpPr>
            <p:spPr>
              <a:xfrm>
                <a:off x="1691680" y="665133"/>
                <a:ext cx="5544616" cy="623889"/>
              </a:xfrm>
              <a:prstGeom prst="rect">
                <a:avLst/>
              </a:prstGeom>
              <a:blipFill>
                <a:blip r:embed="rId5"/>
                <a:stretch>
                  <a:fillRect b="-4000"/>
                </a:stretch>
              </a:blipFill>
            </p:spPr>
            <p:txBody>
              <a:bodyPr/>
              <a:lstStyle/>
              <a:p>
                <a:r>
                  <a:rPr lang="en-US">
                    <a:noFill/>
                  </a:rPr>
                  <a:t> </a:t>
                </a:r>
              </a:p>
            </p:txBody>
          </p:sp>
        </mc:Fallback>
      </mc:AlternateContent>
    </p:spTree>
    <p:extLst>
      <p:ext uri="{BB962C8B-B14F-4D97-AF65-F5344CB8AC3E}">
        <p14:creationId xmlns:p14="http://schemas.microsoft.com/office/powerpoint/2010/main" val="2329075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23F4A0-FD8F-D539-6387-E6FB2F3BD6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F41798-B45B-2623-E06F-5721A99430E5}"/>
              </a:ext>
            </a:extLst>
          </p:cNvPr>
          <p:cNvSpPr>
            <a:spLocks noGrp="1"/>
          </p:cNvSpPr>
          <p:nvPr>
            <p:ph type="title"/>
          </p:nvPr>
        </p:nvSpPr>
        <p:spPr>
          <a:xfrm>
            <a:off x="332764" y="135875"/>
            <a:ext cx="8478471" cy="398658"/>
          </a:xfrm>
        </p:spPr>
        <p:txBody>
          <a:bodyPr/>
          <a:lstStyle/>
          <a:p>
            <a:r>
              <a:rPr lang="en-US" dirty="0"/>
              <a:t>Comparison to Existing Literature Methods</a:t>
            </a:r>
          </a:p>
        </p:txBody>
      </p:sp>
      <p:pic>
        <p:nvPicPr>
          <p:cNvPr id="4" name="Content Placeholder 3">
            <a:extLst>
              <a:ext uri="{FF2B5EF4-FFF2-40B4-BE49-F238E27FC236}">
                <a16:creationId xmlns:a16="http://schemas.microsoft.com/office/drawing/2014/main" id="{05C41172-630E-8459-A7B6-D64903A3DEE0}"/>
              </a:ext>
            </a:extLst>
          </p:cNvPr>
          <p:cNvPicPr>
            <a:picLocks noGrp="1" noChangeAspect="1"/>
          </p:cNvPicPr>
          <p:nvPr>
            <p:ph idx="1"/>
          </p:nvPr>
        </p:nvPicPr>
        <p:blipFill>
          <a:blip r:embed="rId3"/>
          <a:stretch>
            <a:fillRect/>
          </a:stretch>
        </p:blipFill>
        <p:spPr>
          <a:xfrm>
            <a:off x="517080" y="722658"/>
            <a:ext cx="7439296" cy="4085638"/>
          </a:xfrm>
          <a:prstGeom prst="rect">
            <a:avLst/>
          </a:prstGeom>
        </p:spPr>
      </p:pic>
    </p:spTree>
    <p:extLst>
      <p:ext uri="{BB962C8B-B14F-4D97-AF65-F5344CB8AC3E}">
        <p14:creationId xmlns:p14="http://schemas.microsoft.com/office/powerpoint/2010/main" val="329175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CB329-673E-56AB-0685-AA08375A7BB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17F0A13F-F59D-F68C-0F0E-6849AEA5DB37}"/>
              </a:ext>
            </a:extLst>
          </p:cNvPr>
          <p:cNvPicPr>
            <a:picLocks noChangeAspect="1"/>
          </p:cNvPicPr>
          <p:nvPr/>
        </p:nvPicPr>
        <p:blipFill>
          <a:blip r:embed="rId2"/>
          <a:stretch>
            <a:fillRect/>
          </a:stretch>
        </p:blipFill>
        <p:spPr>
          <a:xfrm>
            <a:off x="685800" y="627534"/>
            <a:ext cx="7772400" cy="4192803"/>
          </a:xfrm>
          <a:prstGeom prst="rect">
            <a:avLst/>
          </a:prstGeom>
        </p:spPr>
      </p:pic>
      <p:sp>
        <p:nvSpPr>
          <p:cNvPr id="3" name="Title 1">
            <a:extLst>
              <a:ext uri="{FF2B5EF4-FFF2-40B4-BE49-F238E27FC236}">
                <a16:creationId xmlns:a16="http://schemas.microsoft.com/office/drawing/2014/main" id="{306B88B5-4E6B-F900-D44B-8AEC13311822}"/>
              </a:ext>
            </a:extLst>
          </p:cNvPr>
          <p:cNvSpPr>
            <a:spLocks noGrp="1"/>
          </p:cNvSpPr>
          <p:nvPr>
            <p:ph type="title"/>
          </p:nvPr>
        </p:nvSpPr>
        <p:spPr>
          <a:xfrm>
            <a:off x="332764" y="135875"/>
            <a:ext cx="8478471" cy="398658"/>
          </a:xfrm>
        </p:spPr>
        <p:txBody>
          <a:bodyPr/>
          <a:lstStyle/>
          <a:p>
            <a:r>
              <a:rPr lang="en-US" dirty="0"/>
              <a:t>Comparison to Existing Literature Methods</a:t>
            </a:r>
          </a:p>
        </p:txBody>
      </p:sp>
    </p:spTree>
    <p:extLst>
      <p:ext uri="{BB962C8B-B14F-4D97-AF65-F5344CB8AC3E}">
        <p14:creationId xmlns:p14="http://schemas.microsoft.com/office/powerpoint/2010/main" val="1542003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ADB91B-B042-0E54-6460-F775DFA8AC9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E704F5-3328-AEA3-DE90-CD282E829BCD}"/>
              </a:ext>
            </a:extLst>
          </p:cNvPr>
          <p:cNvSpPr>
            <a:spLocks noGrp="1"/>
          </p:cNvSpPr>
          <p:nvPr>
            <p:ph idx="1"/>
          </p:nvPr>
        </p:nvSpPr>
        <p:spPr/>
        <p:txBody>
          <a:bodyPr/>
          <a:lstStyle/>
          <a:p>
            <a:r>
              <a:rPr lang="en-US" sz="2400" dirty="0"/>
              <a:t>Limitations: </a:t>
            </a:r>
          </a:p>
          <a:p>
            <a:pPr marL="342900" lvl="1" indent="-342900">
              <a:buFont typeface="Arial" panose="020B0604020202020204" pitchFamily="34" charset="0"/>
              <a:buChar char="•"/>
            </a:pPr>
            <a:r>
              <a:rPr lang="en-US" sz="2000" dirty="0">
                <a:solidFill>
                  <a:schemeClr val="accent1"/>
                </a:solidFill>
                <a:latin typeface="+mj-lt"/>
              </a:rPr>
              <a:t>Preliminary results</a:t>
            </a:r>
          </a:p>
          <a:p>
            <a:pPr marL="342900" lvl="1" indent="-342900">
              <a:buFont typeface="Arial" panose="020B0604020202020204" pitchFamily="34" charset="0"/>
              <a:buChar char="•"/>
            </a:pPr>
            <a:r>
              <a:rPr lang="en-US" sz="2000" dirty="0">
                <a:solidFill>
                  <a:schemeClr val="accent1"/>
                </a:solidFill>
                <a:latin typeface="+mj-lt"/>
              </a:rPr>
              <a:t>Data sparsity</a:t>
            </a:r>
          </a:p>
          <a:p>
            <a:pPr marL="342900" lvl="1" indent="-342900">
              <a:buFont typeface="Arial" panose="020B0604020202020204" pitchFamily="34" charset="0"/>
              <a:buChar char="•"/>
            </a:pPr>
            <a:r>
              <a:rPr lang="en-US" sz="2000" dirty="0">
                <a:solidFill>
                  <a:schemeClr val="accent1"/>
                </a:solidFill>
                <a:latin typeface="+mj-lt"/>
              </a:rPr>
              <a:t>Inconsistent data quality across countries </a:t>
            </a:r>
          </a:p>
          <a:p>
            <a:pPr marL="342900" lvl="1" indent="-342900">
              <a:buFont typeface="Arial" panose="020B0604020202020204" pitchFamily="34" charset="0"/>
              <a:buChar char="•"/>
            </a:pPr>
            <a:r>
              <a:rPr lang="en-US" sz="2000" dirty="0">
                <a:solidFill>
                  <a:schemeClr val="accent1"/>
                </a:solidFill>
                <a:latin typeface="+mj-lt"/>
              </a:rPr>
              <a:t>Inconsistent data quality across time periods</a:t>
            </a:r>
          </a:p>
        </p:txBody>
      </p:sp>
    </p:spTree>
    <p:extLst>
      <p:ext uri="{BB962C8B-B14F-4D97-AF65-F5344CB8AC3E}">
        <p14:creationId xmlns:p14="http://schemas.microsoft.com/office/powerpoint/2010/main" val="60157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FF76D-55A3-CFBF-A13D-A76CA944DE3D}"/>
              </a:ext>
            </a:extLst>
          </p:cNvPr>
          <p:cNvSpPr>
            <a:spLocks noGrp="1"/>
          </p:cNvSpPr>
          <p:nvPr>
            <p:ph type="title"/>
          </p:nvPr>
        </p:nvSpPr>
        <p:spPr/>
        <p:txBody>
          <a:bodyPr/>
          <a:lstStyle/>
          <a:p>
            <a:r>
              <a:rPr lang="en-US" dirty="0"/>
              <a:t>Outlines</a:t>
            </a:r>
          </a:p>
        </p:txBody>
      </p:sp>
      <p:sp>
        <p:nvSpPr>
          <p:cNvPr id="3" name="Content Placeholder 2">
            <a:extLst>
              <a:ext uri="{FF2B5EF4-FFF2-40B4-BE49-F238E27FC236}">
                <a16:creationId xmlns:a16="http://schemas.microsoft.com/office/drawing/2014/main" id="{7B4266C8-1B7A-5F1D-ADBC-8F53BFBA8A13}"/>
              </a:ext>
            </a:extLst>
          </p:cNvPr>
          <p:cNvSpPr>
            <a:spLocks noGrp="1"/>
          </p:cNvSpPr>
          <p:nvPr>
            <p:ph idx="1"/>
          </p:nvPr>
        </p:nvSpPr>
        <p:spPr/>
        <p:txBody>
          <a:bodyPr/>
          <a:lstStyle/>
          <a:p>
            <a:pPr marL="342900" indent="-342900">
              <a:buFont typeface="Arial" panose="020B0604020202020204" pitchFamily="34" charset="0"/>
              <a:buChar char="•"/>
            </a:pPr>
            <a:r>
              <a:rPr lang="en-US" dirty="0"/>
              <a:t>Background</a:t>
            </a:r>
          </a:p>
          <a:p>
            <a:pPr marL="342900" indent="-342900">
              <a:buFont typeface="Arial" panose="020B0604020202020204" pitchFamily="34" charset="0"/>
              <a:buChar char="•"/>
            </a:pPr>
            <a:r>
              <a:rPr lang="en-US" dirty="0"/>
              <a:t>Aims</a:t>
            </a:r>
          </a:p>
          <a:p>
            <a:pPr marL="342900" indent="-342900">
              <a:buFont typeface="Arial" panose="020B0604020202020204" pitchFamily="34" charset="0"/>
              <a:buChar char="•"/>
            </a:pPr>
            <a:r>
              <a:rPr lang="en-US" dirty="0"/>
              <a:t>Methods</a:t>
            </a:r>
          </a:p>
          <a:p>
            <a:pPr marL="342900" indent="-342900">
              <a:buFont typeface="Arial" panose="020B0604020202020204" pitchFamily="34" charset="0"/>
              <a:buChar char="•"/>
            </a:pPr>
            <a:r>
              <a:rPr lang="en-US" dirty="0"/>
              <a:t>Preliminary Results</a:t>
            </a:r>
          </a:p>
          <a:p>
            <a:pPr marL="342900" indent="-342900">
              <a:buFont typeface="Arial" panose="020B0604020202020204" pitchFamily="34" charset="0"/>
              <a:buChar char="•"/>
            </a:pPr>
            <a:r>
              <a:rPr lang="en-US" dirty="0"/>
              <a:t>Discussion and Conclusions</a:t>
            </a:r>
          </a:p>
        </p:txBody>
      </p:sp>
    </p:spTree>
    <p:extLst>
      <p:ext uri="{BB962C8B-B14F-4D97-AF65-F5344CB8AC3E}">
        <p14:creationId xmlns:p14="http://schemas.microsoft.com/office/powerpoint/2010/main" val="6276297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E7D55-4365-1F5C-6A9C-143CC11D7B84}"/>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EC3BCC72-8CA5-81C8-DA67-3167EA27527C}"/>
              </a:ext>
            </a:extLst>
          </p:cNvPr>
          <p:cNvSpPr>
            <a:spLocks noGrp="1"/>
          </p:cNvSpPr>
          <p:nvPr>
            <p:ph idx="1"/>
          </p:nvPr>
        </p:nvSpPr>
        <p:spPr/>
        <p:txBody>
          <a:bodyPr/>
          <a:lstStyle/>
          <a:p>
            <a:pPr marL="342900" indent="-342900">
              <a:buFont typeface="Arial" panose="020B0604020202020204" pitchFamily="34" charset="0"/>
              <a:buChar char="•"/>
            </a:pPr>
            <a:r>
              <a:rPr lang="en-AU" dirty="0"/>
              <a:t>This study provides a tool for policy makers and public health practitioners to obtain MMR estimates across a range of years and countries by explicitly considering missing data and a wide range of socio-economic and health-related variables, allowing them to craft effective public health interventions. </a:t>
            </a:r>
            <a:br>
              <a:rPr lang="en-AU" dirty="0"/>
            </a:br>
            <a:endParaRPr lang="en-AU" dirty="0"/>
          </a:p>
          <a:p>
            <a:pPr marL="342900" indent="-342900">
              <a:buFont typeface="Arial" panose="020B0604020202020204" pitchFamily="34" charset="0"/>
              <a:buChar char="•"/>
            </a:pPr>
            <a:r>
              <a:rPr lang="en-AU" dirty="0"/>
              <a:t>It also provides a methodological framework for training ML models to predict similarly critical public health metrics. </a:t>
            </a:r>
          </a:p>
          <a:p>
            <a:pPr marL="342900" indent="-342900">
              <a:buFont typeface="Arial" panose="020B0604020202020204" pitchFamily="34" charset="0"/>
              <a:buChar char="•"/>
            </a:pPr>
            <a:endParaRPr lang="en-AU" dirty="0"/>
          </a:p>
          <a:p>
            <a:pPr marL="342900" indent="-342900">
              <a:buFont typeface="Arial" panose="020B0604020202020204" pitchFamily="34" charset="0"/>
              <a:buChar char="•"/>
            </a:pPr>
            <a:r>
              <a:rPr lang="en-AU" dirty="0"/>
              <a:t>Future study: potential secondary model to correct for underreporting </a:t>
            </a:r>
          </a:p>
          <a:p>
            <a:endParaRPr lang="en-US" dirty="0"/>
          </a:p>
        </p:txBody>
      </p:sp>
    </p:spTree>
    <p:extLst>
      <p:ext uri="{BB962C8B-B14F-4D97-AF65-F5344CB8AC3E}">
        <p14:creationId xmlns:p14="http://schemas.microsoft.com/office/powerpoint/2010/main" val="3020728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82917-A3B8-256B-FB8C-BBCCCC43E428}"/>
              </a:ext>
            </a:extLst>
          </p:cNvPr>
          <p:cNvSpPr>
            <a:spLocks noGrp="1"/>
          </p:cNvSpPr>
          <p:nvPr>
            <p:ph type="title"/>
          </p:nvPr>
        </p:nvSpPr>
        <p:spPr/>
        <p:txBody>
          <a:bodyPr/>
          <a:lstStyle/>
          <a:p>
            <a:r>
              <a:rPr lang="en-AU" dirty="0"/>
              <a:t>Thank you</a:t>
            </a:r>
          </a:p>
        </p:txBody>
      </p:sp>
      <p:sp>
        <p:nvSpPr>
          <p:cNvPr id="3" name="Text Placeholder 2">
            <a:extLst>
              <a:ext uri="{FF2B5EF4-FFF2-40B4-BE49-F238E27FC236}">
                <a16:creationId xmlns:a16="http://schemas.microsoft.com/office/drawing/2014/main" id="{A68C5DB0-A897-9BB3-F787-9CC63CEF4AA3}"/>
              </a:ext>
            </a:extLst>
          </p:cNvPr>
          <p:cNvSpPr>
            <a:spLocks noGrp="1"/>
          </p:cNvSpPr>
          <p:nvPr>
            <p:ph type="body" sz="quarter" idx="10"/>
          </p:nvPr>
        </p:nvSpPr>
        <p:spPr>
          <a:xfrm>
            <a:off x="2195736" y="1259999"/>
            <a:ext cx="6201689" cy="2166845"/>
          </a:xfrm>
        </p:spPr>
        <p:txBody>
          <a:bodyPr/>
          <a:lstStyle/>
          <a:p>
            <a:r>
              <a:rPr lang="en-AU" dirty="0"/>
              <a:t>Rosalita Rosenberg: </a:t>
            </a:r>
            <a:r>
              <a:rPr lang="en-AU" dirty="0">
                <a:hlinkClick r:id="rId2"/>
              </a:rPr>
              <a:t>rosalita.rosenberg@anu.edu.au</a:t>
            </a:r>
            <a:endParaRPr lang="en-AU" dirty="0"/>
          </a:p>
          <a:p>
            <a:r>
              <a:rPr lang="en-AU" dirty="0"/>
              <a:t>Minh Bui: </a:t>
            </a:r>
            <a:r>
              <a:rPr lang="en-AU" dirty="0">
                <a:hlinkClick r:id="rId3"/>
              </a:rPr>
              <a:t>minh.bui@anu.edu.au</a:t>
            </a:r>
            <a:r>
              <a:rPr lang="en-AU" dirty="0"/>
              <a:t>  </a:t>
            </a:r>
            <a:br>
              <a:rPr lang="en-AU" dirty="0"/>
            </a:br>
            <a:r>
              <a:rPr lang="en-AU" dirty="0"/>
              <a:t>                   </a:t>
            </a:r>
            <a:r>
              <a:rPr lang="en-AU" dirty="0">
                <a:hlinkClick r:id="rId4"/>
              </a:rPr>
              <a:t>https://anu-phylogenomics.github.io/</a:t>
            </a:r>
            <a:endParaRPr lang="en-AU" dirty="0"/>
          </a:p>
          <a:p>
            <a:r>
              <a:rPr lang="en-AU" dirty="0"/>
              <a:t>Nhung Nghiem: </a:t>
            </a:r>
            <a:r>
              <a:rPr lang="en-AU" dirty="0">
                <a:hlinkClick r:id="rId5"/>
              </a:rPr>
              <a:t>nhung.nghiem@anu.edu.au</a:t>
            </a:r>
            <a:endParaRPr lang="en-AU" dirty="0"/>
          </a:p>
          <a:p>
            <a:endParaRPr lang="en-AU" dirty="0"/>
          </a:p>
        </p:txBody>
      </p:sp>
    </p:spTree>
    <p:extLst>
      <p:ext uri="{BB962C8B-B14F-4D97-AF65-F5344CB8AC3E}">
        <p14:creationId xmlns:p14="http://schemas.microsoft.com/office/powerpoint/2010/main" val="4040927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16172-E429-377E-900E-A9E0475088BF}"/>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36549E72-3DDD-A559-56E7-6CFFEFE9D064}"/>
              </a:ext>
            </a:extLst>
          </p:cNvPr>
          <p:cNvSpPr>
            <a:spLocks noGrp="1"/>
          </p:cNvSpPr>
          <p:nvPr>
            <p:ph idx="1"/>
          </p:nvPr>
        </p:nvSpPr>
        <p:spPr>
          <a:xfrm>
            <a:off x="324001" y="1203598"/>
            <a:ext cx="8478470" cy="3256693"/>
          </a:xfrm>
        </p:spPr>
        <p:txBody>
          <a:bodyPr>
            <a:normAutofit/>
          </a:bodyPr>
          <a:lstStyle/>
          <a:p>
            <a:pPr marL="342900" indent="-342900">
              <a:buFont typeface="Arial" panose="020B0604020202020204" pitchFamily="34" charset="0"/>
              <a:buChar char="•"/>
            </a:pPr>
            <a:r>
              <a:rPr lang="en-AU" dirty="0"/>
              <a:t>The United Nations Sustainable Development Goals (SDG) outline the international community’s aspiration to reduce the global maternity mortality ratio (MMR) to below 70 maternal deaths per 100,000 live births by 2030. </a:t>
            </a:r>
            <a:br>
              <a:rPr lang="en-AU" dirty="0"/>
            </a:br>
            <a:endParaRPr lang="en-AU" dirty="0"/>
          </a:p>
          <a:p>
            <a:pPr marL="342900" indent="-342900">
              <a:buFont typeface="Arial" panose="020B0604020202020204" pitchFamily="34" charset="0"/>
              <a:buChar char="•"/>
            </a:pPr>
            <a:r>
              <a:rPr lang="en-AU" dirty="0"/>
              <a:t>However, as of 2023, the average global ratio at 197 deaths per 100,000 live births remained significantly above the target. </a:t>
            </a:r>
            <a:br>
              <a:rPr lang="en-AU" dirty="0"/>
            </a:br>
            <a:endParaRPr lang="en-AU" dirty="0"/>
          </a:p>
          <a:p>
            <a:pPr marL="342900" indent="-342900">
              <a:buFont typeface="Arial" panose="020B0604020202020204" pitchFamily="34" charset="0"/>
              <a:buChar char="•"/>
            </a:pPr>
            <a:r>
              <a:rPr lang="en-AU" dirty="0"/>
              <a:t>Only a small subset of countries is projected to meet the SDG due to high country-level inequity (~95% of maternal deaths occur in LMICs)</a:t>
            </a:r>
          </a:p>
        </p:txBody>
      </p:sp>
    </p:spTree>
    <p:extLst>
      <p:ext uri="{BB962C8B-B14F-4D97-AF65-F5344CB8AC3E}">
        <p14:creationId xmlns:p14="http://schemas.microsoft.com/office/powerpoint/2010/main" val="1208295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6D1501-AFD6-C518-1068-CF21BA2B1D8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22E959-EF1A-B3EF-29B6-E9136A959478}"/>
              </a:ext>
            </a:extLst>
          </p:cNvPr>
          <p:cNvSpPr>
            <a:spLocks noGrp="1"/>
          </p:cNvSpPr>
          <p:nvPr>
            <p:ph idx="1"/>
          </p:nvPr>
        </p:nvSpPr>
        <p:spPr>
          <a:xfrm>
            <a:off x="332765" y="1203598"/>
            <a:ext cx="8478470" cy="3031541"/>
          </a:xfrm>
        </p:spPr>
        <p:txBody>
          <a:bodyPr>
            <a:normAutofit/>
          </a:bodyPr>
          <a:lstStyle/>
          <a:p>
            <a:r>
              <a:rPr lang="en-AU" dirty="0"/>
              <a:t>The World Health Organization (WHO) has highlighted:</a:t>
            </a:r>
            <a:br>
              <a:rPr lang="en-AU" dirty="0"/>
            </a:br>
            <a:endParaRPr lang="en-AU" dirty="0"/>
          </a:p>
          <a:p>
            <a:pPr marL="342900" indent="-342900">
              <a:buFont typeface="Arial" panose="020B0604020202020204" pitchFamily="34" charset="0"/>
              <a:buChar char="•"/>
            </a:pPr>
            <a:r>
              <a:rPr lang="en-AU" dirty="0"/>
              <a:t>	 how limited access to accurate, complete maternal mortality data hinders effective interventions</a:t>
            </a:r>
            <a:br>
              <a:rPr lang="en-AU" dirty="0"/>
            </a:br>
            <a:endParaRPr lang="en-AU" dirty="0"/>
          </a:p>
          <a:p>
            <a:pPr marL="342900" indent="-342900">
              <a:buFont typeface="Arial" panose="020B0604020202020204" pitchFamily="34" charset="0"/>
              <a:buChar char="•"/>
            </a:pPr>
            <a:r>
              <a:rPr lang="en-AU" dirty="0"/>
              <a:t>	especially as countries with the highest MMRs tend to have the most missing data. </a:t>
            </a:r>
          </a:p>
          <a:p>
            <a:r>
              <a:rPr lang="en-AU" dirty="0"/>
              <a:t> </a:t>
            </a:r>
            <a:endParaRPr lang="en-US" dirty="0">
              <a:solidFill>
                <a:srgbClr val="FF0000"/>
              </a:solidFill>
            </a:endParaRPr>
          </a:p>
        </p:txBody>
      </p:sp>
    </p:spTree>
    <p:extLst>
      <p:ext uri="{BB962C8B-B14F-4D97-AF65-F5344CB8AC3E}">
        <p14:creationId xmlns:p14="http://schemas.microsoft.com/office/powerpoint/2010/main" val="4153258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1EEA1-6A12-96F8-B94E-E13DF0915DF1}"/>
              </a:ext>
            </a:extLst>
          </p:cNvPr>
          <p:cNvSpPr>
            <a:spLocks noGrp="1"/>
          </p:cNvSpPr>
          <p:nvPr>
            <p:ph type="title"/>
          </p:nvPr>
        </p:nvSpPr>
        <p:spPr/>
        <p:txBody>
          <a:bodyPr>
            <a:normAutofit/>
          </a:bodyPr>
          <a:lstStyle/>
          <a:p>
            <a:r>
              <a:rPr lang="en-AU" sz="1500" dirty="0"/>
              <a:t>Ward et al 2023 Nature Medicine</a:t>
            </a:r>
            <a:endParaRPr lang="en-US" sz="1500" dirty="0"/>
          </a:p>
        </p:txBody>
      </p:sp>
      <p:pic>
        <p:nvPicPr>
          <p:cNvPr id="4" name="Content Placeholder 3" descr="A graph of the birth rate of the infant&#10;&#10;AI-generated content may be incorrect.">
            <a:extLst>
              <a:ext uri="{FF2B5EF4-FFF2-40B4-BE49-F238E27FC236}">
                <a16:creationId xmlns:a16="http://schemas.microsoft.com/office/drawing/2014/main" id="{9856E3F8-7CF2-BA0C-CE88-6C534086A785}"/>
              </a:ext>
            </a:extLst>
          </p:cNvPr>
          <p:cNvPicPr>
            <a:picLocks noGrp="1" noChangeAspect="1"/>
          </p:cNvPicPr>
          <p:nvPr>
            <p:ph idx="1"/>
          </p:nvPr>
        </p:nvPicPr>
        <p:blipFill>
          <a:blip r:embed="rId3"/>
          <a:stretch>
            <a:fillRect/>
          </a:stretch>
        </p:blipFill>
        <p:spPr>
          <a:xfrm>
            <a:off x="467544" y="807554"/>
            <a:ext cx="7797088" cy="3528392"/>
          </a:xfrm>
          <a:prstGeom prst="rect">
            <a:avLst/>
          </a:prstGeom>
        </p:spPr>
      </p:pic>
    </p:spTree>
    <p:extLst>
      <p:ext uri="{BB962C8B-B14F-4D97-AF65-F5344CB8AC3E}">
        <p14:creationId xmlns:p14="http://schemas.microsoft.com/office/powerpoint/2010/main" val="43467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911A3-7E53-BC80-E7CB-F54A322C2A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91714F-6959-4235-B4A2-1C2211726388}"/>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A1AD5359-6018-22CC-4097-C85A05143832}"/>
              </a:ext>
            </a:extLst>
          </p:cNvPr>
          <p:cNvSpPr>
            <a:spLocks noGrp="1"/>
          </p:cNvSpPr>
          <p:nvPr>
            <p:ph idx="1"/>
          </p:nvPr>
        </p:nvSpPr>
        <p:spPr>
          <a:xfrm>
            <a:off x="323528" y="1203598"/>
            <a:ext cx="8478470" cy="3031541"/>
          </a:xfrm>
        </p:spPr>
        <p:txBody>
          <a:bodyPr>
            <a:normAutofit/>
          </a:bodyPr>
          <a:lstStyle/>
          <a:p>
            <a:pPr lvl="0"/>
            <a:endParaRPr lang="en-AU" dirty="0"/>
          </a:p>
          <a:p>
            <a:pPr marL="342900" lvl="1" indent="-342900">
              <a:buFont typeface="Arial" panose="020B0604020202020204" pitchFamily="34" charset="0"/>
              <a:buChar char="•"/>
            </a:pPr>
            <a:r>
              <a:rPr lang="en-AU" sz="2000" dirty="0">
                <a:solidFill>
                  <a:schemeClr val="accent1"/>
                </a:solidFill>
                <a:latin typeface="+mj-lt"/>
              </a:rPr>
              <a:t>Provide an alternative method for estimating and forecasting countries’ MMR using interpretable machine learning methods and a wider variety of dependent feature variables than used by the UN MMEIG and GBD Study.</a:t>
            </a:r>
          </a:p>
          <a:p>
            <a:pPr marL="342900" lvl="1" indent="-342900">
              <a:buFont typeface="Arial" panose="020B0604020202020204" pitchFamily="34" charset="0"/>
              <a:buChar char="•"/>
            </a:pPr>
            <a:r>
              <a:rPr lang="en-AU" sz="2000" dirty="0">
                <a:solidFill>
                  <a:schemeClr val="accent1"/>
                </a:solidFill>
                <a:latin typeface="+mj-lt"/>
              </a:rPr>
              <a:t>These estimations and forecasts can be used to inform policy.</a:t>
            </a:r>
            <a:br>
              <a:rPr lang="en-AU" sz="2000" dirty="0">
                <a:solidFill>
                  <a:schemeClr val="accent1"/>
                </a:solidFill>
                <a:latin typeface="+mj-lt"/>
              </a:rPr>
            </a:br>
            <a:endParaRPr lang="en-AU" sz="2000" dirty="0">
              <a:solidFill>
                <a:schemeClr val="accent1"/>
              </a:solidFill>
              <a:latin typeface="+mj-lt"/>
            </a:endParaRPr>
          </a:p>
          <a:p>
            <a:r>
              <a:rPr lang="en-AU" dirty="0"/>
              <a:t> </a:t>
            </a:r>
            <a:endParaRPr lang="en-US" dirty="0">
              <a:solidFill>
                <a:srgbClr val="FF0000"/>
              </a:solidFill>
            </a:endParaRPr>
          </a:p>
        </p:txBody>
      </p:sp>
    </p:spTree>
    <p:extLst>
      <p:ext uri="{BB962C8B-B14F-4D97-AF65-F5344CB8AC3E}">
        <p14:creationId xmlns:p14="http://schemas.microsoft.com/office/powerpoint/2010/main" val="869109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0BA3-60AC-1235-D213-E041A9A75352}"/>
              </a:ext>
            </a:extLst>
          </p:cNvPr>
          <p:cNvSpPr>
            <a:spLocks noGrp="1"/>
          </p:cNvSpPr>
          <p:nvPr>
            <p:ph type="title"/>
          </p:nvPr>
        </p:nvSpPr>
        <p:spPr/>
        <p:txBody>
          <a:bodyPr/>
          <a:lstStyle/>
          <a:p>
            <a:r>
              <a:rPr lang="en-US" dirty="0"/>
              <a:t>Aims</a:t>
            </a:r>
          </a:p>
        </p:txBody>
      </p:sp>
      <p:sp>
        <p:nvSpPr>
          <p:cNvPr id="3" name="Content Placeholder 2">
            <a:extLst>
              <a:ext uri="{FF2B5EF4-FFF2-40B4-BE49-F238E27FC236}">
                <a16:creationId xmlns:a16="http://schemas.microsoft.com/office/drawing/2014/main" id="{F58C8107-B068-D581-A333-7B4284545739}"/>
              </a:ext>
            </a:extLst>
          </p:cNvPr>
          <p:cNvSpPr>
            <a:spLocks noGrp="1"/>
          </p:cNvSpPr>
          <p:nvPr>
            <p:ph idx="1"/>
          </p:nvPr>
        </p:nvSpPr>
        <p:spPr/>
        <p:txBody>
          <a:bodyPr/>
          <a:lstStyle/>
          <a:p>
            <a:pPr marL="342900" lvl="0" indent="-342900">
              <a:buFont typeface="Arial" panose="020B0604020202020204" pitchFamily="34" charset="0"/>
              <a:buChar char="•"/>
            </a:pPr>
            <a:r>
              <a:rPr lang="en-AU" dirty="0"/>
              <a:t>To predict the MMR for different countries between 1985 and 2018 using a mixture of socio-economic and health-related data sourced from the World Bank and World Health Organisation.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AU" dirty="0"/>
              <a:t>To identify the variables with the highest predictive power for the MMR, thus highlighting potential important areas that public health policies can target to reduce MMR.</a:t>
            </a:r>
            <a:endParaRPr lang="en-US" dirty="0"/>
          </a:p>
        </p:txBody>
      </p:sp>
    </p:spTree>
    <p:extLst>
      <p:ext uri="{BB962C8B-B14F-4D97-AF65-F5344CB8AC3E}">
        <p14:creationId xmlns:p14="http://schemas.microsoft.com/office/powerpoint/2010/main" val="1173252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121F2-3F0B-5954-29DF-79D85809A73C}"/>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4642083D-E8C3-2D98-5927-6BD57E9B4F81}"/>
              </a:ext>
            </a:extLst>
          </p:cNvPr>
          <p:cNvSpPr>
            <a:spLocks noGrp="1"/>
          </p:cNvSpPr>
          <p:nvPr>
            <p:ph idx="1"/>
          </p:nvPr>
        </p:nvSpPr>
        <p:spPr/>
        <p:txBody>
          <a:bodyPr/>
          <a:lstStyle/>
          <a:p>
            <a:pPr marL="342900" indent="-342900">
              <a:buFont typeface="Arial" panose="020B0604020202020204" pitchFamily="34" charset="0"/>
              <a:buChar char="•"/>
            </a:pPr>
            <a:r>
              <a:rPr lang="en-AU" dirty="0"/>
              <a:t>We merged data from the World Bank’s Gender Data Portal and the WHO’s Health Inequality Data Repository that was collected between 1985 and 2018. </a:t>
            </a:r>
          </a:p>
          <a:p>
            <a:pPr marL="342900" indent="-342900">
              <a:buFont typeface="Arial" panose="020B0604020202020204" pitchFamily="34" charset="0"/>
              <a:buChar char="•"/>
            </a:pPr>
            <a:r>
              <a:rPr lang="en-AU" dirty="0"/>
              <a:t>The final merged dataset contains 2789 observations and 721 features and covers 172 countries.</a:t>
            </a:r>
          </a:p>
          <a:p>
            <a:pPr marL="342900" indent="-342900">
              <a:buFont typeface="Arial" panose="020B0604020202020204" pitchFamily="34" charset="0"/>
              <a:buChar char="•"/>
            </a:pPr>
            <a:r>
              <a:rPr lang="en-AU" dirty="0"/>
              <a:t>Variables (features) including </a:t>
            </a:r>
            <a:r>
              <a:rPr lang="en-AU" sz="2000" dirty="0">
                <a:solidFill>
                  <a:schemeClr val="accent1"/>
                </a:solidFill>
                <a:latin typeface="+mj-lt"/>
              </a:rPr>
              <a:t>country income level, ’mortality rate, infant (per 1,000 live births)’, and cause-specific mortality rates, as well as a variety of other socioeconomic, environmental and health-related indicators.</a:t>
            </a:r>
          </a:p>
        </p:txBody>
      </p:sp>
    </p:spTree>
    <p:extLst>
      <p:ext uri="{BB962C8B-B14F-4D97-AF65-F5344CB8AC3E}">
        <p14:creationId xmlns:p14="http://schemas.microsoft.com/office/powerpoint/2010/main" val="2541998435"/>
      </p:ext>
    </p:extLst>
  </p:cSld>
  <p:clrMapOvr>
    <a:masterClrMapping/>
  </p:clrMapOvr>
</p:sld>
</file>

<file path=ppt/theme/theme1.xml><?xml version="1.0" encoding="utf-8"?>
<a:theme xmlns:a="http://schemas.openxmlformats.org/drawingml/2006/main" name="ANU">
  <a:themeElements>
    <a:clrScheme name="ANU Colours">
      <a:dk1>
        <a:sysClr val="windowText" lastClr="000000"/>
      </a:dk1>
      <a:lt1>
        <a:sysClr val="window" lastClr="FFFFFF"/>
      </a:lt1>
      <a:dk2>
        <a:srgbClr val="000000"/>
      </a:dk2>
      <a:lt2>
        <a:srgbClr val="FFFFFF"/>
      </a:lt2>
      <a:accent1>
        <a:srgbClr val="BE830E"/>
      </a:accent1>
      <a:accent2>
        <a:srgbClr val="DFC187"/>
      </a:accent2>
      <a:accent3>
        <a:srgbClr val="F5EDDE"/>
      </a:accent3>
      <a:accent4>
        <a:srgbClr val="BE4E0E"/>
      </a:accent4>
      <a:accent5>
        <a:srgbClr val="CB7352"/>
      </a:accent5>
      <a:accent6>
        <a:srgbClr val="F2DCD4"/>
      </a:accent6>
      <a:hlink>
        <a:srgbClr val="BE830E"/>
      </a:hlink>
      <a:folHlink>
        <a:srgbClr val="BE4E0E"/>
      </a:folHlink>
    </a:clrScheme>
    <a:fontScheme name="ANU Fonts">
      <a:majorFont>
        <a:latin typeface="Public Sans"/>
        <a:ea typeface=""/>
        <a:cs typeface=""/>
      </a:majorFont>
      <a:minorFont>
        <a:latin typeface="Public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6E6E6"/>
        </a:solidFill>
        <a:ln>
          <a:noFill/>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Light_Master_ANU.potx" id="{BE77F841-62D2-4283-B946-D020D7A6E589}" vid="{6AE303E1-1AC9-43FD-A23F-7741700014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xml><?xml version="1.0" encoding="utf-8"?>
<customUI xmlns="http://schemas.microsoft.com/office/2006/01/customui">
  <ribbon startFromScratch="false">
    <tabs>
      <tab id="CustomTab" label="ANU" insertBeforeMso="TabHome" keytip="Q">
        <group idMso="GroupSlides"/>
        <group id="Group1" label="Change Bullet Styles">
          <button idMso="IndentDecrease" visible="true" label="Decrease List Level" size="large"/>
          <button idMso="IndentIncrease" visible="true" label="Increase List Level" size="large"/>
        </group>
        <group id="Group2" label=" ">
          <checkBox idMso="GuidesShowHide" label="Guides"/>
          <splitButton id="groupsplitbutton" size="normal">
            <button idMso="ObjectsGroup"/>
            <menu id="groupsplitmenu" itemSize="large">
              <button idMso="ObjectsUngroup" description="Un-group selected objects" screentip="Un-group selected objects"/>
              <button idMso="ObjectsRegroup" description="Combine and re-Group selected objects" screentip="Combine and re-Group selected objects"/>
            </menu>
          </splitButton>
          <splitButton id="Cropping" size="normal">
            <toggleButton idMso="PictureCrop" label="Crop Tools"/>
            <menu id="CropMenu" itemSize="large">
              <button idMso="PictureFitCrop" description="Resize picture to fit the placeholder proportionally"/>
              <menuSeparator id="croppingmenu2"/>
              <menu idMso="PictureCropAspectRatioMenu" description="Crop image to selected aspect ratio"/>
              <gallery idMso="PictureShapeGallery" description="Crop image to selected shape"/>
            </menu>
          </splitButton>
          <separator id="sep1"/>
          <splitButton idMso="MenuAccessibility" visible="true" size="large"/>
          <separator id="Acc"/>
          <toggleButton idMso="AltTextPaneRibbon" visible="true" size="large"/>
          <separator id="sep5"/>
          <button idMso="ZoomFitToWindow" size="large" label="Fit to Window"/>
          <separator id="sep2"/>
          <splitButton id="sendbacksplitbutton" size="large">
            <button idMso="ObjectSendToBack" label="Send to Back"/>
            <menu id="sendbacksplitmenu" itemSize="large">
              <button idMso="ObjectBringToFront" label="Bring to Front"/>
            </menu>
          </splitButton>
          <separator id="sep3"/>
          <toggleButton idMso="SelectionPane" label="Selection Pane" size="large"/>
        </group>
        <group id="group3" label=" ">
          <button idMso="HeaderFooterInsert" size="large"/>
          <button idMso="PasteTextOnly" size="large" imageMso="Paste" label="Paste Unformatted"/>
        </group>
      </tab>
    </tabs>
  </ribbon>
</customUI>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5BC80ADFEB56945AD4604F6B3E2F1ED" ma:contentTypeVersion="0" ma:contentTypeDescription="Create a new document." ma:contentTypeScope="" ma:versionID="232bd372c764bce5f02db5c8f7415b42">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AA589C7-82A0-4821-AB21-D51B35A42A30}">
  <ds:schemaRefs>
    <ds:schemaRef ds:uri="http://schemas.microsoft.com/sharepoint/v3/contenttype/forms"/>
  </ds:schemaRefs>
</ds:datastoreItem>
</file>

<file path=customXml/itemProps2.xml><?xml version="1.0" encoding="utf-8"?>
<ds:datastoreItem xmlns:ds="http://schemas.openxmlformats.org/officeDocument/2006/customXml" ds:itemID="{E5CB24BA-FE10-4C17-BA6D-EFA0363846FB}">
  <ds:schemaRefs>
    <ds:schemaRef ds:uri="http://purl.org/dc/dcmitype/"/>
    <ds:schemaRef ds:uri="http://schemas.openxmlformats.org/package/2006/metadata/core-properties"/>
    <ds:schemaRef ds:uri="http://purl.org/dc/elements/1.1/"/>
    <ds:schemaRef ds:uri="http://schemas.microsoft.com/office/2006/documentManagement/types"/>
    <ds:schemaRef ds:uri="http://www.w3.org/XML/1998/namespace"/>
    <ds:schemaRef ds:uri="http://schemas.microsoft.com/office/infopath/2007/PartnerControl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CAC23056-B09F-4763-AA47-2DA50D9CD1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1181</TotalTime>
  <Words>1333</Words>
  <Application>Microsoft Macintosh PowerPoint</Application>
  <PresentationFormat>On-screen Show (16:9)</PresentationFormat>
  <Paragraphs>175</Paragraphs>
  <Slides>31</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Aptos</vt:lpstr>
      <vt:lpstr>Aptos Narrow</vt:lpstr>
      <vt:lpstr>Arial</vt:lpstr>
      <vt:lpstr>Calibri</vt:lpstr>
      <vt:lpstr>Cambria Math</vt:lpstr>
      <vt:lpstr>IBM Plex Sans</vt:lpstr>
      <vt:lpstr>Public Sans</vt:lpstr>
      <vt:lpstr>Public Sans Light</vt:lpstr>
      <vt:lpstr>ANU</vt:lpstr>
      <vt:lpstr>Using Machine Learning Methods to Predict Global Maternal Mortality Ratios</vt:lpstr>
      <vt:lpstr>Acknowledgement of the country</vt:lpstr>
      <vt:lpstr>Outlines</vt:lpstr>
      <vt:lpstr>Background</vt:lpstr>
      <vt:lpstr>PowerPoint Presentation</vt:lpstr>
      <vt:lpstr>Ward et al 2023 Nature Medicine</vt:lpstr>
      <vt:lpstr>Motivation</vt:lpstr>
      <vt:lpstr>Aims</vt:lpstr>
      <vt:lpstr>Methods</vt:lpstr>
      <vt:lpstr>Summary information about the datasets used in this study. </vt:lpstr>
      <vt:lpstr>PowerPoint Presentation</vt:lpstr>
      <vt:lpstr>Summary Statistics</vt:lpstr>
      <vt:lpstr>We tested different combinations of pre-processing, i.e., missing data thresholding.</vt:lpstr>
      <vt:lpstr>We also performed features selection</vt:lpstr>
      <vt:lpstr>Modelling techniques</vt:lpstr>
      <vt:lpstr>ML models employed</vt:lpstr>
      <vt:lpstr>For example, the relative error of the base Random Forest model for different feature selections</vt:lpstr>
      <vt:lpstr>The random forest ensemble performs much better than all other base or ensemble models for the relative error metric</vt:lpstr>
      <vt:lpstr>PowerPoint Presentation</vt:lpstr>
      <vt:lpstr>Relative error in random forest ensemble predictions versus income level for split by country.</vt:lpstr>
      <vt:lpstr>PowerPoint Presentation</vt:lpstr>
      <vt:lpstr>Sensitivity analysis for the final model (built models by income-level)</vt:lpstr>
      <vt:lpstr>Most valued model by random forest ensemble Many of these features are valued in the literature (contraception prevalence, infant mortality, literacy, wasting, HIV)  </vt:lpstr>
      <vt:lpstr>Second most valued model by random forest ensemble </vt:lpstr>
      <vt:lpstr>Discussion</vt:lpstr>
      <vt:lpstr>Comparison to Existing Literature Methods</vt:lpstr>
      <vt:lpstr>Comparison to Existing Literature Methods</vt:lpstr>
      <vt:lpstr>Comparison to Existing Literature Methods</vt:lpstr>
      <vt:lpstr>PowerPoint Presentation</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Nhung Nghiem</dc:creator>
  <cp:lastModifiedBy>Rosie Rosenberg</cp:lastModifiedBy>
  <cp:revision>2</cp:revision>
  <dcterms:created xsi:type="dcterms:W3CDTF">2025-09-09T11:10:26Z</dcterms:created>
  <dcterms:modified xsi:type="dcterms:W3CDTF">2025-09-11T12:17:59Z</dcterms:modified>
  <cp:category>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0x010100F5BC80ADFEB56945AD4604F6B3E2F1ED</vt:lpwstr>
  </property>
  <property fmtid="{D5CDD505-2E9C-101B-9397-08002B2CF9AE}" pid="3" name="Order">
    <vt:r8>100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ies>
</file>