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62" r:id="rId5"/>
    <p:sldId id="263" r:id="rId6"/>
    <p:sldId id="268" r:id="rId7"/>
    <p:sldId id="270" r:id="rId8"/>
    <p:sldId id="265" r:id="rId9"/>
    <p:sldId id="274" r:id="rId10"/>
    <p:sldId id="272" r:id="rId11"/>
    <p:sldId id="271" r:id="rId12"/>
    <p:sldId id="275" r:id="rId13"/>
    <p:sldId id="276" r:id="rId14"/>
    <p:sldId id="277" r:id="rId15"/>
    <p:sldId id="278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85C"/>
    <a:srgbClr val="228BE6"/>
    <a:srgbClr val="F7F6F9"/>
    <a:srgbClr val="F9FCFE"/>
    <a:srgbClr val="C8D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D7090-84F3-8D41-8598-FC176194C878}" v="1984" dt="2023-10-12T15:58:06.213"/>
    <p1510:client id="{6B3D5E0D-9D9B-CC40-81A6-5A5C4C1C233A}" v="2" dt="2023-10-12T11:53:36.209"/>
    <p1510:client id="{B3B4748D-8D8C-4197-8CD0-140F55F96FCB}" v="5" dt="2023-10-12T14:41:26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髙橋 龍之介" userId="fb5f63bb-e374-4d84-bb7e-658c95b10222" providerId="ADAL" clId="{6B3D5E0D-9D9B-CC40-81A6-5A5C4C1C233A}"/>
    <pc:docChg chg="undo custSel modSld">
      <pc:chgData name="髙橋 龍之介" userId="fb5f63bb-e374-4d84-bb7e-658c95b10222" providerId="ADAL" clId="{6B3D5E0D-9D9B-CC40-81A6-5A5C4C1C233A}" dt="2023-10-12T11:57:25.273" v="1434" actId="20577"/>
      <pc:docMkLst>
        <pc:docMk/>
      </pc:docMkLst>
      <pc:sldChg chg="modSp mod modNotesTx">
        <pc:chgData name="髙橋 龍之介" userId="fb5f63bb-e374-4d84-bb7e-658c95b10222" providerId="ADAL" clId="{6B3D5E0D-9D9B-CC40-81A6-5A5C4C1C233A}" dt="2023-10-12T11:54:10.991" v="648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6B3D5E0D-9D9B-CC40-81A6-5A5C4C1C233A}" dt="2023-10-09T15:09:43.134" v="10" actId="1038"/>
          <ac:spMkLst>
            <pc:docMk/>
            <pc:sldMk cId="3303306075" sldId="258"/>
            <ac:spMk id="9" creationId="{A8E64F11-44E7-BD32-8F89-D36CE4289DB4}"/>
          </ac:spMkLst>
        </pc:spChg>
      </pc:sldChg>
      <pc:sldChg chg="modNotesTx">
        <pc:chgData name="髙橋 龍之介" userId="fb5f63bb-e374-4d84-bb7e-658c95b10222" providerId="ADAL" clId="{6B3D5E0D-9D9B-CC40-81A6-5A5C4C1C233A}" dt="2023-10-12T11:54:53.399" v="805" actId="20577"/>
        <pc:sldMkLst>
          <pc:docMk/>
          <pc:sldMk cId="3543509667" sldId="259"/>
        </pc:sldMkLst>
      </pc:sldChg>
      <pc:sldChg chg="modNotesTx">
        <pc:chgData name="髙橋 龍之介" userId="fb5f63bb-e374-4d84-bb7e-658c95b10222" providerId="ADAL" clId="{6B3D5E0D-9D9B-CC40-81A6-5A5C4C1C233A}" dt="2023-10-12T11:56:05.846" v="1096" actId="20577"/>
        <pc:sldMkLst>
          <pc:docMk/>
          <pc:sldMk cId="76414618" sldId="260"/>
        </pc:sldMkLst>
      </pc:sldChg>
      <pc:sldChg chg="modNotesTx">
        <pc:chgData name="髙橋 龍之介" userId="fb5f63bb-e374-4d84-bb7e-658c95b10222" providerId="ADAL" clId="{6B3D5E0D-9D9B-CC40-81A6-5A5C4C1C233A}" dt="2023-10-12T11:57:25.273" v="1434" actId="20577"/>
        <pc:sldMkLst>
          <pc:docMk/>
          <pc:sldMk cId="675724547" sldId="261"/>
        </pc:sldMkLst>
      </pc:sldChg>
    </pc:docChg>
  </pc:docChgLst>
  <pc:docChgLst>
    <pc:chgData name="髙橋 龍之介" userId="fb5f63bb-e374-4d84-bb7e-658c95b10222" providerId="ADAL" clId="{523D7090-84F3-8D41-8598-FC176194C878}"/>
    <pc:docChg chg="undo redo custSel addSld delSld modSld sldOrd">
      <pc:chgData name="髙橋 龍之介" userId="fb5f63bb-e374-4d84-bb7e-658c95b10222" providerId="ADAL" clId="{523D7090-84F3-8D41-8598-FC176194C878}" dt="2023-10-12T15:58:06.213" v="1983" actId="20577"/>
      <pc:docMkLst>
        <pc:docMk/>
      </pc:docMkLst>
      <pc:sldChg chg="modSp del mod">
        <pc:chgData name="髙橋 龍之介" userId="fb5f63bb-e374-4d84-bb7e-658c95b10222" providerId="ADAL" clId="{523D7090-84F3-8D41-8598-FC176194C878}" dt="2023-10-12T14:54:45.439" v="183" actId="2696"/>
        <pc:sldMkLst>
          <pc:docMk/>
          <pc:sldMk cId="675724547" sldId="261"/>
        </pc:sldMkLst>
        <pc:spChg chg="mod">
          <ac:chgData name="髙橋 龍之介" userId="fb5f63bb-e374-4d84-bb7e-658c95b10222" providerId="ADAL" clId="{523D7090-84F3-8D41-8598-FC176194C878}" dt="2023-10-12T14:48:29.905" v="8" actId="1076"/>
          <ac:spMkLst>
            <pc:docMk/>
            <pc:sldMk cId="675724547" sldId="261"/>
            <ac:spMk id="2" creationId="{F07BAB88-0FB4-C652-CD86-4F50D69B8811}"/>
          </ac:spMkLst>
        </pc:spChg>
      </pc:sldChg>
      <pc:sldChg chg="addSp delSp modSp add del mod ord modNotesTx">
        <pc:chgData name="髙橋 龍之介" userId="fb5f63bb-e374-4d84-bb7e-658c95b10222" providerId="ADAL" clId="{523D7090-84F3-8D41-8598-FC176194C878}" dt="2023-10-12T15:19:27.532" v="819" actId="14861"/>
        <pc:sldMkLst>
          <pc:docMk/>
          <pc:sldMk cId="1404375184" sldId="262"/>
        </pc:sldMkLst>
        <pc:spChg chg="del">
          <ac:chgData name="髙橋 龍之介" userId="fb5f63bb-e374-4d84-bb7e-658c95b10222" providerId="ADAL" clId="{523D7090-84F3-8D41-8598-FC176194C878}" dt="2023-10-12T14:47:55.606" v="2" actId="478"/>
          <ac:spMkLst>
            <pc:docMk/>
            <pc:sldMk cId="1404375184" sldId="262"/>
            <ac:spMk id="2" creationId="{F07BAB88-0FB4-C652-CD86-4F50D69B8811}"/>
          </ac:spMkLst>
        </pc:spChg>
        <pc:spChg chg="add mod">
          <ac:chgData name="髙橋 龍之介" userId="fb5f63bb-e374-4d84-bb7e-658c95b10222" providerId="ADAL" clId="{523D7090-84F3-8D41-8598-FC176194C878}" dt="2023-10-12T15:19:27.532" v="819" actId="14861"/>
          <ac:spMkLst>
            <pc:docMk/>
            <pc:sldMk cId="1404375184" sldId="262"/>
            <ac:spMk id="3" creationId="{8ED80A17-7122-2BFC-FA44-B655A17D05F5}"/>
          </ac:spMkLst>
        </pc:spChg>
        <pc:spChg chg="add mod">
          <ac:chgData name="髙橋 龍之介" userId="fb5f63bb-e374-4d84-bb7e-658c95b10222" providerId="ADAL" clId="{523D7090-84F3-8D41-8598-FC176194C878}" dt="2023-10-12T14:57:17.928" v="263" actId="20577"/>
          <ac:spMkLst>
            <pc:docMk/>
            <pc:sldMk cId="1404375184" sldId="262"/>
            <ac:spMk id="4" creationId="{4D19DEF6-BDBC-1373-C5B6-19DB2CC8175D}"/>
          </ac:spMkLst>
        </pc:spChg>
        <pc:spChg chg="add mod">
          <ac:chgData name="髙橋 龍之介" userId="fb5f63bb-e374-4d84-bb7e-658c95b10222" providerId="ADAL" clId="{523D7090-84F3-8D41-8598-FC176194C878}" dt="2023-10-12T14:51:12.367" v="118" actId="1076"/>
          <ac:spMkLst>
            <pc:docMk/>
            <pc:sldMk cId="1404375184" sldId="262"/>
            <ac:spMk id="5" creationId="{D1591A39-D30F-EDFB-6B8C-1E0AECB85087}"/>
          </ac:spMkLst>
        </pc:spChg>
        <pc:spChg chg="add mod">
          <ac:chgData name="髙橋 龍之介" userId="fb5f63bb-e374-4d84-bb7e-658c95b10222" providerId="ADAL" clId="{523D7090-84F3-8D41-8598-FC176194C878}" dt="2023-10-12T14:52:04.362" v="175" actId="20577"/>
          <ac:spMkLst>
            <pc:docMk/>
            <pc:sldMk cId="1404375184" sldId="262"/>
            <ac:spMk id="6" creationId="{329727C4-A8C6-7094-E382-12CE8220F3C7}"/>
          </ac:spMkLst>
        </pc:spChg>
        <pc:spChg chg="add del mod">
          <ac:chgData name="髙橋 龍之介" userId="fb5f63bb-e374-4d84-bb7e-658c95b10222" providerId="ADAL" clId="{523D7090-84F3-8D41-8598-FC176194C878}" dt="2023-10-12T14:54:29.040" v="177"/>
          <ac:spMkLst>
            <pc:docMk/>
            <pc:sldMk cId="1404375184" sldId="262"/>
            <ac:spMk id="7" creationId="{5BB842F0-0FF8-146F-C544-FD1B91BA71E5}"/>
          </ac:spMkLst>
        </pc:spChg>
      </pc:sldChg>
      <pc:sldChg chg="addSp delSp modSp add mod modNotesTx">
        <pc:chgData name="髙橋 龍之介" userId="fb5f63bb-e374-4d84-bb7e-658c95b10222" providerId="ADAL" clId="{523D7090-84F3-8D41-8598-FC176194C878}" dt="2023-10-12T15:20:41.992" v="867" actId="14861"/>
        <pc:sldMkLst>
          <pc:docMk/>
          <pc:sldMk cId="2719060405" sldId="263"/>
        </pc:sldMkLst>
        <pc:spChg chg="add mod">
          <ac:chgData name="髙橋 龍之介" userId="fb5f63bb-e374-4d84-bb7e-658c95b10222" providerId="ADAL" clId="{523D7090-84F3-8D41-8598-FC176194C878}" dt="2023-10-12T15:17:13.748" v="799" actId="14861"/>
          <ac:spMkLst>
            <pc:docMk/>
            <pc:sldMk cId="2719060405" sldId="263"/>
            <ac:spMk id="2" creationId="{8E9C6CB4-9022-4D48-4115-8BD8E89F463D}"/>
          </ac:spMkLst>
        </pc:spChg>
        <pc:spChg chg="add del mod">
          <ac:chgData name="髙橋 龍之介" userId="fb5f63bb-e374-4d84-bb7e-658c95b10222" providerId="ADAL" clId="{523D7090-84F3-8D41-8598-FC176194C878}" dt="2023-10-12T15:00:47.305" v="365"/>
          <ac:spMkLst>
            <pc:docMk/>
            <pc:sldMk cId="2719060405" sldId="263"/>
            <ac:spMk id="3" creationId="{793D7A21-3494-6416-42EE-A5D0BE9B193A}"/>
          </ac:spMkLst>
        </pc:spChg>
        <pc:spChg chg="add mod">
          <ac:chgData name="髙橋 龍之介" userId="fb5f63bb-e374-4d84-bb7e-658c95b10222" providerId="ADAL" clId="{523D7090-84F3-8D41-8598-FC176194C878}" dt="2023-10-12T15:20:41.992" v="867" actId="14861"/>
          <ac:spMkLst>
            <pc:docMk/>
            <pc:sldMk cId="2719060405" sldId="263"/>
            <ac:spMk id="4" creationId="{D8BB78CF-3858-E8D6-5589-790932E4D1A2}"/>
          </ac:spMkLst>
        </pc:spChg>
        <pc:spChg chg="add mod">
          <ac:chgData name="髙橋 龍之介" userId="fb5f63bb-e374-4d84-bb7e-658c95b10222" providerId="ADAL" clId="{523D7090-84F3-8D41-8598-FC176194C878}" dt="2023-10-12T15:20:41.992" v="867" actId="14861"/>
          <ac:spMkLst>
            <pc:docMk/>
            <pc:sldMk cId="2719060405" sldId="263"/>
            <ac:spMk id="5" creationId="{8D700297-9F90-9D4B-9B73-68306D252011}"/>
          </ac:spMkLst>
        </pc:spChg>
      </pc:sldChg>
      <pc:sldChg chg="add del">
        <pc:chgData name="髙橋 龍之介" userId="fb5f63bb-e374-4d84-bb7e-658c95b10222" providerId="ADAL" clId="{523D7090-84F3-8D41-8598-FC176194C878}" dt="2023-10-12T14:55:11.205" v="230" actId="2696"/>
        <pc:sldMkLst>
          <pc:docMk/>
          <pc:sldMk cId="664071888" sldId="264"/>
        </pc:sldMkLst>
      </pc:sldChg>
      <pc:sldChg chg="addSp delSp modSp add mod modNotesTx">
        <pc:chgData name="髙橋 龍之介" userId="fb5f63bb-e374-4d84-bb7e-658c95b10222" providerId="ADAL" clId="{523D7090-84F3-8D41-8598-FC176194C878}" dt="2023-10-12T15:31:13.301" v="1278" actId="14861"/>
        <pc:sldMkLst>
          <pc:docMk/>
          <pc:sldMk cId="395132968" sldId="265"/>
        </pc:sldMkLst>
        <pc:spChg chg="add del mod">
          <ac:chgData name="髙橋 龍之介" userId="fb5f63bb-e374-4d84-bb7e-658c95b10222" providerId="ADAL" clId="{523D7090-84F3-8D41-8598-FC176194C878}" dt="2023-10-12T15:30:20.804" v="1259" actId="478"/>
          <ac:spMkLst>
            <pc:docMk/>
            <pc:sldMk cId="395132968" sldId="265"/>
            <ac:spMk id="2" creationId="{5B4869CD-B2DB-E6EE-045E-5EEFAB1DC2D4}"/>
          </ac:spMkLst>
        </pc:spChg>
        <pc:spChg chg="add mod">
          <ac:chgData name="髙橋 龍之介" userId="fb5f63bb-e374-4d84-bb7e-658c95b10222" providerId="ADAL" clId="{523D7090-84F3-8D41-8598-FC176194C878}" dt="2023-10-12T15:31:02.390" v="1277" actId="20577"/>
          <ac:spMkLst>
            <pc:docMk/>
            <pc:sldMk cId="395132968" sldId="265"/>
            <ac:spMk id="19" creationId="{F57ECE21-1E84-1DF7-F50A-5EB676F355DF}"/>
          </ac:spMkLst>
        </pc:spChg>
        <pc:spChg chg="add del mod">
          <ac:chgData name="髙橋 龍之介" userId="fb5f63bb-e374-4d84-bb7e-658c95b10222" providerId="ADAL" clId="{523D7090-84F3-8D41-8598-FC176194C878}" dt="2023-10-12T15:20:53.821" v="869" actId="478"/>
          <ac:spMkLst>
            <pc:docMk/>
            <pc:sldMk cId="395132968" sldId="265"/>
            <ac:spMk id="20" creationId="{7DB35511-575C-1E43-2ABF-2E0E661A031B}"/>
          </ac:spMkLst>
        </pc:spChg>
        <pc:spChg chg="add mod">
          <ac:chgData name="髙橋 龍之介" userId="fb5f63bb-e374-4d84-bb7e-658c95b10222" providerId="ADAL" clId="{523D7090-84F3-8D41-8598-FC176194C878}" dt="2023-10-12T15:31:13.301" v="1278" actId="14861"/>
          <ac:spMkLst>
            <pc:docMk/>
            <pc:sldMk cId="395132968" sldId="265"/>
            <ac:spMk id="22" creationId="{AF7249E1-3C0B-E41B-744B-61714DE27B8D}"/>
          </ac:spMkLst>
        </pc:spChg>
        <pc:picChg chg="add del">
          <ac:chgData name="髙橋 龍之介" userId="fb5f63bb-e374-4d84-bb7e-658c95b10222" providerId="ADAL" clId="{523D7090-84F3-8D41-8598-FC176194C878}" dt="2023-10-12T15:10:27.646" v="638" actId="478"/>
          <ac:picMkLst>
            <pc:docMk/>
            <pc:sldMk cId="395132968" sldId="265"/>
            <ac:picMk id="3" creationId="{BC11A6CA-BB13-89C5-1677-3622A138586F}"/>
          </ac:picMkLst>
        </pc:picChg>
        <pc:picChg chg="add del">
          <ac:chgData name="髙橋 龍之介" userId="fb5f63bb-e374-4d84-bb7e-658c95b10222" providerId="ADAL" clId="{523D7090-84F3-8D41-8598-FC176194C878}" dt="2023-10-12T15:10:25.828" v="637" actId="478"/>
          <ac:picMkLst>
            <pc:docMk/>
            <pc:sldMk cId="395132968" sldId="265"/>
            <ac:picMk id="4" creationId="{CEBB8F37-95A3-11BE-823C-4B52BA7CEF56}"/>
          </ac:picMkLst>
        </pc:picChg>
        <pc:picChg chg="add del mod">
          <ac:chgData name="髙橋 龍之介" userId="fb5f63bb-e374-4d84-bb7e-658c95b10222" providerId="ADAL" clId="{523D7090-84F3-8D41-8598-FC176194C878}" dt="2023-10-12T15:15:44.971" v="772" actId="478"/>
          <ac:picMkLst>
            <pc:docMk/>
            <pc:sldMk cId="395132968" sldId="265"/>
            <ac:picMk id="6" creationId="{2231A22A-D62B-335B-366C-F073C792A0FE}"/>
          </ac:picMkLst>
        </pc:picChg>
        <pc:picChg chg="add del mod">
          <ac:chgData name="髙橋 龍之介" userId="fb5f63bb-e374-4d84-bb7e-658c95b10222" providerId="ADAL" clId="{523D7090-84F3-8D41-8598-FC176194C878}" dt="2023-10-12T15:20:55.666" v="870" actId="478"/>
          <ac:picMkLst>
            <pc:docMk/>
            <pc:sldMk cId="395132968" sldId="265"/>
            <ac:picMk id="8" creationId="{BE00848B-7F3F-A122-9317-DCC2A9F6AE8F}"/>
          </ac:picMkLst>
        </pc:picChg>
        <pc:picChg chg="add del mod">
          <ac:chgData name="髙橋 龍之介" userId="fb5f63bb-e374-4d84-bb7e-658c95b10222" providerId="ADAL" clId="{523D7090-84F3-8D41-8598-FC176194C878}" dt="2023-10-12T15:15:44.971" v="772" actId="478"/>
          <ac:picMkLst>
            <pc:docMk/>
            <pc:sldMk cId="395132968" sldId="265"/>
            <ac:picMk id="10" creationId="{CB1C6389-7E20-8D15-9AE1-33003B08D0CA}"/>
          </ac:picMkLst>
        </pc:picChg>
        <pc:picChg chg="add del mod">
          <ac:chgData name="髙橋 龍之介" userId="fb5f63bb-e374-4d84-bb7e-658c95b10222" providerId="ADAL" clId="{523D7090-84F3-8D41-8598-FC176194C878}" dt="2023-10-12T15:15:44.971" v="772" actId="478"/>
          <ac:picMkLst>
            <pc:docMk/>
            <pc:sldMk cId="395132968" sldId="265"/>
            <ac:picMk id="12" creationId="{B7E5E6AA-8658-E0BB-B89A-B9665F362DFE}"/>
          </ac:picMkLst>
        </pc:picChg>
        <pc:picChg chg="add del mod">
          <ac:chgData name="髙橋 龍之介" userId="fb5f63bb-e374-4d84-bb7e-658c95b10222" providerId="ADAL" clId="{523D7090-84F3-8D41-8598-FC176194C878}" dt="2023-10-12T15:15:44.971" v="772" actId="478"/>
          <ac:picMkLst>
            <pc:docMk/>
            <pc:sldMk cId="395132968" sldId="265"/>
            <ac:picMk id="14" creationId="{2B6ED4EF-3052-040A-77C7-3EF8E160EFBF}"/>
          </ac:picMkLst>
        </pc:picChg>
        <pc:picChg chg="add del mod">
          <ac:chgData name="髙橋 龍之介" userId="fb5f63bb-e374-4d84-bb7e-658c95b10222" providerId="ADAL" clId="{523D7090-84F3-8D41-8598-FC176194C878}" dt="2023-10-12T15:15:44.971" v="772" actId="478"/>
          <ac:picMkLst>
            <pc:docMk/>
            <pc:sldMk cId="395132968" sldId="265"/>
            <ac:picMk id="16" creationId="{255C8DA3-5146-47F0-F7CF-745A7984931B}"/>
          </ac:picMkLst>
        </pc:picChg>
        <pc:picChg chg="add del mod">
          <ac:chgData name="髙橋 龍之介" userId="fb5f63bb-e374-4d84-bb7e-658c95b10222" providerId="ADAL" clId="{523D7090-84F3-8D41-8598-FC176194C878}" dt="2023-10-12T15:15:44.971" v="772" actId="478"/>
          <ac:picMkLst>
            <pc:docMk/>
            <pc:sldMk cId="395132968" sldId="265"/>
            <ac:picMk id="18" creationId="{AD495BEB-C5C2-E962-EDED-631825D93604}"/>
          </ac:picMkLst>
        </pc:picChg>
        <pc:picChg chg="add mod">
          <ac:chgData name="髙橋 龍之介" userId="fb5f63bb-e374-4d84-bb7e-658c95b10222" providerId="ADAL" clId="{523D7090-84F3-8D41-8598-FC176194C878}" dt="2023-10-12T15:21:00.635" v="872" actId="1076"/>
          <ac:picMkLst>
            <pc:docMk/>
            <pc:sldMk cId="395132968" sldId="265"/>
            <ac:picMk id="21" creationId="{55C57096-B1F6-70EE-10F2-1A76F178354C}"/>
          </ac:picMkLst>
        </pc:picChg>
      </pc:sldChg>
      <pc:sldChg chg="add del">
        <pc:chgData name="髙橋 龍之介" userId="fb5f63bb-e374-4d84-bb7e-658c95b10222" providerId="ADAL" clId="{523D7090-84F3-8D41-8598-FC176194C878}" dt="2023-10-12T14:55:11.204" v="229" actId="2696"/>
        <pc:sldMkLst>
          <pc:docMk/>
          <pc:sldMk cId="130321281" sldId="266"/>
        </pc:sldMkLst>
      </pc:sldChg>
      <pc:sldChg chg="addSp delSp modSp add mod ord modNotesTx">
        <pc:chgData name="髙橋 龍之介" userId="fb5f63bb-e374-4d84-bb7e-658c95b10222" providerId="ADAL" clId="{523D7090-84F3-8D41-8598-FC176194C878}" dt="2023-10-12T15:55:14.389" v="1958" actId="20577"/>
        <pc:sldMkLst>
          <pc:docMk/>
          <pc:sldMk cId="3065344929" sldId="267"/>
        </pc:sldMkLst>
        <pc:spChg chg="add mod">
          <ac:chgData name="髙橋 龍之介" userId="fb5f63bb-e374-4d84-bb7e-658c95b10222" providerId="ADAL" clId="{523D7090-84F3-8D41-8598-FC176194C878}" dt="2023-10-12T15:46:39.938" v="1786" actId="404"/>
          <ac:spMkLst>
            <pc:docMk/>
            <pc:sldMk cId="3065344929" sldId="267"/>
            <ac:spMk id="2" creationId="{DA9889AD-B0EE-3FB2-E782-E96D1EA4CC19}"/>
          </ac:spMkLst>
        </pc:spChg>
        <pc:spChg chg="mod">
          <ac:chgData name="髙橋 龍之介" userId="fb5f63bb-e374-4d84-bb7e-658c95b10222" providerId="ADAL" clId="{523D7090-84F3-8D41-8598-FC176194C878}" dt="2023-10-12T15:46:00.372" v="1647" actId="403"/>
          <ac:spMkLst>
            <pc:docMk/>
            <pc:sldMk cId="3065344929" sldId="267"/>
            <ac:spMk id="3" creationId="{8ED80A17-7122-2BFC-FA44-B655A17D05F5}"/>
          </ac:spMkLst>
        </pc:spChg>
        <pc:spChg chg="del mod">
          <ac:chgData name="髙橋 龍之介" userId="fb5f63bb-e374-4d84-bb7e-658c95b10222" providerId="ADAL" clId="{523D7090-84F3-8D41-8598-FC176194C878}" dt="2023-10-12T15:47:14.371" v="1789" actId="478"/>
          <ac:spMkLst>
            <pc:docMk/>
            <pc:sldMk cId="3065344929" sldId="267"/>
            <ac:spMk id="4" creationId="{4D19DEF6-BDBC-1373-C5B6-19DB2CC8175D}"/>
          </ac:spMkLst>
        </pc:spChg>
        <pc:spChg chg="del mod">
          <ac:chgData name="髙橋 龍之介" userId="fb5f63bb-e374-4d84-bb7e-658c95b10222" providerId="ADAL" clId="{523D7090-84F3-8D41-8598-FC176194C878}" dt="2023-10-12T15:47:24.456" v="1793" actId="478"/>
          <ac:spMkLst>
            <pc:docMk/>
            <pc:sldMk cId="3065344929" sldId="267"/>
            <ac:spMk id="5" creationId="{D1591A39-D30F-EDFB-6B8C-1E0AECB85087}"/>
          </ac:spMkLst>
        </pc:spChg>
        <pc:spChg chg="del">
          <ac:chgData name="髙橋 龍之介" userId="fb5f63bb-e374-4d84-bb7e-658c95b10222" providerId="ADAL" clId="{523D7090-84F3-8D41-8598-FC176194C878}" dt="2023-10-12T15:47:16.128" v="1790" actId="478"/>
          <ac:spMkLst>
            <pc:docMk/>
            <pc:sldMk cId="3065344929" sldId="267"/>
            <ac:spMk id="6" creationId="{329727C4-A8C6-7094-E382-12CE8220F3C7}"/>
          </ac:spMkLst>
        </pc:spChg>
        <pc:spChg chg="add del mod">
          <ac:chgData name="髙橋 龍之介" userId="fb5f63bb-e374-4d84-bb7e-658c95b10222" providerId="ADAL" clId="{523D7090-84F3-8D41-8598-FC176194C878}" dt="2023-10-12T15:47:11.907" v="1788" actId="478"/>
          <ac:spMkLst>
            <pc:docMk/>
            <pc:sldMk cId="3065344929" sldId="267"/>
            <ac:spMk id="7" creationId="{390D0966-A94D-A252-56D2-EE1BCBC9F965}"/>
          </ac:spMkLst>
        </pc:spChg>
        <pc:spChg chg="add mod">
          <ac:chgData name="髙橋 龍之介" userId="fb5f63bb-e374-4d84-bb7e-658c95b10222" providerId="ADAL" clId="{523D7090-84F3-8D41-8598-FC176194C878}" dt="2023-10-12T15:55:14.389" v="1958" actId="20577"/>
          <ac:spMkLst>
            <pc:docMk/>
            <pc:sldMk cId="3065344929" sldId="267"/>
            <ac:spMk id="8" creationId="{DED15FE4-1958-5ABD-7497-8458510768D7}"/>
          </ac:spMkLst>
        </pc:spChg>
      </pc:sldChg>
      <pc:sldChg chg="addSp delSp modSp add mod modNotesTx">
        <pc:chgData name="髙橋 龍之介" userId="fb5f63bb-e374-4d84-bb7e-658c95b10222" providerId="ADAL" clId="{523D7090-84F3-8D41-8598-FC176194C878}" dt="2023-10-12T15:56:12.307" v="1972" actId="20577"/>
        <pc:sldMkLst>
          <pc:docMk/>
          <pc:sldMk cId="1616469189" sldId="268"/>
        </pc:sldMkLst>
        <pc:spChg chg="mod">
          <ac:chgData name="髙橋 龍之介" userId="fb5f63bb-e374-4d84-bb7e-658c95b10222" providerId="ADAL" clId="{523D7090-84F3-8D41-8598-FC176194C878}" dt="2023-10-12T15:20:30.376" v="866" actId="14861"/>
          <ac:spMkLst>
            <pc:docMk/>
            <pc:sldMk cId="1616469189" sldId="268"/>
            <ac:spMk id="2" creationId="{8E9C6CB4-9022-4D48-4115-8BD8E89F463D}"/>
          </ac:spMkLst>
        </pc:spChg>
        <pc:spChg chg="mod">
          <ac:chgData name="髙橋 龍之介" userId="fb5f63bb-e374-4d84-bb7e-658c95b10222" providerId="ADAL" clId="{523D7090-84F3-8D41-8598-FC176194C878}" dt="2023-10-12T15:56:12.307" v="1972" actId="20577"/>
          <ac:spMkLst>
            <pc:docMk/>
            <pc:sldMk cId="1616469189" sldId="268"/>
            <ac:spMk id="4" creationId="{D8BB78CF-3858-E8D6-5589-790932E4D1A2}"/>
          </ac:spMkLst>
        </pc:spChg>
        <pc:spChg chg="mod">
          <ac:chgData name="髙橋 龍之介" userId="fb5f63bb-e374-4d84-bb7e-658c95b10222" providerId="ADAL" clId="{523D7090-84F3-8D41-8598-FC176194C878}" dt="2023-10-12T15:23:30.015" v="993" actId="20577"/>
          <ac:spMkLst>
            <pc:docMk/>
            <pc:sldMk cId="1616469189" sldId="268"/>
            <ac:spMk id="5" creationId="{8D700297-9F90-9D4B-9B73-68306D252011}"/>
          </ac:spMkLst>
        </pc:spChg>
        <pc:picChg chg="add del mod">
          <ac:chgData name="髙橋 龍之介" userId="fb5f63bb-e374-4d84-bb7e-658c95b10222" providerId="ADAL" clId="{523D7090-84F3-8D41-8598-FC176194C878}" dt="2023-10-12T15:24:13.191" v="997" actId="478"/>
          <ac:picMkLst>
            <pc:docMk/>
            <pc:sldMk cId="1616469189" sldId="268"/>
            <ac:picMk id="3" creationId="{74259EEE-AD6F-12C4-363F-A8486C2D8F17}"/>
          </ac:picMkLst>
        </pc:picChg>
      </pc:sldChg>
      <pc:sldChg chg="addSp modSp add del mod">
        <pc:chgData name="髙橋 龍之介" userId="fb5f63bb-e374-4d84-bb7e-658c95b10222" providerId="ADAL" clId="{523D7090-84F3-8D41-8598-FC176194C878}" dt="2023-10-12T15:27:46.042" v="1174" actId="2696"/>
        <pc:sldMkLst>
          <pc:docMk/>
          <pc:sldMk cId="3167762562" sldId="269"/>
        </pc:sldMkLst>
        <pc:picChg chg="add mod modCrop">
          <ac:chgData name="髙橋 龍之介" userId="fb5f63bb-e374-4d84-bb7e-658c95b10222" providerId="ADAL" clId="{523D7090-84F3-8D41-8598-FC176194C878}" dt="2023-10-12T15:25:37.168" v="1027" actId="1035"/>
          <ac:picMkLst>
            <pc:docMk/>
            <pc:sldMk cId="3167762562" sldId="269"/>
            <ac:picMk id="3" creationId="{DAB52EBD-186E-C4AF-27A0-92A8C507847E}"/>
          </ac:picMkLst>
        </pc:picChg>
      </pc:sldChg>
      <pc:sldChg chg="modSp add del mod">
        <pc:chgData name="髙橋 龍之介" userId="fb5f63bb-e374-4d84-bb7e-658c95b10222" providerId="ADAL" clId="{523D7090-84F3-8D41-8598-FC176194C878}" dt="2023-10-12T15:13:26.211" v="701" actId="2696"/>
        <pc:sldMkLst>
          <pc:docMk/>
          <pc:sldMk cId="1589008635" sldId="270"/>
        </pc:sldMkLst>
        <pc:spChg chg="mod">
          <ac:chgData name="髙橋 龍之介" userId="fb5f63bb-e374-4d84-bb7e-658c95b10222" providerId="ADAL" clId="{523D7090-84F3-8D41-8598-FC176194C878}" dt="2023-10-12T15:13:09.347" v="700" actId="20577"/>
          <ac:spMkLst>
            <pc:docMk/>
            <pc:sldMk cId="1589008635" sldId="270"/>
            <ac:spMk id="2" creationId="{8E9C6CB4-9022-4D48-4115-8BD8E89F463D}"/>
          </ac:spMkLst>
        </pc:spChg>
        <pc:spChg chg="mod">
          <ac:chgData name="髙橋 龍之介" userId="fb5f63bb-e374-4d84-bb7e-658c95b10222" providerId="ADAL" clId="{523D7090-84F3-8D41-8598-FC176194C878}" dt="2023-10-12T15:13:05.469" v="692" actId="20577"/>
          <ac:spMkLst>
            <pc:docMk/>
            <pc:sldMk cId="1589008635" sldId="270"/>
            <ac:spMk id="4" creationId="{D8BB78CF-3858-E8D6-5589-790932E4D1A2}"/>
          </ac:spMkLst>
        </pc:spChg>
      </pc:sldChg>
      <pc:sldChg chg="addSp delSp modSp add mod">
        <pc:chgData name="髙橋 龍之介" userId="fb5f63bb-e374-4d84-bb7e-658c95b10222" providerId="ADAL" clId="{523D7090-84F3-8D41-8598-FC176194C878}" dt="2023-10-12T15:23:01.973" v="988" actId="1076"/>
        <pc:sldMkLst>
          <pc:docMk/>
          <pc:sldMk cId="1837102875" sldId="270"/>
        </pc:sldMkLst>
        <pc:spChg chg="mod">
          <ac:chgData name="髙橋 龍之介" userId="fb5f63bb-e374-4d84-bb7e-658c95b10222" providerId="ADAL" clId="{523D7090-84F3-8D41-8598-FC176194C878}" dt="2023-10-12T15:20:00.455" v="851" actId="6559"/>
          <ac:spMkLst>
            <pc:docMk/>
            <pc:sldMk cId="1837102875" sldId="270"/>
            <ac:spMk id="2" creationId="{8E9C6CB4-9022-4D48-4115-8BD8E89F463D}"/>
          </ac:spMkLst>
        </pc:spChg>
        <pc:spChg chg="mod">
          <ac:chgData name="髙橋 龍之介" userId="fb5f63bb-e374-4d84-bb7e-658c95b10222" providerId="ADAL" clId="{523D7090-84F3-8D41-8598-FC176194C878}" dt="2023-10-12T15:19:46.288" v="840" actId="20577"/>
          <ac:spMkLst>
            <pc:docMk/>
            <pc:sldMk cId="1837102875" sldId="270"/>
            <ac:spMk id="4" creationId="{D8BB78CF-3858-E8D6-5589-790932E4D1A2}"/>
          </ac:spMkLst>
        </pc:spChg>
        <pc:spChg chg="mod">
          <ac:chgData name="髙橋 龍之介" userId="fb5f63bb-e374-4d84-bb7e-658c95b10222" providerId="ADAL" clId="{523D7090-84F3-8D41-8598-FC176194C878}" dt="2023-10-12T15:20:16.448" v="865" actId="20577"/>
          <ac:spMkLst>
            <pc:docMk/>
            <pc:sldMk cId="1837102875" sldId="270"/>
            <ac:spMk id="5" creationId="{8D700297-9F90-9D4B-9B73-68306D252011}"/>
          </ac:spMkLst>
        </pc:spChg>
        <pc:spChg chg="add mod">
          <ac:chgData name="髙橋 龍之介" userId="fb5f63bb-e374-4d84-bb7e-658c95b10222" providerId="ADAL" clId="{523D7090-84F3-8D41-8598-FC176194C878}" dt="2023-10-12T15:23:01.973" v="988" actId="1076"/>
          <ac:spMkLst>
            <pc:docMk/>
            <pc:sldMk cId="1837102875" sldId="270"/>
            <ac:spMk id="8" creationId="{FCA1075D-2C26-015B-A75C-1F933FFD3C89}"/>
          </ac:spMkLst>
        </pc:spChg>
        <pc:picChg chg="add del mod">
          <ac:chgData name="髙橋 龍之介" userId="fb5f63bb-e374-4d84-bb7e-658c95b10222" providerId="ADAL" clId="{523D7090-84F3-8D41-8598-FC176194C878}" dt="2023-10-12T15:17:52.552" v="806" actId="478"/>
          <ac:picMkLst>
            <pc:docMk/>
            <pc:sldMk cId="1837102875" sldId="270"/>
            <ac:picMk id="3" creationId="{3CC492EF-9AB4-BB4C-6052-A0B41F3EAA2C}"/>
          </ac:picMkLst>
        </pc:picChg>
        <pc:picChg chg="add mod">
          <ac:chgData name="髙橋 龍之介" userId="fb5f63bb-e374-4d84-bb7e-658c95b10222" providerId="ADAL" clId="{523D7090-84F3-8D41-8598-FC176194C878}" dt="2023-10-12T15:17:49.934" v="805" actId="167"/>
          <ac:picMkLst>
            <pc:docMk/>
            <pc:sldMk cId="1837102875" sldId="270"/>
            <ac:picMk id="7" creationId="{2ED0FF18-AE15-A596-1B6E-FC85B35E2BB5}"/>
          </ac:picMkLst>
        </pc:picChg>
      </pc:sldChg>
      <pc:sldChg chg="addSp delSp modSp add mod ord">
        <pc:chgData name="髙橋 龍之介" userId="fb5f63bb-e374-4d84-bb7e-658c95b10222" providerId="ADAL" clId="{523D7090-84F3-8D41-8598-FC176194C878}" dt="2023-10-12T15:53:01.301" v="1876" actId="20577"/>
        <pc:sldMkLst>
          <pc:docMk/>
          <pc:sldMk cId="783254752" sldId="271"/>
        </pc:sldMkLst>
        <pc:spChg chg="mod">
          <ac:chgData name="髙橋 龍之介" userId="fb5f63bb-e374-4d84-bb7e-658c95b10222" providerId="ADAL" clId="{523D7090-84F3-8D41-8598-FC176194C878}" dt="2023-10-12T15:52:38.850" v="1869" actId="403"/>
          <ac:spMkLst>
            <pc:docMk/>
            <pc:sldMk cId="783254752" sldId="271"/>
            <ac:spMk id="2" creationId="{8E9C6CB4-9022-4D48-4115-8BD8E89F463D}"/>
          </ac:spMkLst>
        </pc:spChg>
        <pc:spChg chg="mod">
          <ac:chgData name="髙橋 龍之介" userId="fb5f63bb-e374-4d84-bb7e-658c95b10222" providerId="ADAL" clId="{523D7090-84F3-8D41-8598-FC176194C878}" dt="2023-10-12T15:52:33.166" v="1867" actId="20577"/>
          <ac:spMkLst>
            <pc:docMk/>
            <pc:sldMk cId="783254752" sldId="271"/>
            <ac:spMk id="4" creationId="{D8BB78CF-3858-E8D6-5589-790932E4D1A2}"/>
          </ac:spMkLst>
        </pc:spChg>
        <pc:spChg chg="mod">
          <ac:chgData name="髙橋 龍之介" userId="fb5f63bb-e374-4d84-bb7e-658c95b10222" providerId="ADAL" clId="{523D7090-84F3-8D41-8598-FC176194C878}" dt="2023-10-12T15:52:42.888" v="1870" actId="404"/>
          <ac:spMkLst>
            <pc:docMk/>
            <pc:sldMk cId="783254752" sldId="271"/>
            <ac:spMk id="5" creationId="{8D700297-9F90-9D4B-9B73-68306D252011}"/>
          </ac:spMkLst>
        </pc:spChg>
        <pc:spChg chg="mod">
          <ac:chgData name="髙橋 龍之介" userId="fb5f63bb-e374-4d84-bb7e-658c95b10222" providerId="ADAL" clId="{523D7090-84F3-8D41-8598-FC176194C878}" dt="2023-10-12T15:53:01.301" v="1876" actId="20577"/>
          <ac:spMkLst>
            <pc:docMk/>
            <pc:sldMk cId="783254752" sldId="271"/>
            <ac:spMk id="8" creationId="{FCA1075D-2C26-015B-A75C-1F933FFD3C89}"/>
          </ac:spMkLst>
        </pc:spChg>
        <pc:picChg chg="add del mod">
          <ac:chgData name="髙橋 龍之介" userId="fb5f63bb-e374-4d84-bb7e-658c95b10222" providerId="ADAL" clId="{523D7090-84F3-8D41-8598-FC176194C878}" dt="2023-10-12T15:51:33.316" v="1816" actId="478"/>
          <ac:picMkLst>
            <pc:docMk/>
            <pc:sldMk cId="783254752" sldId="271"/>
            <ac:picMk id="3" creationId="{AA2E00EA-FFC5-EF50-9688-E37BB80ABDF4}"/>
          </ac:picMkLst>
        </pc:picChg>
        <pc:picChg chg="del">
          <ac:chgData name="髙橋 龍之介" userId="fb5f63bb-e374-4d84-bb7e-658c95b10222" providerId="ADAL" clId="{523D7090-84F3-8D41-8598-FC176194C878}" dt="2023-10-12T15:25:52.031" v="1031" actId="478"/>
          <ac:picMkLst>
            <pc:docMk/>
            <pc:sldMk cId="783254752" sldId="271"/>
            <ac:picMk id="7" creationId="{2ED0FF18-AE15-A596-1B6E-FC85B35E2BB5}"/>
          </ac:picMkLst>
        </pc:picChg>
        <pc:picChg chg="add del mod">
          <ac:chgData name="髙橋 龍之介" userId="fb5f63bb-e374-4d84-bb7e-658c95b10222" providerId="ADAL" clId="{523D7090-84F3-8D41-8598-FC176194C878}" dt="2023-10-12T15:51:03.413" v="1813" actId="478"/>
          <ac:picMkLst>
            <pc:docMk/>
            <pc:sldMk cId="783254752" sldId="271"/>
            <ac:picMk id="9" creationId="{7A3E7C32-1702-8189-5A69-E2CB806804DB}"/>
          </ac:picMkLst>
        </pc:picChg>
        <pc:picChg chg="add mod">
          <ac:chgData name="髙橋 龍之介" userId="fb5f63bb-e374-4d84-bb7e-658c95b10222" providerId="ADAL" clId="{523D7090-84F3-8D41-8598-FC176194C878}" dt="2023-10-12T15:51:38.251" v="1818" actId="1076"/>
          <ac:picMkLst>
            <pc:docMk/>
            <pc:sldMk cId="783254752" sldId="271"/>
            <ac:picMk id="10" creationId="{DAFD5CF4-4F99-BD70-BBAB-41EBBA908C26}"/>
          </ac:picMkLst>
        </pc:picChg>
      </pc:sldChg>
      <pc:sldChg chg="addSp delSp modSp add mod">
        <pc:chgData name="髙橋 龍之介" userId="fb5f63bb-e374-4d84-bb7e-658c95b10222" providerId="ADAL" clId="{523D7090-84F3-8D41-8598-FC176194C878}" dt="2023-10-12T15:57:10.237" v="1974" actId="20577"/>
        <pc:sldMkLst>
          <pc:docMk/>
          <pc:sldMk cId="1522942481" sldId="272"/>
        </pc:sldMkLst>
        <pc:spChg chg="mod">
          <ac:chgData name="髙橋 龍之介" userId="fb5f63bb-e374-4d84-bb7e-658c95b10222" providerId="ADAL" clId="{523D7090-84F3-8D41-8598-FC176194C878}" dt="2023-10-12T15:31:22.893" v="1279" actId="14861"/>
          <ac:spMkLst>
            <pc:docMk/>
            <pc:sldMk cId="1522942481" sldId="272"/>
            <ac:spMk id="2" creationId="{5B4869CD-B2DB-E6EE-045E-5EEFAB1DC2D4}"/>
          </ac:spMkLst>
        </pc:spChg>
        <pc:spChg chg="mod">
          <ac:chgData name="髙橋 龍之介" userId="fb5f63bb-e374-4d84-bb7e-658c95b10222" providerId="ADAL" clId="{523D7090-84F3-8D41-8598-FC176194C878}" dt="2023-10-12T15:57:10.237" v="1974" actId="20577"/>
          <ac:spMkLst>
            <pc:docMk/>
            <pc:sldMk cId="1522942481" sldId="272"/>
            <ac:spMk id="19" creationId="{F57ECE21-1E84-1DF7-F50A-5EB676F355DF}"/>
          </ac:spMkLst>
        </pc:spChg>
        <pc:picChg chg="add mod">
          <ac:chgData name="髙橋 龍之介" userId="fb5f63bb-e374-4d84-bb7e-658c95b10222" providerId="ADAL" clId="{523D7090-84F3-8D41-8598-FC176194C878}" dt="2023-10-12T15:28:18.734" v="1185" actId="167"/>
          <ac:picMkLst>
            <pc:docMk/>
            <pc:sldMk cId="1522942481" sldId="272"/>
            <ac:picMk id="3" creationId="{9A21C352-ACDE-B153-831C-4701817C23B2}"/>
          </ac:picMkLst>
        </pc:picChg>
        <pc:picChg chg="del">
          <ac:chgData name="髙橋 龍之介" userId="fb5f63bb-e374-4d84-bb7e-658c95b10222" providerId="ADAL" clId="{523D7090-84F3-8D41-8598-FC176194C878}" dt="2023-10-12T15:28:19.905" v="1186" actId="478"/>
          <ac:picMkLst>
            <pc:docMk/>
            <pc:sldMk cId="1522942481" sldId="272"/>
            <ac:picMk id="21" creationId="{55C57096-B1F6-70EE-10F2-1A76F178354C}"/>
          </ac:picMkLst>
        </pc:picChg>
      </pc:sldChg>
      <pc:sldChg chg="add del ord">
        <pc:chgData name="髙橋 龍之介" userId="fb5f63bb-e374-4d84-bb7e-658c95b10222" providerId="ADAL" clId="{523D7090-84F3-8D41-8598-FC176194C878}" dt="2023-10-12T15:53:06.426" v="1877" actId="2696"/>
        <pc:sldMkLst>
          <pc:docMk/>
          <pc:sldMk cId="1040400483" sldId="273"/>
        </pc:sldMkLst>
      </pc:sldChg>
      <pc:sldChg chg="modSp add mod ord">
        <pc:chgData name="髙橋 龍之介" userId="fb5f63bb-e374-4d84-bb7e-658c95b10222" providerId="ADAL" clId="{523D7090-84F3-8D41-8598-FC176194C878}" dt="2023-10-12T15:52:57.471" v="1874" actId="20577"/>
        <pc:sldMkLst>
          <pc:docMk/>
          <pc:sldMk cId="2899729304" sldId="274"/>
        </pc:sldMkLst>
        <pc:spChg chg="mod">
          <ac:chgData name="髙橋 龍之介" userId="fb5f63bb-e374-4d84-bb7e-658c95b10222" providerId="ADAL" clId="{523D7090-84F3-8D41-8598-FC176194C878}" dt="2023-10-12T15:52:57.471" v="1874" actId="20577"/>
          <ac:spMkLst>
            <pc:docMk/>
            <pc:sldMk cId="2899729304" sldId="274"/>
            <ac:spMk id="8" creationId="{FCA1075D-2C26-015B-A75C-1F933FFD3C89}"/>
          </ac:spMkLst>
        </pc:spChg>
      </pc:sldChg>
      <pc:sldChg chg="addSp delSp modSp add mod">
        <pc:chgData name="髙橋 龍之介" userId="fb5f63bb-e374-4d84-bb7e-658c95b10222" providerId="ADAL" clId="{523D7090-84F3-8D41-8598-FC176194C878}" dt="2023-10-12T15:58:06.213" v="1983" actId="20577"/>
        <pc:sldMkLst>
          <pc:docMk/>
          <pc:sldMk cId="89856589" sldId="275"/>
        </pc:sldMkLst>
        <pc:spChg chg="mod">
          <ac:chgData name="髙橋 龍之介" userId="fb5f63bb-e374-4d84-bb7e-658c95b10222" providerId="ADAL" clId="{523D7090-84F3-8D41-8598-FC176194C878}" dt="2023-10-12T15:53:33.390" v="1885" actId="1076"/>
          <ac:spMkLst>
            <pc:docMk/>
            <pc:sldMk cId="89856589" sldId="275"/>
            <ac:spMk id="2" creationId="{5B4869CD-B2DB-E6EE-045E-5EEFAB1DC2D4}"/>
          </ac:spMkLst>
        </pc:spChg>
        <pc:spChg chg="mod">
          <ac:chgData name="髙橋 龍之介" userId="fb5f63bb-e374-4d84-bb7e-658c95b10222" providerId="ADAL" clId="{523D7090-84F3-8D41-8598-FC176194C878}" dt="2023-10-12T15:58:06.213" v="1983" actId="20577"/>
          <ac:spMkLst>
            <pc:docMk/>
            <pc:sldMk cId="89856589" sldId="275"/>
            <ac:spMk id="19" creationId="{F57ECE21-1E84-1DF7-F50A-5EB676F355DF}"/>
          </ac:spMkLst>
        </pc:spChg>
        <pc:picChg chg="del">
          <ac:chgData name="髙橋 龍之介" userId="fb5f63bb-e374-4d84-bb7e-658c95b10222" providerId="ADAL" clId="{523D7090-84F3-8D41-8598-FC176194C878}" dt="2023-10-12T15:53:13.400" v="1880" actId="478"/>
          <ac:picMkLst>
            <pc:docMk/>
            <pc:sldMk cId="89856589" sldId="275"/>
            <ac:picMk id="3" creationId="{9A21C352-ACDE-B153-831C-4701817C23B2}"/>
          </ac:picMkLst>
        </pc:picChg>
        <pc:picChg chg="add mod">
          <ac:chgData name="髙橋 龍之介" userId="fb5f63bb-e374-4d84-bb7e-658c95b10222" providerId="ADAL" clId="{523D7090-84F3-8D41-8598-FC176194C878}" dt="2023-10-12T15:54:47.843" v="1936" actId="1076"/>
          <ac:picMkLst>
            <pc:docMk/>
            <pc:sldMk cId="89856589" sldId="275"/>
            <ac:picMk id="4" creationId="{8C29C822-82F6-1217-E1A9-A48D9CF54941}"/>
          </ac:picMkLst>
        </pc:picChg>
      </pc:sldChg>
      <pc:sldChg chg="modSp add mod">
        <pc:chgData name="髙橋 龍之介" userId="fb5f63bb-e374-4d84-bb7e-658c95b10222" providerId="ADAL" clId="{523D7090-84F3-8D41-8598-FC176194C878}" dt="2023-10-12T15:47:56.888" v="1809" actId="20577"/>
        <pc:sldMkLst>
          <pc:docMk/>
          <pc:sldMk cId="947111953" sldId="276"/>
        </pc:sldMkLst>
        <pc:spChg chg="mod">
          <ac:chgData name="髙橋 龍之介" userId="fb5f63bb-e374-4d84-bb7e-658c95b10222" providerId="ADAL" clId="{523D7090-84F3-8D41-8598-FC176194C878}" dt="2023-10-12T15:39:22.750" v="1356" actId="20577"/>
          <ac:spMkLst>
            <pc:docMk/>
            <pc:sldMk cId="947111953" sldId="276"/>
            <ac:spMk id="2" creationId="{8E9C6CB4-9022-4D48-4115-8BD8E89F463D}"/>
          </ac:spMkLst>
        </pc:spChg>
        <pc:spChg chg="mod">
          <ac:chgData name="髙橋 龍之介" userId="fb5f63bb-e374-4d84-bb7e-658c95b10222" providerId="ADAL" clId="{523D7090-84F3-8D41-8598-FC176194C878}" dt="2023-10-12T15:39:45.891" v="1385" actId="20577"/>
          <ac:spMkLst>
            <pc:docMk/>
            <pc:sldMk cId="947111953" sldId="276"/>
            <ac:spMk id="4" creationId="{D8BB78CF-3858-E8D6-5589-790932E4D1A2}"/>
          </ac:spMkLst>
        </pc:spChg>
        <pc:spChg chg="mod">
          <ac:chgData name="髙橋 龍之介" userId="fb5f63bb-e374-4d84-bb7e-658c95b10222" providerId="ADAL" clId="{523D7090-84F3-8D41-8598-FC176194C878}" dt="2023-10-12T15:47:56.888" v="1809" actId="20577"/>
          <ac:spMkLst>
            <pc:docMk/>
            <pc:sldMk cId="947111953" sldId="276"/>
            <ac:spMk id="5" creationId="{8D700297-9F90-9D4B-9B73-68306D252011}"/>
          </ac:spMkLst>
        </pc:spChg>
      </pc:sldChg>
      <pc:sldChg chg="addSp modSp add mod ord">
        <pc:chgData name="髙橋 龍之介" userId="fb5f63bb-e374-4d84-bb7e-658c95b10222" providerId="ADAL" clId="{523D7090-84F3-8D41-8598-FC176194C878}" dt="2023-10-12T15:43:01.812" v="1555" actId="1076"/>
        <pc:sldMkLst>
          <pc:docMk/>
          <pc:sldMk cId="3031988329" sldId="277"/>
        </pc:sldMkLst>
        <pc:spChg chg="mod">
          <ac:chgData name="髙橋 龍之介" userId="fb5f63bb-e374-4d84-bb7e-658c95b10222" providerId="ADAL" clId="{523D7090-84F3-8D41-8598-FC176194C878}" dt="2023-10-12T15:41:21.889" v="1441" actId="1076"/>
          <ac:spMkLst>
            <pc:docMk/>
            <pc:sldMk cId="3031988329" sldId="277"/>
            <ac:spMk id="2" creationId="{8E9C6CB4-9022-4D48-4115-8BD8E89F463D}"/>
          </ac:spMkLst>
        </pc:spChg>
        <pc:spChg chg="mod">
          <ac:chgData name="髙橋 龍之介" userId="fb5f63bb-e374-4d84-bb7e-658c95b10222" providerId="ADAL" clId="{523D7090-84F3-8D41-8598-FC176194C878}" dt="2023-10-12T15:43:01.812" v="1555" actId="1076"/>
          <ac:spMkLst>
            <pc:docMk/>
            <pc:sldMk cId="3031988329" sldId="277"/>
            <ac:spMk id="4" creationId="{D8BB78CF-3858-E8D6-5589-790932E4D1A2}"/>
          </ac:spMkLst>
        </pc:spChg>
        <pc:spChg chg="mod">
          <ac:chgData name="髙橋 龍之介" userId="fb5f63bb-e374-4d84-bb7e-658c95b10222" providerId="ADAL" clId="{523D7090-84F3-8D41-8598-FC176194C878}" dt="2023-10-12T15:42:54.466" v="1554" actId="20577"/>
          <ac:spMkLst>
            <pc:docMk/>
            <pc:sldMk cId="3031988329" sldId="277"/>
            <ac:spMk id="5" creationId="{8D700297-9F90-9D4B-9B73-68306D252011}"/>
          </ac:spMkLst>
        </pc:spChg>
        <pc:picChg chg="add mod">
          <ac:chgData name="髙橋 龍之介" userId="fb5f63bb-e374-4d84-bb7e-658c95b10222" providerId="ADAL" clId="{523D7090-84F3-8D41-8598-FC176194C878}" dt="2023-10-12T15:41:01.159" v="1412" actId="167"/>
          <ac:picMkLst>
            <pc:docMk/>
            <pc:sldMk cId="3031988329" sldId="277"/>
            <ac:picMk id="6" creationId="{A7279569-9AF8-7932-F5E5-2E17D40CC750}"/>
          </ac:picMkLst>
        </pc:picChg>
      </pc:sldChg>
      <pc:sldChg chg="addSp delSp modSp add mod ord">
        <pc:chgData name="髙橋 龍之介" userId="fb5f63bb-e374-4d84-bb7e-658c95b10222" providerId="ADAL" clId="{523D7090-84F3-8D41-8598-FC176194C878}" dt="2023-10-12T15:45:12.700" v="1640" actId="20577"/>
        <pc:sldMkLst>
          <pc:docMk/>
          <pc:sldMk cId="2882105594" sldId="278"/>
        </pc:sldMkLst>
        <pc:spChg chg="mod">
          <ac:chgData name="髙橋 龍之介" userId="fb5f63bb-e374-4d84-bb7e-658c95b10222" providerId="ADAL" clId="{523D7090-84F3-8D41-8598-FC176194C878}" dt="2023-10-12T15:43:13.227" v="1574" actId="20577"/>
          <ac:spMkLst>
            <pc:docMk/>
            <pc:sldMk cId="2882105594" sldId="278"/>
            <ac:spMk id="2" creationId="{5B4869CD-B2DB-E6EE-045E-5EEFAB1DC2D4}"/>
          </ac:spMkLst>
        </pc:spChg>
        <pc:spChg chg="mod">
          <ac:chgData name="髙橋 龍之介" userId="fb5f63bb-e374-4d84-bb7e-658c95b10222" providerId="ADAL" clId="{523D7090-84F3-8D41-8598-FC176194C878}" dt="2023-10-12T15:45:12.700" v="1640" actId="20577"/>
          <ac:spMkLst>
            <pc:docMk/>
            <pc:sldMk cId="2882105594" sldId="278"/>
            <ac:spMk id="19" creationId="{F57ECE21-1E84-1DF7-F50A-5EB676F355DF}"/>
          </ac:spMkLst>
        </pc:spChg>
        <pc:picChg chg="del">
          <ac:chgData name="髙橋 龍之介" userId="fb5f63bb-e374-4d84-bb7e-658c95b10222" providerId="ADAL" clId="{523D7090-84F3-8D41-8598-FC176194C878}" dt="2023-10-12T15:42:06.390" v="1470" actId="478"/>
          <ac:picMkLst>
            <pc:docMk/>
            <pc:sldMk cId="2882105594" sldId="278"/>
            <ac:picMk id="3" creationId="{9A21C352-ACDE-B153-831C-4701817C23B2}"/>
          </ac:picMkLst>
        </pc:picChg>
        <pc:picChg chg="add mod">
          <ac:chgData name="髙橋 龍之介" userId="fb5f63bb-e374-4d84-bb7e-658c95b10222" providerId="ADAL" clId="{523D7090-84F3-8D41-8598-FC176194C878}" dt="2023-10-12T15:42:05.231" v="1469" actId="167"/>
          <ac:picMkLst>
            <pc:docMk/>
            <pc:sldMk cId="2882105594" sldId="278"/>
            <ac:picMk id="4" creationId="{3210E496-E78C-953B-6806-803ABDE9F00A}"/>
          </ac:picMkLst>
        </pc:picChg>
      </pc:sldChg>
    </pc:docChg>
  </pc:docChgLst>
  <pc:docChgLst>
    <pc:chgData name="髙橋 龍之介" userId="fb5f63bb-e374-4d84-bb7e-658c95b10222" providerId="ADAL" clId="{EA8A59A7-AE90-FC4D-99BB-E69B622A5C6F}"/>
    <pc:docChg chg="addSld delSld">
      <pc:chgData name="髙橋 龍之介" userId="fb5f63bb-e374-4d84-bb7e-658c95b10222" providerId="ADAL" clId="{EA8A59A7-AE90-FC4D-99BB-E69B622A5C6F}" dt="2023-10-12T14:39:21.128" v="1" actId="2696"/>
      <pc:docMkLst>
        <pc:docMk/>
      </pc:docMkLst>
      <pc:sldChg chg="add del">
        <pc:chgData name="髙橋 龍之介" userId="fb5f63bb-e374-4d84-bb7e-658c95b10222" providerId="ADAL" clId="{EA8A59A7-AE90-FC4D-99BB-E69B622A5C6F}" dt="2023-10-12T14:39:21.128" v="1" actId="2696"/>
        <pc:sldMkLst>
          <pc:docMk/>
          <pc:sldMk cId="2928767173" sldId="262"/>
        </pc:sldMkLst>
      </pc:sldChg>
    </pc:docChg>
  </pc:docChgLst>
  <pc:docChgLst>
    <pc:chgData name="髙橋 龍之介" userId="fb5f63bb-e374-4d84-bb7e-658c95b10222" providerId="ADAL" clId="{A46B9D16-3398-014D-B201-8190906BE815}"/>
    <pc:docChg chg="modSld">
      <pc:chgData name="髙橋 龍之介" userId="fb5f63bb-e374-4d84-bb7e-658c95b10222" providerId="ADAL" clId="{A46B9D16-3398-014D-B201-8190906BE815}" dt="2023-10-12T16:56:28.575" v="10" actId="1076"/>
      <pc:docMkLst>
        <pc:docMk/>
      </pc:docMkLst>
      <pc:sldChg chg="modSp mod">
        <pc:chgData name="髙橋 龍之介" userId="fb5f63bb-e374-4d84-bb7e-658c95b10222" providerId="ADAL" clId="{A46B9D16-3398-014D-B201-8190906BE815}" dt="2023-10-12T16:55:13.558" v="0" actId="14861"/>
        <pc:sldMkLst>
          <pc:docMk/>
          <pc:sldMk cId="1404375184" sldId="262"/>
        </pc:sldMkLst>
        <pc:spChg chg="mod">
          <ac:chgData name="髙橋 龍之介" userId="fb5f63bb-e374-4d84-bb7e-658c95b10222" providerId="ADAL" clId="{A46B9D16-3398-014D-B201-8190906BE815}" dt="2023-10-12T16:55:13.558" v="0" actId="14861"/>
          <ac:spMkLst>
            <pc:docMk/>
            <pc:sldMk cId="1404375184" sldId="262"/>
            <ac:spMk id="3" creationId="{8ED80A17-7122-2BFC-FA44-B655A17D05F5}"/>
          </ac:spMkLst>
        </pc:spChg>
      </pc:sldChg>
      <pc:sldChg chg="modSp mod">
        <pc:chgData name="髙橋 龍之介" userId="fb5f63bb-e374-4d84-bb7e-658c95b10222" providerId="ADAL" clId="{A46B9D16-3398-014D-B201-8190906BE815}" dt="2023-10-12T16:55:22.641" v="1" actId="14861"/>
        <pc:sldMkLst>
          <pc:docMk/>
          <pc:sldMk cId="2719060405" sldId="263"/>
        </pc:sldMkLst>
        <pc:spChg chg="mod">
          <ac:chgData name="髙橋 龍之介" userId="fb5f63bb-e374-4d84-bb7e-658c95b10222" providerId="ADAL" clId="{A46B9D16-3398-014D-B201-8190906BE815}" dt="2023-10-12T16:55:22.641" v="1" actId="14861"/>
          <ac:spMkLst>
            <pc:docMk/>
            <pc:sldMk cId="2719060405" sldId="263"/>
            <ac:spMk id="2" creationId="{8E9C6CB4-9022-4D48-4115-8BD8E89F463D}"/>
          </ac:spMkLst>
        </pc:spChg>
        <pc:spChg chg="mod">
          <ac:chgData name="髙橋 龍之介" userId="fb5f63bb-e374-4d84-bb7e-658c95b10222" providerId="ADAL" clId="{A46B9D16-3398-014D-B201-8190906BE815}" dt="2023-10-12T16:55:22.641" v="1" actId="14861"/>
          <ac:spMkLst>
            <pc:docMk/>
            <pc:sldMk cId="2719060405" sldId="263"/>
            <ac:spMk id="4" creationId="{D8BB78CF-3858-E8D6-5589-790932E4D1A2}"/>
          </ac:spMkLst>
        </pc:spChg>
        <pc:spChg chg="mod">
          <ac:chgData name="髙橋 龍之介" userId="fb5f63bb-e374-4d84-bb7e-658c95b10222" providerId="ADAL" clId="{A46B9D16-3398-014D-B201-8190906BE815}" dt="2023-10-12T16:55:22.641" v="1" actId="14861"/>
          <ac:spMkLst>
            <pc:docMk/>
            <pc:sldMk cId="2719060405" sldId="263"/>
            <ac:spMk id="5" creationId="{8D700297-9F90-9D4B-9B73-68306D252011}"/>
          </ac:spMkLst>
        </pc:spChg>
      </pc:sldChg>
      <pc:sldChg chg="modSp mod">
        <pc:chgData name="髙橋 龍之介" userId="fb5f63bb-e374-4d84-bb7e-658c95b10222" providerId="ADAL" clId="{A46B9D16-3398-014D-B201-8190906BE815}" dt="2023-10-12T16:55:38.158" v="3" actId="14861"/>
        <pc:sldMkLst>
          <pc:docMk/>
          <pc:sldMk cId="3065344929" sldId="267"/>
        </pc:sldMkLst>
        <pc:spChg chg="mod">
          <ac:chgData name="髙橋 龍之介" userId="fb5f63bb-e374-4d84-bb7e-658c95b10222" providerId="ADAL" clId="{A46B9D16-3398-014D-B201-8190906BE815}" dt="2023-10-12T16:55:38.158" v="3" actId="14861"/>
          <ac:spMkLst>
            <pc:docMk/>
            <pc:sldMk cId="3065344929" sldId="267"/>
            <ac:spMk id="2" creationId="{DA9889AD-B0EE-3FB2-E782-E96D1EA4CC19}"/>
          </ac:spMkLst>
        </pc:spChg>
        <pc:spChg chg="mod">
          <ac:chgData name="髙橋 龍之介" userId="fb5f63bb-e374-4d84-bb7e-658c95b10222" providerId="ADAL" clId="{A46B9D16-3398-014D-B201-8190906BE815}" dt="2023-10-12T16:55:38.158" v="3" actId="14861"/>
          <ac:spMkLst>
            <pc:docMk/>
            <pc:sldMk cId="3065344929" sldId="267"/>
            <ac:spMk id="3" creationId="{8ED80A17-7122-2BFC-FA44-B655A17D05F5}"/>
          </ac:spMkLst>
        </pc:spChg>
        <pc:spChg chg="mod">
          <ac:chgData name="髙橋 龍之介" userId="fb5f63bb-e374-4d84-bb7e-658c95b10222" providerId="ADAL" clId="{A46B9D16-3398-014D-B201-8190906BE815}" dt="2023-10-12T16:55:38.158" v="3" actId="14861"/>
          <ac:spMkLst>
            <pc:docMk/>
            <pc:sldMk cId="3065344929" sldId="267"/>
            <ac:spMk id="8" creationId="{DED15FE4-1958-5ABD-7497-8458510768D7}"/>
          </ac:spMkLst>
        </pc:spChg>
      </pc:sldChg>
      <pc:sldChg chg="modSp mod">
        <pc:chgData name="髙橋 龍之介" userId="fb5f63bb-e374-4d84-bb7e-658c95b10222" providerId="ADAL" clId="{A46B9D16-3398-014D-B201-8190906BE815}" dt="2023-10-12T16:55:29.408" v="2" actId="14861"/>
        <pc:sldMkLst>
          <pc:docMk/>
          <pc:sldMk cId="1616469189" sldId="268"/>
        </pc:sldMkLst>
        <pc:spChg chg="mod">
          <ac:chgData name="髙橋 龍之介" userId="fb5f63bb-e374-4d84-bb7e-658c95b10222" providerId="ADAL" clId="{A46B9D16-3398-014D-B201-8190906BE815}" dt="2023-10-12T16:55:29.408" v="2" actId="14861"/>
          <ac:spMkLst>
            <pc:docMk/>
            <pc:sldMk cId="1616469189" sldId="268"/>
            <ac:spMk id="2" creationId="{8E9C6CB4-9022-4D48-4115-8BD8E89F463D}"/>
          </ac:spMkLst>
        </pc:spChg>
        <pc:spChg chg="mod">
          <ac:chgData name="髙橋 龍之介" userId="fb5f63bb-e374-4d84-bb7e-658c95b10222" providerId="ADAL" clId="{A46B9D16-3398-014D-B201-8190906BE815}" dt="2023-10-12T16:55:29.408" v="2" actId="14861"/>
          <ac:spMkLst>
            <pc:docMk/>
            <pc:sldMk cId="1616469189" sldId="268"/>
            <ac:spMk id="4" creationId="{D8BB78CF-3858-E8D6-5589-790932E4D1A2}"/>
          </ac:spMkLst>
        </pc:spChg>
        <pc:spChg chg="mod">
          <ac:chgData name="髙橋 龍之介" userId="fb5f63bb-e374-4d84-bb7e-658c95b10222" providerId="ADAL" clId="{A46B9D16-3398-014D-B201-8190906BE815}" dt="2023-10-12T16:55:29.408" v="2" actId="14861"/>
          <ac:spMkLst>
            <pc:docMk/>
            <pc:sldMk cId="1616469189" sldId="268"/>
            <ac:spMk id="5" creationId="{8D700297-9F90-9D4B-9B73-68306D252011}"/>
          </ac:spMkLst>
        </pc:spChg>
      </pc:sldChg>
      <pc:sldChg chg="modSp mod">
        <pc:chgData name="髙橋 龍之介" userId="fb5f63bb-e374-4d84-bb7e-658c95b10222" providerId="ADAL" clId="{A46B9D16-3398-014D-B201-8190906BE815}" dt="2023-10-12T16:56:28.575" v="10" actId="1076"/>
        <pc:sldMkLst>
          <pc:docMk/>
          <pc:sldMk cId="1522942481" sldId="272"/>
        </pc:sldMkLst>
        <pc:picChg chg="mod">
          <ac:chgData name="髙橋 龍之介" userId="fb5f63bb-e374-4d84-bb7e-658c95b10222" providerId="ADAL" clId="{A46B9D16-3398-014D-B201-8190906BE815}" dt="2023-10-12T16:56:28.575" v="10" actId="1076"/>
          <ac:picMkLst>
            <pc:docMk/>
            <pc:sldMk cId="1522942481" sldId="272"/>
            <ac:picMk id="3" creationId="{9A21C352-ACDE-B153-831C-4701817C23B2}"/>
          </ac:picMkLst>
        </pc:picChg>
      </pc:sldChg>
      <pc:sldChg chg="modSp mod">
        <pc:chgData name="髙橋 龍之介" userId="fb5f63bb-e374-4d84-bb7e-658c95b10222" providerId="ADAL" clId="{A46B9D16-3398-014D-B201-8190906BE815}" dt="2023-10-12T16:55:49.758" v="4" actId="14861"/>
        <pc:sldMkLst>
          <pc:docMk/>
          <pc:sldMk cId="947111953" sldId="276"/>
        </pc:sldMkLst>
        <pc:spChg chg="mod">
          <ac:chgData name="髙橋 龍之介" userId="fb5f63bb-e374-4d84-bb7e-658c95b10222" providerId="ADAL" clId="{A46B9D16-3398-014D-B201-8190906BE815}" dt="2023-10-12T16:55:49.758" v="4" actId="14861"/>
          <ac:spMkLst>
            <pc:docMk/>
            <pc:sldMk cId="947111953" sldId="276"/>
            <ac:spMk id="2" creationId="{8E9C6CB4-9022-4D48-4115-8BD8E89F463D}"/>
          </ac:spMkLst>
        </pc:spChg>
        <pc:spChg chg="mod">
          <ac:chgData name="髙橋 龍之介" userId="fb5f63bb-e374-4d84-bb7e-658c95b10222" providerId="ADAL" clId="{A46B9D16-3398-014D-B201-8190906BE815}" dt="2023-10-12T16:55:49.758" v="4" actId="14861"/>
          <ac:spMkLst>
            <pc:docMk/>
            <pc:sldMk cId="947111953" sldId="276"/>
            <ac:spMk id="4" creationId="{D8BB78CF-3858-E8D6-5589-790932E4D1A2}"/>
          </ac:spMkLst>
        </pc:spChg>
        <pc:spChg chg="mod">
          <ac:chgData name="髙橋 龍之介" userId="fb5f63bb-e374-4d84-bb7e-658c95b10222" providerId="ADAL" clId="{A46B9D16-3398-014D-B201-8190906BE815}" dt="2023-10-12T16:55:49.758" v="4" actId="14861"/>
          <ac:spMkLst>
            <pc:docMk/>
            <pc:sldMk cId="947111953" sldId="276"/>
            <ac:spMk id="5" creationId="{8D700297-9F90-9D4B-9B73-68306D252011}"/>
          </ac:spMkLst>
        </pc:spChg>
      </pc:sldChg>
    </pc:docChg>
  </pc:docChgLst>
  <pc:docChgLst>
    <pc:chgData name="髙橋 龍之介" userId="S::ttc22c1010014@edu.tech.ac.jp::fb5f63bb-e374-4d84-bb7e-658c95b10222" providerId="AD" clId="Web-{B3B4748D-8D8C-4197-8CD0-140F55F96FCB}"/>
    <pc:docChg chg="delSld modSld">
      <pc:chgData name="髙橋 龍之介" userId="S::ttc22c1010014@edu.tech.ac.jp::fb5f63bb-e374-4d84-bb7e-658c95b10222" providerId="AD" clId="Web-{B3B4748D-8D8C-4197-8CD0-140F55F96FCB}" dt="2023-10-12T14:41:26.898" v="4"/>
      <pc:docMkLst>
        <pc:docMk/>
      </pc:docMkLst>
      <pc:sldChg chg="del">
        <pc:chgData name="髙橋 龍之介" userId="S::ttc22c1010014@edu.tech.ac.jp::fb5f63bb-e374-4d84-bb7e-658c95b10222" providerId="AD" clId="Web-{B3B4748D-8D8C-4197-8CD0-140F55F96FCB}" dt="2023-10-12T14:41:22.070" v="2"/>
        <pc:sldMkLst>
          <pc:docMk/>
          <pc:sldMk cId="3303306075" sldId="258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1"/>
        <pc:sldMkLst>
          <pc:docMk/>
          <pc:sldMk cId="3543509667" sldId="259"/>
        </pc:sldMkLst>
      </pc:sldChg>
      <pc:sldChg chg="del">
        <pc:chgData name="髙橋 龍之介" userId="S::ttc22c1010014@edu.tech.ac.jp::fb5f63bb-e374-4d84-bb7e-658c95b10222" providerId="AD" clId="Web-{B3B4748D-8D8C-4197-8CD0-140F55F96FCB}" dt="2023-10-12T14:41:22.070" v="0"/>
        <pc:sldMkLst>
          <pc:docMk/>
          <pc:sldMk cId="76414618" sldId="260"/>
        </pc:sldMkLst>
      </pc:sldChg>
      <pc:sldChg chg="delSp">
        <pc:chgData name="髙橋 龍之介" userId="S::ttc22c1010014@edu.tech.ac.jp::fb5f63bb-e374-4d84-bb7e-658c95b10222" providerId="AD" clId="Web-{B3B4748D-8D8C-4197-8CD0-140F55F96FCB}" dt="2023-10-12T14:41:26.898" v="4"/>
        <pc:sldMkLst>
          <pc:docMk/>
          <pc:sldMk cId="675724547" sldId="261"/>
        </pc:sldMkLst>
        <pc:spChg chg="del">
          <ac:chgData name="髙橋 龍之介" userId="S::ttc22c1010014@edu.tech.ac.jp::fb5f63bb-e374-4d84-bb7e-658c95b10222" providerId="AD" clId="Web-{B3B4748D-8D8C-4197-8CD0-140F55F96FCB}" dt="2023-10-12T14:41:26.898" v="4"/>
          <ac:spMkLst>
            <pc:docMk/>
            <pc:sldMk cId="675724547" sldId="261"/>
            <ac:spMk id="5" creationId="{ACA6BE9D-D093-F8AF-912B-29AD1C9B8524}"/>
          </ac:spMkLst>
        </pc:spChg>
        <pc:picChg chg="del">
          <ac:chgData name="髙橋 龍之介" userId="S::ttc22c1010014@edu.tech.ac.jp::fb5f63bb-e374-4d84-bb7e-658c95b10222" providerId="AD" clId="Web-{B3B4748D-8D8C-4197-8CD0-140F55F96FCB}" dt="2023-10-12T14:41:24.039" v="3"/>
          <ac:picMkLst>
            <pc:docMk/>
            <pc:sldMk cId="675724547" sldId="261"/>
            <ac:picMk id="4" creationId="{B18DDC5B-0759-C11A-38D5-00E0FC3AE7FF}"/>
          </ac:picMkLst>
        </pc:picChg>
      </pc:sldChg>
    </pc:docChg>
  </pc:docChgLst>
  <pc:docChgLst>
    <pc:chgData name="髙橋 龍之介" userId="fb5f63bb-e374-4d84-bb7e-658c95b10222" providerId="ADAL" clId="{1DF4B048-CC4D-B74D-B4AC-B706AF1A66B2}"/>
    <pc:docChg chg="modSld">
      <pc:chgData name="髙橋 龍之介" userId="fb5f63bb-e374-4d84-bb7e-658c95b10222" providerId="ADAL" clId="{1DF4B048-CC4D-B74D-B4AC-B706AF1A66B2}" dt="2023-10-10T14:07:06.453" v="6" actId="20577"/>
      <pc:docMkLst>
        <pc:docMk/>
      </pc:docMkLst>
      <pc:sldChg chg="modSp">
        <pc:chgData name="髙橋 龍之介" userId="fb5f63bb-e374-4d84-bb7e-658c95b10222" providerId="ADAL" clId="{1DF4B048-CC4D-B74D-B4AC-B706AF1A66B2}" dt="2023-10-10T14:07:06.453" v="6" actId="20577"/>
        <pc:sldMkLst>
          <pc:docMk/>
          <pc:sldMk cId="3303306075" sldId="258"/>
        </pc:sldMkLst>
        <pc:spChg chg="mod">
          <ac:chgData name="髙橋 龍之介" userId="fb5f63bb-e374-4d84-bb7e-658c95b10222" providerId="ADAL" clId="{1DF4B048-CC4D-B74D-B4AC-B706AF1A66B2}" dt="2023-10-10T14:07:06.453" v="6" actId="20577"/>
          <ac:spMkLst>
            <pc:docMk/>
            <pc:sldMk cId="3303306075" sldId="258"/>
            <ac:spMk id="5" creationId="{0402BC83-D2E6-FE4E-9672-F7104468CD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BFC4-8BCF-8544-91EA-35D9E63748D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037AF-0995-9040-947F-44CE263F8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4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267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371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236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025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7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3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23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5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10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315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88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593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037AF-0995-9040-947F-44CE263F89C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54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435A6-8026-F259-93DE-77E086A76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1C433A-064A-5DD7-90F9-125CADC2E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40627-E234-DEFF-A7FD-F27949C0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566A0-86B5-6886-0C26-11FEFE43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632DD-3446-996F-D336-FD5B5753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43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F0034-9BCD-B0A4-845B-0FD8FD0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D2238C-5FA7-DB5D-4ECE-FCF857C8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6B362-055B-171B-2133-671A0299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910B6-698F-DD0F-7CA8-92C9D31C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E9E5B4-090E-D994-D854-EE4A9979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3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365C73-337B-5330-68DA-3CE3BD9F9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64C21D-12A9-B7CE-8BDD-FD115568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508DC4-53C9-ACA2-CA02-8D259F23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C3A76-ED36-593D-02C0-761254F1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485F3-D436-21AC-6EBF-940DA35D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07BC8-24A9-0001-EA45-C4C83AD5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E7A86-B2DE-6CA6-8296-13F360D3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A961E-69A2-AA69-C44E-5E56ABAC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55605-C4F2-ACA9-23FE-A2DC936D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AED2-7C61-6753-BCA9-3B65F4A3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1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4A82E-45E0-3EC8-5B7E-E5B5D9DF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74625F-679C-CF18-2C6E-C60EFE8C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2E10C1-0434-346E-AD73-931099BF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FDA47C-1E4A-E4B8-9FF0-A922A797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C5131-1764-4EB5-80BF-2EA5F1D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9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BA84-2DF7-1847-8689-38ECE072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ED2A7-0E6F-BFC9-13B6-CE15211A3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02234B-9141-5B4F-44E2-F7F15342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944B67-5171-F607-2C3A-7FA287C5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63BBEC-322D-632A-1EC2-7FA1795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D37D5-7C68-8A2B-D315-485AF0B7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2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C3279-1772-1846-42B9-6D3FAC93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947AFE-7B73-3AAA-6C23-4ECBB8D7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FE717D-FF06-92D7-04A4-66C86B16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F91E5-BB8A-6B26-1442-9430D06D3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085107-4143-AF6B-42A2-C89DB6E2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FBBCDF-DEEC-2BF3-5998-B645D75F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750175-605E-FAC5-42D7-669B0B99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3B1FFA-9C59-9192-A8B6-4D4CA4DA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ACDC4-58EB-17DF-A793-094E05BC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03DA7F-5612-7078-D131-AF699803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1848A2-8E5D-D5E3-1649-0AEA4A8E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387D4-7002-7A2C-6EBC-7D1D7253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E24C3E-14A6-2846-EB34-FEC23FA0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EB7AFC-2A80-489C-2E0C-6335362E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0D8668-1E6D-C7E8-B1F6-441E1BF5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2CCDD-9714-9418-A22A-0BD0D596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B2343-30B0-26D5-81F9-E316F3E6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41190A-60AF-0795-D63E-AF5A915E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9959D-B332-6121-69A1-5B4F2A2B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BF680-2EB9-9B30-557E-6724A797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8A48B-8E46-2ADB-4C55-A8E722EB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34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AE69B-E093-DAD4-AE47-80EAC442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B6E0FA-6515-9E95-818D-A599DA4F2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5D0BF-6614-AFCB-DFB6-6E375355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F7B1F-9C27-4192-4F3E-B4CAA0B9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734563-F05D-FFC9-B30B-6429CF92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228DDF-3FB5-E2F4-EBC3-DF78BA3B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1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D6BC">
                <a:lumMod val="100000"/>
              </a:srgbClr>
            </a:gs>
            <a:gs pos="100000">
              <a:srgbClr val="47585C"/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6C3EAD-6149-B714-1C15-38B92E04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BB5694-E903-8FA0-8BE4-78A7A36A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01774-EE5F-4AEA-6A19-D842BDD2A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3C06-3E6E-F940-8091-8FF1E7510D7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C0010-DF40-6DE4-316E-C30FF939B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E146B-ACBB-E4DC-8F47-425D2737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2290-3EE2-E246-B86E-0C4A1C0E4A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4080065" y="2767280"/>
            <a:ext cx="403187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好きなお酒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9DEF6-BDBC-1373-C5B6-19DB2CC8175D}"/>
              </a:ext>
            </a:extLst>
          </p:cNvPr>
          <p:cNvSpPr txBox="1"/>
          <p:nvPr/>
        </p:nvSpPr>
        <p:spPr>
          <a:xfrm>
            <a:off x="10689141" y="182591"/>
            <a:ext cx="1406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2023/10/19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591A39-D30F-EDFB-6B8C-1E0AECB85087}"/>
              </a:ext>
            </a:extLst>
          </p:cNvPr>
          <p:cNvSpPr txBox="1"/>
          <p:nvPr/>
        </p:nvSpPr>
        <p:spPr>
          <a:xfrm>
            <a:off x="96704" y="182591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LP</a:t>
            </a:r>
            <a:r>
              <a:rPr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会</a:t>
            </a:r>
            <a:endParaRPr kumimoji="1" lang="ja-JP" altLang="en-US" sz="1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9727C4-A8C6-7094-E382-12CE8220F3C7}"/>
              </a:ext>
            </a:extLst>
          </p:cNvPr>
          <p:cNvSpPr txBox="1"/>
          <p:nvPr/>
        </p:nvSpPr>
        <p:spPr>
          <a:xfrm>
            <a:off x="10189005" y="633685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SIT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kumimoji="1" lang="en-US" altLang="ja-JP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 </a:t>
            </a:r>
            <a:r>
              <a:rPr kumimoji="1" lang="ja-JP" altLang="en-US" sz="1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高橋 龍之介</a:t>
            </a:r>
          </a:p>
        </p:txBody>
      </p:sp>
    </p:spTree>
    <p:extLst>
      <p:ext uri="{BB962C8B-B14F-4D97-AF65-F5344CB8AC3E}">
        <p14:creationId xmlns:p14="http://schemas.microsoft.com/office/powerpoint/2010/main" val="140437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9C6CB4-9022-4D48-4115-8BD8E89F463D}"/>
              </a:ext>
            </a:extLst>
          </p:cNvPr>
          <p:cNvSpPr txBox="1"/>
          <p:nvPr/>
        </p:nvSpPr>
        <p:spPr>
          <a:xfrm>
            <a:off x="1819837" y="2921168"/>
            <a:ext cx="855234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一番美味しかったのは</a:t>
            </a:r>
            <a:r>
              <a:rPr kumimoji="1" lang="en-US" altLang="ja-JP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...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BB78CF-3858-E8D6-5589-790932E4D1A2}"/>
              </a:ext>
            </a:extLst>
          </p:cNvPr>
          <p:cNvSpPr txBox="1"/>
          <p:nvPr/>
        </p:nvSpPr>
        <p:spPr>
          <a:xfrm>
            <a:off x="4618674" y="1847487"/>
            <a:ext cx="295465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ついに発表！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700297-9F90-9D4B-9B73-68306D252011}"/>
              </a:ext>
            </a:extLst>
          </p:cNvPr>
          <p:cNvSpPr txBox="1"/>
          <p:nvPr/>
        </p:nvSpPr>
        <p:spPr>
          <a:xfrm>
            <a:off x="4618680" y="4364181"/>
            <a:ext cx="295465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みんな大好き</a:t>
            </a:r>
          </a:p>
        </p:txBody>
      </p:sp>
    </p:spTree>
    <p:extLst>
      <p:ext uri="{BB962C8B-B14F-4D97-AF65-F5344CB8AC3E}">
        <p14:creationId xmlns:p14="http://schemas.microsoft.com/office/powerpoint/2010/main" val="94711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写真, 座る, コンピュータ, リモコン が含まれている画像&#10;&#10;自動的に生成された説明">
            <a:extLst>
              <a:ext uri="{FF2B5EF4-FFF2-40B4-BE49-F238E27FC236}">
                <a16:creationId xmlns:a16="http://schemas.microsoft.com/office/drawing/2014/main" id="{A7279569-9AF8-7932-F5E5-2E17D40C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076" y="444843"/>
            <a:ext cx="1932888" cy="605299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9C6CB4-9022-4D48-4115-8BD8E89F463D}"/>
              </a:ext>
            </a:extLst>
          </p:cNvPr>
          <p:cNvSpPr txBox="1"/>
          <p:nvPr/>
        </p:nvSpPr>
        <p:spPr>
          <a:xfrm>
            <a:off x="5279805" y="2540315"/>
            <a:ext cx="1659429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5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水</a:t>
            </a:r>
            <a:endParaRPr kumimoji="1" lang="en-US" altLang="ja-JP" sz="60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BB78CF-3858-E8D6-5589-790932E4D1A2}"/>
              </a:ext>
            </a:extLst>
          </p:cNvPr>
          <p:cNvSpPr txBox="1"/>
          <p:nvPr/>
        </p:nvSpPr>
        <p:spPr>
          <a:xfrm>
            <a:off x="4849505" y="1609000"/>
            <a:ext cx="249299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結局これ！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700297-9F90-9D4B-9B73-68306D252011}"/>
              </a:ext>
            </a:extLst>
          </p:cNvPr>
          <p:cNvSpPr txBox="1"/>
          <p:nvPr/>
        </p:nvSpPr>
        <p:spPr>
          <a:xfrm>
            <a:off x="4387848" y="4364181"/>
            <a:ext cx="341632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い・ろ・は・す</a:t>
            </a:r>
            <a:endParaRPr kumimoji="1" lang="en-US" altLang="ja-JP" sz="3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98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写真, 座る, コンピュータ, リモコン が含まれている画像&#10;&#10;自動的に生成された説明">
            <a:extLst>
              <a:ext uri="{FF2B5EF4-FFF2-40B4-BE49-F238E27FC236}">
                <a16:creationId xmlns:a16="http://schemas.microsoft.com/office/drawing/2014/main" id="{3210E496-E78C-953B-6806-803ABDE9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071" y="573494"/>
            <a:ext cx="1724778" cy="540127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4869CD-B2DB-E6EE-045E-5EEFAB1DC2D4}"/>
              </a:ext>
            </a:extLst>
          </p:cNvPr>
          <p:cNvSpPr txBox="1"/>
          <p:nvPr/>
        </p:nvSpPr>
        <p:spPr>
          <a:xfrm>
            <a:off x="4387840" y="1096556"/>
            <a:ext cx="787395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4400" b="1" spc="3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水</a:t>
            </a:r>
            <a:endParaRPr lang="en-US" altLang="ja-JP" sz="4400" b="1" spc="30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7ECE21-1E84-1DF7-F50A-5EB676F355DF}"/>
              </a:ext>
            </a:extLst>
          </p:cNvPr>
          <p:cNvSpPr txBox="1"/>
          <p:nvPr/>
        </p:nvSpPr>
        <p:spPr>
          <a:xfrm>
            <a:off x="4387840" y="2170962"/>
            <a:ext cx="8387232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スッキリ！</a:t>
            </a:r>
            <a:r>
              <a:rPr lang="ja-JP" altLang="en-US" sz="105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★★★★★★★★★★</a:t>
            </a:r>
            <a:endParaRPr lang="en-US" altLang="ja-JP" sz="3600" b="1" spc="600">
              <a:solidFill>
                <a:schemeClr val="accent4">
                  <a:lumMod val="60000"/>
                  <a:lumOff val="40000"/>
                </a:schemeClr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サッパリ！</a:t>
            </a:r>
            <a:r>
              <a:rPr lang="ja-JP" altLang="en-US" sz="105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★★★★★★★★★★</a:t>
            </a:r>
            <a:endParaRPr lang="en-US" altLang="ja-JP" sz="3600" b="1" spc="600">
              <a:solidFill>
                <a:schemeClr val="accent4">
                  <a:lumMod val="60000"/>
                  <a:lumOff val="40000"/>
                </a:schemeClr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ゴックリ！</a:t>
            </a:r>
            <a:r>
              <a:rPr kumimoji="1" lang="ja-JP" altLang="en-US" sz="105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★★★★★★★★★★</a:t>
            </a:r>
            <a:endParaRPr kumimoji="1" lang="ja-JP" altLang="en-US" sz="3600" b="1" spc="600">
              <a:solidFill>
                <a:schemeClr val="accent4">
                  <a:lumMod val="60000"/>
                  <a:lumOff val="40000"/>
                </a:schemeClr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210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D80A17-7122-2BFC-FA44-B655A17D05F5}"/>
              </a:ext>
            </a:extLst>
          </p:cNvPr>
          <p:cNvSpPr txBox="1"/>
          <p:nvPr/>
        </p:nvSpPr>
        <p:spPr>
          <a:xfrm>
            <a:off x="809937" y="3044280"/>
            <a:ext cx="10572126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ご清聴ありがとうございました！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9889AD-B0EE-3FB2-E782-E96D1EA4CC19}"/>
              </a:ext>
            </a:extLst>
          </p:cNvPr>
          <p:cNvSpPr txBox="1"/>
          <p:nvPr/>
        </p:nvSpPr>
        <p:spPr>
          <a:xfrm>
            <a:off x="3131086" y="1847487"/>
            <a:ext cx="592982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居酒屋の帰りに飲む水ウマすぎ</a:t>
            </a:r>
            <a:endParaRPr kumimoji="1" lang="ja-JP" altLang="en-US" sz="32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D15FE4-1958-5ABD-7497-8458510768D7}"/>
              </a:ext>
            </a:extLst>
          </p:cNvPr>
          <p:cNvSpPr txBox="1"/>
          <p:nvPr/>
        </p:nvSpPr>
        <p:spPr>
          <a:xfrm>
            <a:off x="4157008" y="4579628"/>
            <a:ext cx="387798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ハイボール好きかも</a:t>
            </a:r>
            <a:endParaRPr kumimoji="1" lang="ja-JP" altLang="en-US" sz="32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34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9C6CB4-9022-4D48-4115-8BD8E89F463D}"/>
              </a:ext>
            </a:extLst>
          </p:cNvPr>
          <p:cNvSpPr txBox="1"/>
          <p:nvPr/>
        </p:nvSpPr>
        <p:spPr>
          <a:xfrm>
            <a:off x="2005777" y="2921168"/>
            <a:ext cx="8180445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先週</a:t>
            </a:r>
            <a:r>
              <a:rPr kumimoji="1" lang="en-US" altLang="ja-JP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20</a:t>
            </a:r>
            <a:r>
              <a:rPr kumimoji="1"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歳になりました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BB78CF-3858-E8D6-5589-790932E4D1A2}"/>
              </a:ext>
            </a:extLst>
          </p:cNvPr>
          <p:cNvSpPr txBox="1"/>
          <p:nvPr/>
        </p:nvSpPr>
        <p:spPr>
          <a:xfrm>
            <a:off x="5080336" y="1847487"/>
            <a:ext cx="203132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ついに</a:t>
            </a:r>
            <a:r>
              <a:rPr kumimoji="1" lang="en-US" altLang="ja-JP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…</a:t>
            </a:r>
            <a:endParaRPr kumimoji="1" lang="ja-JP" altLang="en-US" sz="3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700297-9F90-9D4B-9B73-68306D252011}"/>
              </a:ext>
            </a:extLst>
          </p:cNvPr>
          <p:cNvSpPr txBox="1"/>
          <p:nvPr/>
        </p:nvSpPr>
        <p:spPr>
          <a:xfrm>
            <a:off x="3926174" y="4364181"/>
            <a:ext cx="4339650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お酒合法解禁です！</a:t>
            </a:r>
          </a:p>
        </p:txBody>
      </p:sp>
    </p:spTree>
    <p:extLst>
      <p:ext uri="{BB962C8B-B14F-4D97-AF65-F5344CB8AC3E}">
        <p14:creationId xmlns:p14="http://schemas.microsoft.com/office/powerpoint/2010/main" val="271906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9C6CB4-9022-4D48-4115-8BD8E89F463D}"/>
              </a:ext>
            </a:extLst>
          </p:cNvPr>
          <p:cNvSpPr txBox="1"/>
          <p:nvPr/>
        </p:nvSpPr>
        <p:spPr>
          <a:xfrm>
            <a:off x="1771744" y="2921168"/>
            <a:ext cx="8648521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飲んだお酒を紹介します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BB78CF-3858-E8D6-5589-790932E4D1A2}"/>
              </a:ext>
            </a:extLst>
          </p:cNvPr>
          <p:cNvSpPr txBox="1"/>
          <p:nvPr/>
        </p:nvSpPr>
        <p:spPr>
          <a:xfrm>
            <a:off x="3926177" y="1847487"/>
            <a:ext cx="4339650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まずは、そんな私が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700297-9F90-9D4B-9B73-68306D252011}"/>
              </a:ext>
            </a:extLst>
          </p:cNvPr>
          <p:cNvSpPr txBox="1"/>
          <p:nvPr/>
        </p:nvSpPr>
        <p:spPr>
          <a:xfrm>
            <a:off x="5080338" y="4364181"/>
            <a:ext cx="203132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全３種類</a:t>
            </a:r>
            <a:endParaRPr kumimoji="1" lang="ja-JP" altLang="en-US" sz="3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46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缶の絵&#10;&#10;中程度の精度で自動的に生成された説明">
            <a:extLst>
              <a:ext uri="{FF2B5EF4-FFF2-40B4-BE49-F238E27FC236}">
                <a16:creationId xmlns:a16="http://schemas.microsoft.com/office/drawing/2014/main" id="{2ED0FF18-AE15-A596-1B6E-FC85B35E2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29" y="1192133"/>
            <a:ext cx="2355103" cy="452179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9C6CB4-9022-4D48-4115-8BD8E89F463D}"/>
              </a:ext>
            </a:extLst>
          </p:cNvPr>
          <p:cNvSpPr txBox="1"/>
          <p:nvPr/>
        </p:nvSpPr>
        <p:spPr>
          <a:xfrm>
            <a:off x="4310902" y="2921168"/>
            <a:ext cx="357020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b="1" spc="6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ほろよい</a:t>
            </a:r>
            <a:endParaRPr kumimoji="1" lang="ja-JP" altLang="en-US" sz="6000" b="1" spc="60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BB78CF-3858-E8D6-5589-790932E4D1A2}"/>
              </a:ext>
            </a:extLst>
          </p:cNvPr>
          <p:cNvSpPr txBox="1"/>
          <p:nvPr/>
        </p:nvSpPr>
        <p:spPr>
          <a:xfrm>
            <a:off x="4618673" y="1847487"/>
            <a:ext cx="295465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まずは</a:t>
            </a: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コレ！</a:t>
            </a:r>
            <a:endParaRPr kumimoji="1" lang="en-US" altLang="ja-JP" sz="3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700297-9F90-9D4B-9B73-68306D252011}"/>
              </a:ext>
            </a:extLst>
          </p:cNvPr>
          <p:cNvSpPr txBox="1"/>
          <p:nvPr/>
        </p:nvSpPr>
        <p:spPr>
          <a:xfrm>
            <a:off x="4849508" y="4364181"/>
            <a:ext cx="249299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白いぶどう</a:t>
            </a:r>
            <a:endParaRPr kumimoji="1" lang="ja-JP" altLang="en-US" sz="3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A1075D-2C26-015B-A75C-1F933FFD3C89}"/>
              </a:ext>
            </a:extLst>
          </p:cNvPr>
          <p:cNvSpPr txBox="1"/>
          <p:nvPr/>
        </p:nvSpPr>
        <p:spPr>
          <a:xfrm>
            <a:off x="145773" y="183443"/>
            <a:ext cx="291297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エントリー </a:t>
            </a:r>
            <a:r>
              <a:rPr kumimoji="1" lang="en-US" altLang="ja-JP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No.1</a:t>
            </a:r>
          </a:p>
        </p:txBody>
      </p:sp>
    </p:spTree>
    <p:extLst>
      <p:ext uri="{BB962C8B-B14F-4D97-AF65-F5344CB8AC3E}">
        <p14:creationId xmlns:p14="http://schemas.microsoft.com/office/powerpoint/2010/main" val="18371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7ECE21-1E84-1DF7-F50A-5EB676F355DF}"/>
              </a:ext>
            </a:extLst>
          </p:cNvPr>
          <p:cNvSpPr txBox="1"/>
          <p:nvPr/>
        </p:nvSpPr>
        <p:spPr>
          <a:xfrm>
            <a:off x="4387840" y="2170962"/>
            <a:ext cx="6109365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おいしさ　　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★★★★★</a:t>
            </a:r>
            <a:br>
              <a:rPr lang="en-US" altLang="ja-JP" sz="3600" b="1" spc="6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</a:b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かっこよさ　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</a:t>
            </a:r>
            <a:endParaRPr lang="en-US" altLang="ja-JP" sz="3600" b="1" spc="600">
              <a:solidFill>
                <a:schemeClr val="accent4">
                  <a:lumMod val="60000"/>
                  <a:lumOff val="40000"/>
                </a:schemeClr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バカにされる：</a:t>
            </a:r>
            <a:r>
              <a:rPr kumimoji="1"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</a:t>
            </a:r>
          </a:p>
        </p:txBody>
      </p:sp>
      <p:pic>
        <p:nvPicPr>
          <p:cNvPr id="21" name="図 20" descr="缶の絵&#10;&#10;中程度の精度で自動的に生成された説明">
            <a:extLst>
              <a:ext uri="{FF2B5EF4-FFF2-40B4-BE49-F238E27FC236}">
                <a16:creationId xmlns:a16="http://schemas.microsoft.com/office/drawing/2014/main" id="{55C57096-B1F6-70EE-10F2-1A76F178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28" y="1168100"/>
            <a:ext cx="2355103" cy="4521798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F7249E1-3C0B-E41B-744B-61714DE27B8D}"/>
              </a:ext>
            </a:extLst>
          </p:cNvPr>
          <p:cNvSpPr txBox="1"/>
          <p:nvPr/>
        </p:nvSpPr>
        <p:spPr>
          <a:xfrm>
            <a:off x="4387840" y="1096556"/>
            <a:ext cx="259558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4400" b="1" spc="3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ほろよい</a:t>
            </a:r>
            <a:endParaRPr lang="en" altLang="ja-JP" sz="4400" b="1" spc="30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カップに入った飲み物&#10;&#10;自動的に生成された説明">
            <a:extLst>
              <a:ext uri="{FF2B5EF4-FFF2-40B4-BE49-F238E27FC236}">
                <a16:creationId xmlns:a16="http://schemas.microsoft.com/office/drawing/2014/main" id="{AA2E00EA-FFC5-EF50-9688-E37BB80A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28" y="960908"/>
            <a:ext cx="2833473" cy="559490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9C6CB4-9022-4D48-4115-8BD8E89F463D}"/>
              </a:ext>
            </a:extLst>
          </p:cNvPr>
          <p:cNvSpPr txBox="1"/>
          <p:nvPr/>
        </p:nvSpPr>
        <p:spPr>
          <a:xfrm>
            <a:off x="1963313" y="2921168"/>
            <a:ext cx="8265404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b="1" spc="6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YEBISU</a:t>
            </a:r>
            <a:r>
              <a:rPr kumimoji="1" lang="ja-JP" altLang="en-US" sz="6000" b="1" spc="6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 </a:t>
            </a:r>
            <a:r>
              <a:rPr kumimoji="1" lang="en-US" altLang="ja-JP" sz="6000" b="1" spc="6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MEISTER</a:t>
            </a:r>
            <a:endParaRPr kumimoji="1" lang="ja-JP" altLang="en-US" sz="6000" b="1" spc="60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BB78CF-3858-E8D6-5589-790932E4D1A2}"/>
              </a:ext>
            </a:extLst>
          </p:cNvPr>
          <p:cNvSpPr txBox="1"/>
          <p:nvPr/>
        </p:nvSpPr>
        <p:spPr>
          <a:xfrm>
            <a:off x="4618674" y="1847487"/>
            <a:ext cx="295465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大人への階段</a:t>
            </a:r>
            <a:endParaRPr kumimoji="1" lang="en-US" altLang="ja-JP" sz="3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700297-9F90-9D4B-9B73-68306D252011}"/>
              </a:ext>
            </a:extLst>
          </p:cNvPr>
          <p:cNvSpPr txBox="1"/>
          <p:nvPr/>
        </p:nvSpPr>
        <p:spPr>
          <a:xfrm>
            <a:off x="4077663" y="4364181"/>
            <a:ext cx="403668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エビス マイスター</a:t>
            </a:r>
            <a:endParaRPr kumimoji="1" lang="ja-JP" altLang="en-US" sz="3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A1075D-2C26-015B-A75C-1F933FFD3C89}"/>
              </a:ext>
            </a:extLst>
          </p:cNvPr>
          <p:cNvSpPr txBox="1"/>
          <p:nvPr/>
        </p:nvSpPr>
        <p:spPr>
          <a:xfrm>
            <a:off x="109705" y="183443"/>
            <a:ext cx="29851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エントリー </a:t>
            </a:r>
            <a:r>
              <a:rPr kumimoji="1" lang="en-US" altLang="ja-JP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No.2</a:t>
            </a:r>
          </a:p>
        </p:txBody>
      </p:sp>
    </p:spTree>
    <p:extLst>
      <p:ext uri="{BB962C8B-B14F-4D97-AF65-F5344CB8AC3E}">
        <p14:creationId xmlns:p14="http://schemas.microsoft.com/office/powerpoint/2010/main" val="289972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カップに入った飲み物&#10;&#10;自動的に生成された説明">
            <a:extLst>
              <a:ext uri="{FF2B5EF4-FFF2-40B4-BE49-F238E27FC236}">
                <a16:creationId xmlns:a16="http://schemas.microsoft.com/office/drawing/2014/main" id="{9A21C352-ACDE-B153-831C-4701817C2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09" y="315686"/>
            <a:ext cx="3352441" cy="661965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4869CD-B2DB-E6EE-045E-5EEFAB1DC2D4}"/>
              </a:ext>
            </a:extLst>
          </p:cNvPr>
          <p:cNvSpPr txBox="1"/>
          <p:nvPr/>
        </p:nvSpPr>
        <p:spPr>
          <a:xfrm>
            <a:off x="4387840" y="1096556"/>
            <a:ext cx="5857694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" altLang="ja-JP" sz="4400" b="1" spc="3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YEBISU MEISTER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7ECE21-1E84-1DF7-F50A-5EB676F355DF}"/>
              </a:ext>
            </a:extLst>
          </p:cNvPr>
          <p:cNvSpPr txBox="1"/>
          <p:nvPr/>
        </p:nvSpPr>
        <p:spPr>
          <a:xfrm>
            <a:off x="4387840" y="2170962"/>
            <a:ext cx="5724644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大人感　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★★★★★★</a:t>
            </a:r>
            <a:br>
              <a:rPr lang="en-US" altLang="ja-JP" sz="3600" b="1" spc="6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</a:b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コク　　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★★★★★</a:t>
            </a:r>
            <a:endParaRPr lang="en-US" altLang="ja-JP" sz="3600" b="1" spc="600">
              <a:solidFill>
                <a:schemeClr val="accent4">
                  <a:lumMod val="60000"/>
                  <a:lumOff val="40000"/>
                </a:schemeClr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にがい</a:t>
            </a:r>
            <a:r>
              <a:rPr lang="en-US" altLang="ja-JP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...</a:t>
            </a:r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：</a:t>
            </a:r>
            <a:r>
              <a:rPr kumimoji="1"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</a:t>
            </a:r>
          </a:p>
        </p:txBody>
      </p:sp>
    </p:spTree>
    <p:extLst>
      <p:ext uri="{BB962C8B-B14F-4D97-AF65-F5344CB8AC3E}">
        <p14:creationId xmlns:p14="http://schemas.microsoft.com/office/powerpoint/2010/main" val="152294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DAFD5CF4-4F99-BD70-BBAB-41EBBA90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50" y="568282"/>
            <a:ext cx="1612900" cy="61976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9C6CB4-9022-4D48-4115-8BD8E89F463D}"/>
              </a:ext>
            </a:extLst>
          </p:cNvPr>
          <p:cNvSpPr txBox="1"/>
          <p:nvPr/>
        </p:nvSpPr>
        <p:spPr>
          <a:xfrm>
            <a:off x="2770425" y="2921168"/>
            <a:ext cx="665118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200" b="1" spc="6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TEACHER'S</a:t>
            </a:r>
            <a:endParaRPr kumimoji="1" lang="ja-JP" altLang="en-US" sz="7200" b="1" spc="60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BB78CF-3858-E8D6-5589-790932E4D1A2}"/>
              </a:ext>
            </a:extLst>
          </p:cNvPr>
          <p:cNvSpPr txBox="1"/>
          <p:nvPr/>
        </p:nvSpPr>
        <p:spPr>
          <a:xfrm>
            <a:off x="3464515" y="1847487"/>
            <a:ext cx="526298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ハイボールで飲みました</a:t>
            </a:r>
            <a:endParaRPr kumimoji="1" lang="en-US" altLang="ja-JP" sz="3600" b="1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700297-9F90-9D4B-9B73-68306D252011}"/>
              </a:ext>
            </a:extLst>
          </p:cNvPr>
          <p:cNvSpPr txBox="1"/>
          <p:nvPr/>
        </p:nvSpPr>
        <p:spPr>
          <a:xfrm>
            <a:off x="3318641" y="4364181"/>
            <a:ext cx="555472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6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HIGHLAND CREAM</a:t>
            </a:r>
            <a:endParaRPr kumimoji="1" lang="ja-JP" altLang="en-US" sz="3200" b="1" spc="60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A1075D-2C26-015B-A75C-1F933FFD3C89}"/>
              </a:ext>
            </a:extLst>
          </p:cNvPr>
          <p:cNvSpPr txBox="1"/>
          <p:nvPr/>
        </p:nvSpPr>
        <p:spPr>
          <a:xfrm>
            <a:off x="108904" y="183443"/>
            <a:ext cx="298671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エントリー </a:t>
            </a:r>
            <a:r>
              <a:rPr kumimoji="1" lang="en-US" altLang="ja-JP" sz="28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No.3</a:t>
            </a:r>
          </a:p>
        </p:txBody>
      </p:sp>
    </p:spTree>
    <p:extLst>
      <p:ext uri="{BB962C8B-B14F-4D97-AF65-F5344CB8AC3E}">
        <p14:creationId xmlns:p14="http://schemas.microsoft.com/office/powerpoint/2010/main" val="78325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4869CD-B2DB-E6EE-045E-5EEFAB1DC2D4}"/>
              </a:ext>
            </a:extLst>
          </p:cNvPr>
          <p:cNvSpPr txBox="1"/>
          <p:nvPr/>
        </p:nvSpPr>
        <p:spPr>
          <a:xfrm>
            <a:off x="4387840" y="1121269"/>
            <a:ext cx="4408578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spc="600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TEACHER'S</a:t>
            </a:r>
            <a:endParaRPr kumimoji="1" lang="ja-JP" altLang="en-US" sz="4400" b="1" spc="600">
              <a:solidFill>
                <a:schemeClr val="bg1"/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7ECE21-1E84-1DF7-F50A-5EB676F355DF}"/>
              </a:ext>
            </a:extLst>
          </p:cNvPr>
          <p:cNvSpPr txBox="1"/>
          <p:nvPr/>
        </p:nvSpPr>
        <p:spPr>
          <a:xfrm>
            <a:off x="4387840" y="2170962"/>
            <a:ext cx="5647700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おいしい　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★★★★★</a:t>
            </a:r>
            <a:endParaRPr lang="en-US" altLang="ja-JP" sz="3600" b="1" spc="600">
              <a:solidFill>
                <a:schemeClr val="accent4">
                  <a:lumMod val="60000"/>
                  <a:lumOff val="40000"/>
                </a:schemeClr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かっこいい：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★★★★★</a:t>
            </a:r>
            <a:endParaRPr lang="en-US" altLang="ja-JP" sz="3600" b="1" spc="600">
              <a:solidFill>
                <a:schemeClr val="accent4">
                  <a:lumMod val="60000"/>
                  <a:lumOff val="40000"/>
                </a:schemeClr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b="1">
                <a:solidFill>
                  <a:schemeClr val="bg1"/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安い　　　：</a:t>
            </a:r>
            <a:r>
              <a:rPr lang="ja-JP" altLang="en-US" sz="3600" b="1" spc="600">
                <a:solidFill>
                  <a:schemeClr val="accent4">
                    <a:lumMod val="60000"/>
                    <a:lumOff val="40000"/>
                  </a:schemeClr>
                </a:solidFill>
                <a:latin typeface="LINE Seed JP App_OTF Bold" panose="02020500000000000000" pitchFamily="18" charset="-128"/>
                <a:ea typeface="LINE Seed JP App_OTF Bold" panose="02020500000000000000" pitchFamily="18" charset="-128"/>
              </a:rPr>
              <a:t>★★★★★</a:t>
            </a:r>
            <a:endParaRPr kumimoji="1" lang="ja-JP" altLang="en-US" sz="3600" b="1" spc="600">
              <a:solidFill>
                <a:schemeClr val="accent4">
                  <a:lumMod val="60000"/>
                  <a:lumOff val="40000"/>
                </a:schemeClr>
              </a:solidFill>
              <a:latin typeface="LINE Seed JP App_OTF Bold" panose="02020500000000000000" pitchFamily="18" charset="-128"/>
              <a:ea typeface="LINE Seed JP App_OTF Bold" panose="02020500000000000000" pitchFamily="18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C29C822-82F6-1217-E1A9-A48D9CF54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619" y="660400"/>
            <a:ext cx="16129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e10ff2d-ffa5-4c5f-89cf-2c98d7b9b92b" xsi:nil="true"/>
    <TaxCatchAll xmlns="8d8a428c-a09b-4b60-a037-5b314eb12b6f" xsi:nil="true"/>
    <lcf76f155ced4ddcb4097134ff3c332f xmlns="fe10ff2d-ffa5-4c5f-89cf-2c98d7b9b92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9CF96EFC1FADD4983E822F1CA63D549" ma:contentTypeVersion="11" ma:contentTypeDescription="新しいドキュメントを作成します。" ma:contentTypeScope="" ma:versionID="98fd885a3e5a320d833e2dc91867697c">
  <xsd:schema xmlns:xsd="http://www.w3.org/2001/XMLSchema" xmlns:xs="http://www.w3.org/2001/XMLSchema" xmlns:p="http://schemas.microsoft.com/office/2006/metadata/properties" xmlns:ns2="fe10ff2d-ffa5-4c5f-89cf-2c98d7b9b92b" xmlns:ns3="8d8a428c-a09b-4b60-a037-5b314eb12b6f" targetNamespace="http://schemas.microsoft.com/office/2006/metadata/properties" ma:root="true" ma:fieldsID="83e3e2ba1d13d41b5d0b44b7eb9ffe43" ns2:_="" ns3:_="">
    <xsd:import namespace="fe10ff2d-ffa5-4c5f-89cf-2c98d7b9b92b"/>
    <xsd:import namespace="8d8a428c-a09b-4b60-a037-5b314eb12b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10ff2d-ffa5-4c5f-89cf-2c98d7b9b9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0895b9c0-74fc-4553-aa0b-380ace5f8a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a428c-a09b-4b60-a037-5b314eb12b6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2812d5c-8c3e-4d15-9bdf-07dd03388fac}" ma:internalName="TaxCatchAll" ma:showField="CatchAllData" ma:web="8d8a428c-a09b-4b60-a037-5b314eb12b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A10CE-3CF7-40ED-B0D8-80B44588939C}">
  <ds:schemaRefs>
    <ds:schemaRef ds:uri="http://purl.org/dc/terms/"/>
    <ds:schemaRef ds:uri="fe10ff2d-ffa5-4c5f-89cf-2c98d7b9b92b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FE6DFD-9B1A-4866-A436-C49D90DC80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B18F58-7D01-4B47-B815-4A7A39BC7F7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ワイド画面</PresentationFormat>
  <Paragraphs>58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LINE Seed JP App_OTF Bold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髙橋 龍之介</dc:creator>
  <cp:lastModifiedBy>髙橋 龍之介</cp:lastModifiedBy>
  <cp:revision>1</cp:revision>
  <dcterms:created xsi:type="dcterms:W3CDTF">2023-10-09T13:48:13Z</dcterms:created>
  <dcterms:modified xsi:type="dcterms:W3CDTF">2023-10-12T16:56:37Z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0x010100F9CF96EFC1FADD4983E822F1CA63D549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_activity">
    <vt:lpwstr>{"FileActivityType":"9","FileActivityTimeStamp":"2023-10-13T01:38:20.693Z","FileActivityUsersOnPage":[{"DisplayName":"髙橋 龍之介","Id":"ttc22c1010014@edu.tech.ac.jp"}],"FileActivityNavigationId":null}</vt:lpwstr>
  </property>
  <property fmtid="{D5CDD505-2E9C-101B-9397-08002B2CF9AE}" pid="8" name="TriggerFlowInfo">
    <vt:lpwstr/>
  </property>
  <property fmtid="{D5CDD505-2E9C-101B-9397-08002B2CF9AE}" pid="9" name="Order">
    <vt:r8>1100</vt:r8>
  </property>
</Properties>
</file>