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62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F9"/>
    <a:srgbClr val="228BE6"/>
    <a:srgbClr val="F9FCFE"/>
    <a:srgbClr val="47585C"/>
    <a:srgbClr val="C8D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6F492-E682-AD41-AC59-4B31072548F6}" v="438" dt="2023-11-30T08:00:49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髙橋 龍之介" userId="fb5f63bb-e374-4d84-bb7e-658c95b10222" providerId="ADAL" clId="{523D7090-84F3-8D41-8598-FC176194C878}"/>
    <pc:docChg chg="undo custSel addSld delSld modSld sldOrd">
      <pc:chgData name="髙橋 龍之介" userId="fb5f63bb-e374-4d84-bb7e-658c95b10222" providerId="ADAL" clId="{523D7090-84F3-8D41-8598-FC176194C878}" dt="2023-10-12T14:55:11.205" v="230" actId="2696"/>
      <pc:docMkLst>
        <pc:docMk/>
      </pc:docMkLst>
      <pc:sldChg chg="modSp del mod">
        <pc:chgData name="髙橋 龍之介" userId="fb5f63bb-e374-4d84-bb7e-658c95b10222" providerId="ADAL" clId="{523D7090-84F3-8D41-8598-FC176194C878}" dt="2023-10-12T14:54:45.439" v="183" actId="2696"/>
        <pc:sldMkLst>
          <pc:docMk/>
          <pc:sldMk cId="675724547" sldId="261"/>
        </pc:sldMkLst>
        <pc:spChg chg="mod">
          <ac:chgData name="髙橋 龍之介" userId="fb5f63bb-e374-4d84-bb7e-658c95b10222" providerId="ADAL" clId="{523D7090-84F3-8D41-8598-FC176194C878}" dt="2023-10-12T14:48:29.905" v="8" actId="1076"/>
          <ac:spMkLst>
            <pc:docMk/>
            <pc:sldMk cId="675724547" sldId="261"/>
            <ac:spMk id="2" creationId="{F07BAB88-0FB4-C652-CD86-4F50D69B8811}"/>
          </ac:spMkLst>
        </pc:spChg>
      </pc:sldChg>
      <pc:sldChg chg="addSp delSp modSp add del mod ord">
        <pc:chgData name="髙橋 龍之介" userId="fb5f63bb-e374-4d84-bb7e-658c95b10222" providerId="ADAL" clId="{523D7090-84F3-8D41-8598-FC176194C878}" dt="2023-10-12T14:54:32.240" v="179" actId="2696"/>
        <pc:sldMkLst>
          <pc:docMk/>
          <pc:sldMk cId="1404375184" sldId="262"/>
        </pc:sldMkLst>
        <pc:spChg chg="del">
          <ac:chgData name="髙橋 龍之介" userId="fb5f63bb-e374-4d84-bb7e-658c95b10222" providerId="ADAL" clId="{523D7090-84F3-8D41-8598-FC176194C878}" dt="2023-10-12T14:47:55.606" v="2" actId="478"/>
          <ac:spMkLst>
            <pc:docMk/>
            <pc:sldMk cId="1404375184" sldId="262"/>
            <ac:spMk id="2" creationId="{F07BAB88-0FB4-C652-CD86-4F50D69B8811}"/>
          </ac:spMkLst>
        </pc:spChg>
        <pc:spChg chg="add mod">
          <ac:chgData name="髙橋 龍之介" userId="fb5f63bb-e374-4d84-bb7e-658c95b10222" providerId="ADAL" clId="{523D7090-84F3-8D41-8598-FC176194C878}" dt="2023-10-12T14:49:34.856" v="69" actId="20577"/>
          <ac:spMkLst>
            <pc:docMk/>
            <pc:sldMk cId="1404375184" sldId="262"/>
            <ac:spMk id="3" creationId="{8ED80A17-7122-2BFC-FA44-B655A17D05F5}"/>
          </ac:spMkLst>
        </pc:spChg>
        <pc:spChg chg="add mod">
          <ac:chgData name="髙橋 龍之介" userId="fb5f63bb-e374-4d84-bb7e-658c95b10222" providerId="ADAL" clId="{523D7090-84F3-8D41-8598-FC176194C878}" dt="2023-10-12T14:51:41.082" v="138" actId="20577"/>
          <ac:spMkLst>
            <pc:docMk/>
            <pc:sldMk cId="1404375184" sldId="262"/>
            <ac:spMk id="4" creationId="{4D19DEF6-BDBC-1373-C5B6-19DB2CC8175D}"/>
          </ac:spMkLst>
        </pc:spChg>
        <pc:spChg chg="add mod">
          <ac:chgData name="髙橋 龍之介" userId="fb5f63bb-e374-4d84-bb7e-658c95b10222" providerId="ADAL" clId="{523D7090-84F3-8D41-8598-FC176194C878}" dt="2023-10-12T14:51:12.367" v="118" actId="1076"/>
          <ac:spMkLst>
            <pc:docMk/>
            <pc:sldMk cId="1404375184" sldId="262"/>
            <ac:spMk id="5" creationId="{D1591A39-D30F-EDFB-6B8C-1E0AECB85087}"/>
          </ac:spMkLst>
        </pc:spChg>
        <pc:spChg chg="add mod">
          <ac:chgData name="髙橋 龍之介" userId="fb5f63bb-e374-4d84-bb7e-658c95b10222" providerId="ADAL" clId="{523D7090-84F3-8D41-8598-FC176194C878}" dt="2023-10-12T14:52:04.362" v="175" actId="20577"/>
          <ac:spMkLst>
            <pc:docMk/>
            <pc:sldMk cId="1404375184" sldId="262"/>
            <ac:spMk id="6" creationId="{329727C4-A8C6-7094-E382-12CE8220F3C7}"/>
          </ac:spMkLst>
        </pc:spChg>
        <pc:spChg chg="add del mod">
          <ac:chgData name="髙橋 龍之介" userId="fb5f63bb-e374-4d84-bb7e-658c95b10222" providerId="ADAL" clId="{523D7090-84F3-8D41-8598-FC176194C878}" dt="2023-10-12T14:54:29.040" v="177"/>
          <ac:spMkLst>
            <pc:docMk/>
            <pc:sldMk cId="1404375184" sldId="262"/>
            <ac:spMk id="7" creationId="{5BB842F0-0FF8-146F-C544-FD1B91BA71E5}"/>
          </ac:spMkLst>
        </pc:spChg>
      </pc:sldChg>
      <pc:sldChg chg="add">
        <pc:chgData name="髙橋 龍之介" userId="fb5f63bb-e374-4d84-bb7e-658c95b10222" providerId="ADAL" clId="{523D7090-84F3-8D41-8598-FC176194C878}" dt="2023-10-12T14:47:58.823" v="4"/>
        <pc:sldMkLst>
          <pc:docMk/>
          <pc:sldMk cId="2719060405" sldId="263"/>
        </pc:sldMkLst>
      </pc:sldChg>
      <pc:sldChg chg="add del">
        <pc:chgData name="髙橋 龍之介" userId="fb5f63bb-e374-4d84-bb7e-658c95b10222" providerId="ADAL" clId="{523D7090-84F3-8D41-8598-FC176194C878}" dt="2023-10-12T14:55:11.205" v="230" actId="2696"/>
        <pc:sldMkLst>
          <pc:docMk/>
          <pc:sldMk cId="664071888" sldId="264"/>
        </pc:sldMkLst>
      </pc:sldChg>
      <pc:sldChg chg="add">
        <pc:chgData name="髙橋 龍之介" userId="fb5f63bb-e374-4d84-bb7e-658c95b10222" providerId="ADAL" clId="{523D7090-84F3-8D41-8598-FC176194C878}" dt="2023-10-12T14:47:59.595" v="6"/>
        <pc:sldMkLst>
          <pc:docMk/>
          <pc:sldMk cId="395132968" sldId="265"/>
        </pc:sldMkLst>
      </pc:sldChg>
      <pc:sldChg chg="add del">
        <pc:chgData name="髙橋 龍之介" userId="fb5f63bb-e374-4d84-bb7e-658c95b10222" providerId="ADAL" clId="{523D7090-84F3-8D41-8598-FC176194C878}" dt="2023-10-12T14:55:11.204" v="229" actId="2696"/>
        <pc:sldMkLst>
          <pc:docMk/>
          <pc:sldMk cId="130321281" sldId="266"/>
        </pc:sldMkLst>
      </pc:sldChg>
      <pc:sldChg chg="modSp add mod ord">
        <pc:chgData name="髙橋 龍之介" userId="fb5f63bb-e374-4d84-bb7e-658c95b10222" providerId="ADAL" clId="{523D7090-84F3-8D41-8598-FC176194C878}" dt="2023-10-12T14:55:04.457" v="228" actId="404"/>
        <pc:sldMkLst>
          <pc:docMk/>
          <pc:sldMk cId="3065344929" sldId="267"/>
        </pc:sldMkLst>
        <pc:spChg chg="mod">
          <ac:chgData name="髙橋 龍之介" userId="fb5f63bb-e374-4d84-bb7e-658c95b10222" providerId="ADAL" clId="{523D7090-84F3-8D41-8598-FC176194C878}" dt="2023-10-12T14:55:04.457" v="228" actId="404"/>
          <ac:spMkLst>
            <pc:docMk/>
            <pc:sldMk cId="3065344929" sldId="267"/>
            <ac:spMk id="3" creationId="{8ED80A17-7122-2BFC-FA44-B655A17D05F5}"/>
          </ac:spMkLst>
        </pc:spChg>
      </pc:sldChg>
    </pc:docChg>
  </pc:docChgLst>
  <pc:docChgLst>
    <pc:chgData name="髙橋 龍之介" userId="fb5f63bb-e374-4d84-bb7e-658c95b10222" providerId="ADAL" clId="{31F6F492-E682-AD41-AC59-4B31072548F6}"/>
    <pc:docChg chg="undo redo custSel addSld delSld modSld sldOrd">
      <pc:chgData name="髙橋 龍之介" userId="fb5f63bb-e374-4d84-bb7e-658c95b10222" providerId="ADAL" clId="{31F6F492-E682-AD41-AC59-4B31072548F6}" dt="2023-11-30T09:26:23.335" v="753" actId="20577"/>
      <pc:docMkLst>
        <pc:docMk/>
      </pc:docMkLst>
      <pc:sldChg chg="modSp mod">
        <pc:chgData name="髙橋 龍之介" userId="fb5f63bb-e374-4d84-bb7e-658c95b10222" providerId="ADAL" clId="{31F6F492-E682-AD41-AC59-4B31072548F6}" dt="2023-11-30T07:40:58.065" v="67" actId="20577"/>
        <pc:sldMkLst>
          <pc:docMk/>
          <pc:sldMk cId="1404375184" sldId="262"/>
        </pc:sldMkLst>
        <pc:spChg chg="mod">
          <ac:chgData name="髙橋 龍之介" userId="fb5f63bb-e374-4d84-bb7e-658c95b10222" providerId="ADAL" clId="{31F6F492-E682-AD41-AC59-4B31072548F6}" dt="2023-11-30T07:40:32.094" v="57" actId="404"/>
          <ac:spMkLst>
            <pc:docMk/>
            <pc:sldMk cId="1404375184" sldId="262"/>
            <ac:spMk id="3" creationId="{8ED80A17-7122-2BFC-FA44-B655A17D05F5}"/>
          </ac:spMkLst>
        </pc:spChg>
        <pc:spChg chg="mod">
          <ac:chgData name="髙橋 龍之介" userId="fb5f63bb-e374-4d84-bb7e-658c95b10222" providerId="ADAL" clId="{31F6F492-E682-AD41-AC59-4B31072548F6}" dt="2023-11-30T07:40:58.065" v="67" actId="20577"/>
          <ac:spMkLst>
            <pc:docMk/>
            <pc:sldMk cId="1404375184" sldId="262"/>
            <ac:spMk id="4" creationId="{4D19DEF6-BDBC-1373-C5B6-19DB2CC8175D}"/>
          </ac:spMkLst>
        </pc:spChg>
      </pc:sldChg>
      <pc:sldChg chg="del">
        <pc:chgData name="髙橋 龍之介" userId="fb5f63bb-e374-4d84-bb7e-658c95b10222" providerId="ADAL" clId="{31F6F492-E682-AD41-AC59-4B31072548F6}" dt="2023-11-30T07:44:46.435" v="324" actId="2696"/>
        <pc:sldMkLst>
          <pc:docMk/>
          <pc:sldMk cId="2719060405" sldId="263"/>
        </pc:sldMkLst>
      </pc:sldChg>
      <pc:sldChg chg="del">
        <pc:chgData name="髙橋 龍之介" userId="fb5f63bb-e374-4d84-bb7e-658c95b10222" providerId="ADAL" clId="{31F6F492-E682-AD41-AC59-4B31072548F6}" dt="2023-11-30T08:01:58.330" v="725" actId="2696"/>
        <pc:sldMkLst>
          <pc:docMk/>
          <pc:sldMk cId="395132968" sldId="265"/>
        </pc:sldMkLst>
      </pc:sldChg>
      <pc:sldChg chg="addSp delSp modSp add mod">
        <pc:chgData name="髙橋 龍之介" userId="fb5f63bb-e374-4d84-bb7e-658c95b10222" providerId="ADAL" clId="{31F6F492-E682-AD41-AC59-4B31072548F6}" dt="2023-11-30T07:42:57.563" v="224" actId="1076"/>
        <pc:sldMkLst>
          <pc:docMk/>
          <pc:sldMk cId="1980929069" sldId="268"/>
        </pc:sldMkLst>
        <pc:spChg chg="add mod">
          <ac:chgData name="髙橋 龍之介" userId="fb5f63bb-e374-4d84-bb7e-658c95b10222" providerId="ADAL" clId="{31F6F492-E682-AD41-AC59-4B31072548F6}" dt="2023-11-30T07:42:57.563" v="224" actId="1076"/>
          <ac:spMkLst>
            <pc:docMk/>
            <pc:sldMk cId="1980929069" sldId="268"/>
            <ac:spMk id="2" creationId="{199E56CF-981D-678A-D512-B4CA623F01BB}"/>
          </ac:spMkLst>
        </pc:spChg>
        <pc:spChg chg="mod">
          <ac:chgData name="髙橋 龍之介" userId="fb5f63bb-e374-4d84-bb7e-658c95b10222" providerId="ADAL" clId="{31F6F492-E682-AD41-AC59-4B31072548F6}" dt="2023-11-30T07:42:38.409" v="198" actId="1076"/>
          <ac:spMkLst>
            <pc:docMk/>
            <pc:sldMk cId="1980929069" sldId="268"/>
            <ac:spMk id="3" creationId="{8ED80A17-7122-2BFC-FA44-B655A17D05F5}"/>
          </ac:spMkLst>
        </pc:spChg>
        <pc:spChg chg="del">
          <ac:chgData name="髙橋 龍之介" userId="fb5f63bb-e374-4d84-bb7e-658c95b10222" providerId="ADAL" clId="{31F6F492-E682-AD41-AC59-4B31072548F6}" dt="2023-11-30T07:41:07.066" v="71" actId="478"/>
          <ac:spMkLst>
            <pc:docMk/>
            <pc:sldMk cId="1980929069" sldId="268"/>
            <ac:spMk id="4" creationId="{4D19DEF6-BDBC-1373-C5B6-19DB2CC8175D}"/>
          </ac:spMkLst>
        </pc:spChg>
        <pc:spChg chg="del mod">
          <ac:chgData name="髙橋 龍之介" userId="fb5f63bb-e374-4d84-bb7e-658c95b10222" providerId="ADAL" clId="{31F6F492-E682-AD41-AC59-4B31072548F6}" dt="2023-11-30T07:41:04.800" v="70" actId="478"/>
          <ac:spMkLst>
            <pc:docMk/>
            <pc:sldMk cId="1980929069" sldId="268"/>
            <ac:spMk id="5" creationId="{D1591A39-D30F-EDFB-6B8C-1E0AECB85087}"/>
          </ac:spMkLst>
        </pc:spChg>
        <pc:spChg chg="del">
          <ac:chgData name="髙橋 龍之介" userId="fb5f63bb-e374-4d84-bb7e-658c95b10222" providerId="ADAL" clId="{31F6F492-E682-AD41-AC59-4B31072548F6}" dt="2023-11-30T07:41:08.545" v="72" actId="478"/>
          <ac:spMkLst>
            <pc:docMk/>
            <pc:sldMk cId="1980929069" sldId="268"/>
            <ac:spMk id="6" creationId="{329727C4-A8C6-7094-E382-12CE8220F3C7}"/>
          </ac:spMkLst>
        </pc:spChg>
      </pc:sldChg>
      <pc:sldChg chg="modSp add mod">
        <pc:chgData name="髙橋 龍之介" userId="fb5f63bb-e374-4d84-bb7e-658c95b10222" providerId="ADAL" clId="{31F6F492-E682-AD41-AC59-4B31072548F6}" dt="2023-11-30T07:44:13.675" v="301" actId="1076"/>
        <pc:sldMkLst>
          <pc:docMk/>
          <pc:sldMk cId="3927219621" sldId="269"/>
        </pc:sldMkLst>
        <pc:spChg chg="mod">
          <ac:chgData name="髙橋 龍之介" userId="fb5f63bb-e374-4d84-bb7e-658c95b10222" providerId="ADAL" clId="{31F6F492-E682-AD41-AC59-4B31072548F6}" dt="2023-11-30T07:43:28.987" v="295" actId="1076"/>
          <ac:spMkLst>
            <pc:docMk/>
            <pc:sldMk cId="3927219621" sldId="269"/>
            <ac:spMk id="2" creationId="{199E56CF-981D-678A-D512-B4CA623F01BB}"/>
          </ac:spMkLst>
        </pc:spChg>
        <pc:spChg chg="mod">
          <ac:chgData name="髙橋 龍之介" userId="fb5f63bb-e374-4d84-bb7e-658c95b10222" providerId="ADAL" clId="{31F6F492-E682-AD41-AC59-4B31072548F6}" dt="2023-11-30T07:44:13.675" v="301" actId="1076"/>
          <ac:spMkLst>
            <pc:docMk/>
            <pc:sldMk cId="3927219621" sldId="269"/>
            <ac:spMk id="3" creationId="{8ED80A17-7122-2BFC-FA44-B655A17D05F5}"/>
          </ac:spMkLst>
        </pc:spChg>
      </pc:sldChg>
      <pc:sldChg chg="delSp modSp add mod">
        <pc:chgData name="髙橋 龍之介" userId="fb5f63bb-e374-4d84-bb7e-658c95b10222" providerId="ADAL" clId="{31F6F492-E682-AD41-AC59-4B31072548F6}" dt="2023-11-30T07:44:39.727" v="322" actId="1076"/>
        <pc:sldMkLst>
          <pc:docMk/>
          <pc:sldMk cId="1507428070" sldId="270"/>
        </pc:sldMkLst>
        <pc:spChg chg="del">
          <ac:chgData name="髙橋 龍之介" userId="fb5f63bb-e374-4d84-bb7e-658c95b10222" providerId="ADAL" clId="{31F6F492-E682-AD41-AC59-4B31072548F6}" dt="2023-11-30T07:44:36.663" v="321" actId="478"/>
          <ac:spMkLst>
            <pc:docMk/>
            <pc:sldMk cId="1507428070" sldId="270"/>
            <ac:spMk id="2" creationId="{199E56CF-981D-678A-D512-B4CA623F01BB}"/>
          </ac:spMkLst>
        </pc:spChg>
        <pc:spChg chg="mod">
          <ac:chgData name="髙橋 龍之介" userId="fb5f63bb-e374-4d84-bb7e-658c95b10222" providerId="ADAL" clId="{31F6F492-E682-AD41-AC59-4B31072548F6}" dt="2023-11-30T07:44:39.727" v="322" actId="1076"/>
          <ac:spMkLst>
            <pc:docMk/>
            <pc:sldMk cId="1507428070" sldId="270"/>
            <ac:spMk id="3" creationId="{8ED80A17-7122-2BFC-FA44-B655A17D05F5}"/>
          </ac:spMkLst>
        </pc:spChg>
      </pc:sldChg>
      <pc:sldChg chg="addSp delSp modSp add mod">
        <pc:chgData name="髙橋 龍之介" userId="fb5f63bb-e374-4d84-bb7e-658c95b10222" providerId="ADAL" clId="{31F6F492-E682-AD41-AC59-4B31072548F6}" dt="2023-11-30T07:56:25.280" v="522" actId="14100"/>
        <pc:sldMkLst>
          <pc:docMk/>
          <pc:sldMk cId="1877675954" sldId="271"/>
        </pc:sldMkLst>
        <pc:spChg chg="mod">
          <ac:chgData name="髙橋 龍之介" userId="fb5f63bb-e374-4d84-bb7e-658c95b10222" providerId="ADAL" clId="{31F6F492-E682-AD41-AC59-4B31072548F6}" dt="2023-11-30T07:56:16.395" v="519" actId="14100"/>
          <ac:spMkLst>
            <pc:docMk/>
            <pc:sldMk cId="1877675954" sldId="271"/>
            <ac:spMk id="2" creationId="{199E56CF-981D-678A-D512-B4CA623F01BB}"/>
          </ac:spMkLst>
        </pc:spChg>
        <pc:spChg chg="del mod">
          <ac:chgData name="髙橋 龍之介" userId="fb5f63bb-e374-4d84-bb7e-658c95b10222" providerId="ADAL" clId="{31F6F492-E682-AD41-AC59-4B31072548F6}" dt="2023-11-30T07:44:49.288" v="326" actId="478"/>
          <ac:spMkLst>
            <pc:docMk/>
            <pc:sldMk cId="1877675954" sldId="271"/>
            <ac:spMk id="3" creationId="{8ED80A17-7122-2BFC-FA44-B655A17D05F5}"/>
          </ac:spMkLst>
        </pc:spChg>
        <pc:picChg chg="add mod">
          <ac:chgData name="髙橋 龍之介" userId="fb5f63bb-e374-4d84-bb7e-658c95b10222" providerId="ADAL" clId="{31F6F492-E682-AD41-AC59-4B31072548F6}" dt="2023-11-30T07:56:25.280" v="522" actId="14100"/>
          <ac:picMkLst>
            <pc:docMk/>
            <pc:sldMk cId="1877675954" sldId="271"/>
            <ac:picMk id="5" creationId="{DB79B382-F5FD-8F9B-62DA-F72C1EC61642}"/>
          </ac:picMkLst>
        </pc:picChg>
      </pc:sldChg>
      <pc:sldChg chg="addSp delSp modSp add mod">
        <pc:chgData name="髙橋 龍之介" userId="fb5f63bb-e374-4d84-bb7e-658c95b10222" providerId="ADAL" clId="{31F6F492-E682-AD41-AC59-4B31072548F6}" dt="2023-11-30T09:26:23.335" v="753" actId="20577"/>
        <pc:sldMkLst>
          <pc:docMk/>
          <pc:sldMk cId="1802120867" sldId="272"/>
        </pc:sldMkLst>
        <pc:spChg chg="mod">
          <ac:chgData name="髙橋 龍之介" userId="fb5f63bb-e374-4d84-bb7e-658c95b10222" providerId="ADAL" clId="{31F6F492-E682-AD41-AC59-4B31072548F6}" dt="2023-11-30T09:26:23.335" v="753" actId="20577"/>
          <ac:spMkLst>
            <pc:docMk/>
            <pc:sldMk cId="1802120867" sldId="272"/>
            <ac:spMk id="2" creationId="{199E56CF-981D-678A-D512-B4CA623F01BB}"/>
          </ac:spMkLst>
        </pc:spChg>
        <pc:spChg chg="add del">
          <ac:chgData name="髙橋 龍之介" userId="fb5f63bb-e374-4d84-bb7e-658c95b10222" providerId="ADAL" clId="{31F6F492-E682-AD41-AC59-4B31072548F6}" dt="2023-11-30T07:58:33.906" v="550" actId="22"/>
          <ac:spMkLst>
            <pc:docMk/>
            <pc:sldMk cId="1802120867" sldId="272"/>
            <ac:spMk id="7" creationId="{C90ACC3B-E056-3CD2-957F-FB8D8224C411}"/>
          </ac:spMkLst>
        </pc:spChg>
        <pc:picChg chg="add mod">
          <ac:chgData name="髙橋 龍之介" userId="fb5f63bb-e374-4d84-bb7e-658c95b10222" providerId="ADAL" clId="{31F6F492-E682-AD41-AC59-4B31072548F6}" dt="2023-11-30T08:00:11.107" v="572" actId="1076"/>
          <ac:picMkLst>
            <pc:docMk/>
            <pc:sldMk cId="1802120867" sldId="272"/>
            <ac:picMk id="4" creationId="{01F6E8B9-82D4-BD70-DE24-A6B178FD2EE6}"/>
          </ac:picMkLst>
        </pc:picChg>
        <pc:picChg chg="del mod">
          <ac:chgData name="髙橋 龍之介" userId="fb5f63bb-e374-4d84-bb7e-658c95b10222" providerId="ADAL" clId="{31F6F492-E682-AD41-AC59-4B31072548F6}" dt="2023-11-30T07:57:44.171" v="535" actId="478"/>
          <ac:picMkLst>
            <pc:docMk/>
            <pc:sldMk cId="1802120867" sldId="272"/>
            <ac:picMk id="5" creationId="{DB79B382-F5FD-8F9B-62DA-F72C1EC61642}"/>
          </ac:picMkLst>
        </pc:picChg>
      </pc:sldChg>
      <pc:sldChg chg="add del">
        <pc:chgData name="髙橋 龍之介" userId="fb5f63bb-e374-4d84-bb7e-658c95b10222" providerId="ADAL" clId="{31F6F492-E682-AD41-AC59-4B31072548F6}" dt="2023-11-30T07:56:58.145" v="525"/>
        <pc:sldMkLst>
          <pc:docMk/>
          <pc:sldMk cId="607188734" sldId="273"/>
        </pc:sldMkLst>
      </pc:sldChg>
      <pc:sldChg chg="addSp delSp modSp add mod">
        <pc:chgData name="髙橋 龍之介" userId="fb5f63bb-e374-4d84-bb7e-658c95b10222" providerId="ADAL" clId="{31F6F492-E682-AD41-AC59-4B31072548F6}" dt="2023-11-30T08:02:06.187" v="726" actId="20577"/>
        <pc:sldMkLst>
          <pc:docMk/>
          <pc:sldMk cId="1606907134" sldId="273"/>
        </pc:sldMkLst>
        <pc:spChg chg="mod">
          <ac:chgData name="髙橋 龍之介" userId="fb5f63bb-e374-4d84-bb7e-658c95b10222" providerId="ADAL" clId="{31F6F492-E682-AD41-AC59-4B31072548F6}" dt="2023-11-30T08:02:06.187" v="726" actId="20577"/>
          <ac:spMkLst>
            <pc:docMk/>
            <pc:sldMk cId="1606907134" sldId="273"/>
            <ac:spMk id="2" creationId="{199E56CF-981D-678A-D512-B4CA623F01BB}"/>
          </ac:spMkLst>
        </pc:spChg>
        <pc:picChg chg="del">
          <ac:chgData name="髙橋 龍之介" userId="fb5f63bb-e374-4d84-bb7e-658c95b10222" providerId="ADAL" clId="{31F6F492-E682-AD41-AC59-4B31072548F6}" dt="2023-11-30T07:58:53.495" v="554" actId="478"/>
          <ac:picMkLst>
            <pc:docMk/>
            <pc:sldMk cId="1606907134" sldId="273"/>
            <ac:picMk id="4" creationId="{01F6E8B9-82D4-BD70-DE24-A6B178FD2EE6}"/>
          </ac:picMkLst>
        </pc:picChg>
        <pc:picChg chg="add mod">
          <ac:chgData name="髙橋 龍之介" userId="fb5f63bb-e374-4d84-bb7e-658c95b10222" providerId="ADAL" clId="{31F6F492-E682-AD41-AC59-4B31072548F6}" dt="2023-11-30T07:59:57.331" v="567" actId="1076"/>
          <ac:picMkLst>
            <pc:docMk/>
            <pc:sldMk cId="1606907134" sldId="273"/>
            <ac:picMk id="5" creationId="{647C31DE-8676-801B-7AA2-444E7EA3EDB7}"/>
          </ac:picMkLst>
        </pc:picChg>
      </pc:sldChg>
      <pc:sldChg chg="modSp add mod ord">
        <pc:chgData name="髙橋 龍之介" userId="fb5f63bb-e374-4d84-bb7e-658c95b10222" providerId="ADAL" clId="{31F6F492-E682-AD41-AC59-4B31072548F6}" dt="2023-11-30T08:01:48.724" v="724" actId="20577"/>
        <pc:sldMkLst>
          <pc:docMk/>
          <pc:sldMk cId="3585581951" sldId="274"/>
        </pc:sldMkLst>
        <pc:spChg chg="mod">
          <ac:chgData name="髙橋 龍之介" userId="fb5f63bb-e374-4d84-bb7e-658c95b10222" providerId="ADAL" clId="{31F6F492-E682-AD41-AC59-4B31072548F6}" dt="2023-11-30T08:01:48.724" v="724" actId="20577"/>
          <ac:spMkLst>
            <pc:docMk/>
            <pc:sldMk cId="3585581951" sldId="274"/>
            <ac:spMk id="2" creationId="{199E56CF-981D-678A-D512-B4CA623F01BB}"/>
          </ac:spMkLst>
        </pc:spChg>
        <pc:spChg chg="mod">
          <ac:chgData name="髙橋 龍之介" userId="fb5f63bb-e374-4d84-bb7e-658c95b10222" providerId="ADAL" clId="{31F6F492-E682-AD41-AC59-4B31072548F6}" dt="2023-11-30T08:00:44.209" v="633" actId="20577"/>
          <ac:spMkLst>
            <pc:docMk/>
            <pc:sldMk cId="3585581951" sldId="274"/>
            <ac:spMk id="3" creationId="{8ED80A17-7122-2BFC-FA44-B655A17D05F5}"/>
          </ac:spMkLst>
        </pc:spChg>
      </pc:sldChg>
      <pc:sldChg chg="add del">
        <pc:chgData name="髙橋 龍之介" userId="fb5f63bb-e374-4d84-bb7e-658c95b10222" providerId="ADAL" clId="{31F6F492-E682-AD41-AC59-4B31072548F6}" dt="2023-11-30T08:00:49.023" v="635"/>
        <pc:sldMkLst>
          <pc:docMk/>
          <pc:sldMk cId="2592266895" sldId="275"/>
        </pc:sldMkLst>
      </pc:sldChg>
    </pc:docChg>
  </pc:docChgLst>
  <pc:docChgLst>
    <pc:chgData name="髙橋 龍之介" userId="S::ttc22c1010014@edu.tech.ac.jp::fb5f63bb-e374-4d84-bb7e-658c95b10222" providerId="AD" clId="Web-{B3B4748D-8D8C-4197-8CD0-140F55F96FCB}"/>
    <pc:docChg chg="delSld modSld">
      <pc:chgData name="髙橋 龍之介" userId="S::ttc22c1010014@edu.tech.ac.jp::fb5f63bb-e374-4d84-bb7e-658c95b10222" providerId="AD" clId="Web-{B3B4748D-8D8C-4197-8CD0-140F55F96FCB}" dt="2023-10-12T14:41:26.898" v="4"/>
      <pc:docMkLst>
        <pc:docMk/>
      </pc:docMkLst>
      <pc:sldChg chg="del">
        <pc:chgData name="髙橋 龍之介" userId="S::ttc22c1010014@edu.tech.ac.jp::fb5f63bb-e374-4d84-bb7e-658c95b10222" providerId="AD" clId="Web-{B3B4748D-8D8C-4197-8CD0-140F55F96FCB}" dt="2023-10-12T14:41:22.070" v="2"/>
        <pc:sldMkLst>
          <pc:docMk/>
          <pc:sldMk cId="3303306075" sldId="258"/>
        </pc:sldMkLst>
      </pc:sldChg>
      <pc:sldChg chg="del">
        <pc:chgData name="髙橋 龍之介" userId="S::ttc22c1010014@edu.tech.ac.jp::fb5f63bb-e374-4d84-bb7e-658c95b10222" providerId="AD" clId="Web-{B3B4748D-8D8C-4197-8CD0-140F55F96FCB}" dt="2023-10-12T14:41:22.070" v="1"/>
        <pc:sldMkLst>
          <pc:docMk/>
          <pc:sldMk cId="3543509667" sldId="259"/>
        </pc:sldMkLst>
      </pc:sldChg>
      <pc:sldChg chg="del">
        <pc:chgData name="髙橋 龍之介" userId="S::ttc22c1010014@edu.tech.ac.jp::fb5f63bb-e374-4d84-bb7e-658c95b10222" providerId="AD" clId="Web-{B3B4748D-8D8C-4197-8CD0-140F55F96FCB}" dt="2023-10-12T14:41:22.070" v="0"/>
        <pc:sldMkLst>
          <pc:docMk/>
          <pc:sldMk cId="76414618" sldId="260"/>
        </pc:sldMkLst>
      </pc:sldChg>
      <pc:sldChg chg="delSp">
        <pc:chgData name="髙橋 龍之介" userId="S::ttc22c1010014@edu.tech.ac.jp::fb5f63bb-e374-4d84-bb7e-658c95b10222" providerId="AD" clId="Web-{B3B4748D-8D8C-4197-8CD0-140F55F96FCB}" dt="2023-10-12T14:41:26.898" v="4"/>
        <pc:sldMkLst>
          <pc:docMk/>
          <pc:sldMk cId="675724547" sldId="261"/>
        </pc:sldMkLst>
        <pc:spChg chg="del">
          <ac:chgData name="髙橋 龍之介" userId="S::ttc22c1010014@edu.tech.ac.jp::fb5f63bb-e374-4d84-bb7e-658c95b10222" providerId="AD" clId="Web-{B3B4748D-8D8C-4197-8CD0-140F55F96FCB}" dt="2023-10-12T14:41:26.898" v="4"/>
          <ac:spMkLst>
            <pc:docMk/>
            <pc:sldMk cId="675724547" sldId="261"/>
            <ac:spMk id="5" creationId="{ACA6BE9D-D093-F8AF-912B-29AD1C9B8524}"/>
          </ac:spMkLst>
        </pc:spChg>
        <pc:picChg chg="del">
          <ac:chgData name="髙橋 龍之介" userId="S::ttc22c1010014@edu.tech.ac.jp::fb5f63bb-e374-4d84-bb7e-658c95b10222" providerId="AD" clId="Web-{B3B4748D-8D8C-4197-8CD0-140F55F96FCB}" dt="2023-10-12T14:41:24.039" v="3"/>
          <ac:picMkLst>
            <pc:docMk/>
            <pc:sldMk cId="675724547" sldId="261"/>
            <ac:picMk id="4" creationId="{B18DDC5B-0759-C11A-38D5-00E0FC3AE7FF}"/>
          </ac:picMkLst>
        </pc:picChg>
      </pc:sldChg>
    </pc:docChg>
  </pc:docChgLst>
  <pc:docChgLst>
    <pc:chgData name="髙橋 龍之介" userId="fb5f63bb-e374-4d84-bb7e-658c95b10222" providerId="ADAL" clId="{1DF4B048-CC4D-B74D-B4AC-B706AF1A66B2}"/>
    <pc:docChg chg="modSld">
      <pc:chgData name="髙橋 龍之介" userId="fb5f63bb-e374-4d84-bb7e-658c95b10222" providerId="ADAL" clId="{1DF4B048-CC4D-B74D-B4AC-B706AF1A66B2}" dt="2023-10-10T14:07:06.453" v="6" actId="20577"/>
      <pc:docMkLst>
        <pc:docMk/>
      </pc:docMkLst>
      <pc:sldChg chg="modSp">
        <pc:chgData name="髙橋 龍之介" userId="fb5f63bb-e374-4d84-bb7e-658c95b10222" providerId="ADAL" clId="{1DF4B048-CC4D-B74D-B4AC-B706AF1A66B2}" dt="2023-10-10T14:07:06.453" v="6" actId="20577"/>
        <pc:sldMkLst>
          <pc:docMk/>
          <pc:sldMk cId="3303306075" sldId="258"/>
        </pc:sldMkLst>
        <pc:spChg chg="mod">
          <ac:chgData name="髙橋 龍之介" userId="fb5f63bb-e374-4d84-bb7e-658c95b10222" providerId="ADAL" clId="{1DF4B048-CC4D-B74D-B4AC-B706AF1A66B2}" dt="2023-10-10T14:07:06.453" v="6" actId="20577"/>
          <ac:spMkLst>
            <pc:docMk/>
            <pc:sldMk cId="3303306075" sldId="258"/>
            <ac:spMk id="5" creationId="{0402BC83-D2E6-FE4E-9672-F7104468CD4A}"/>
          </ac:spMkLst>
        </pc:spChg>
      </pc:sldChg>
    </pc:docChg>
  </pc:docChgLst>
  <pc:docChgLst>
    <pc:chgData name="髙橋 龍之介" userId="fb5f63bb-e374-4d84-bb7e-658c95b10222" providerId="ADAL" clId="{24F36EE0-B337-694E-99DC-5C99796D63C1}"/>
    <pc:docChg chg="custSel modSld">
      <pc:chgData name="髙橋 龍之介" userId="fb5f63bb-e374-4d84-bb7e-658c95b10222" providerId="ADAL" clId="{24F36EE0-B337-694E-99DC-5C99796D63C1}" dt="2023-10-12T16:54:34.892" v="8" actId="1076"/>
      <pc:docMkLst>
        <pc:docMk/>
      </pc:docMkLst>
      <pc:sldChg chg="modSp mod">
        <pc:chgData name="髙橋 龍之介" userId="fb5f63bb-e374-4d84-bb7e-658c95b10222" providerId="ADAL" clId="{24F36EE0-B337-694E-99DC-5C99796D63C1}" dt="2023-10-12T16:54:21.212" v="3" actId="20577"/>
        <pc:sldMkLst>
          <pc:docMk/>
          <pc:sldMk cId="1404375184" sldId="262"/>
        </pc:sldMkLst>
        <pc:spChg chg="mod">
          <ac:chgData name="髙橋 龍之介" userId="fb5f63bb-e374-4d84-bb7e-658c95b10222" providerId="ADAL" clId="{24F36EE0-B337-694E-99DC-5C99796D63C1}" dt="2023-10-12T16:54:21.212" v="3" actId="20577"/>
          <ac:spMkLst>
            <pc:docMk/>
            <pc:sldMk cId="1404375184" sldId="262"/>
            <ac:spMk id="4" creationId="{4D19DEF6-BDBC-1373-C5B6-19DB2CC8175D}"/>
          </ac:spMkLst>
        </pc:spChg>
      </pc:sldChg>
      <pc:sldChg chg="delSp modSp mod">
        <pc:chgData name="髙橋 龍之介" userId="fb5f63bb-e374-4d84-bb7e-658c95b10222" providerId="ADAL" clId="{24F36EE0-B337-694E-99DC-5C99796D63C1}" dt="2023-10-12T16:54:34.892" v="8" actId="1076"/>
        <pc:sldMkLst>
          <pc:docMk/>
          <pc:sldMk cId="3065344929" sldId="267"/>
        </pc:sldMkLst>
        <pc:spChg chg="mod">
          <ac:chgData name="髙橋 龍之介" userId="fb5f63bb-e374-4d84-bb7e-658c95b10222" providerId="ADAL" clId="{24F36EE0-B337-694E-99DC-5C99796D63C1}" dt="2023-10-12T16:54:34.892" v="8" actId="1076"/>
          <ac:spMkLst>
            <pc:docMk/>
            <pc:sldMk cId="3065344929" sldId="267"/>
            <ac:spMk id="3" creationId="{8ED80A17-7122-2BFC-FA44-B655A17D05F5}"/>
          </ac:spMkLst>
        </pc:spChg>
        <pc:spChg chg="del">
          <ac:chgData name="髙橋 龍之介" userId="fb5f63bb-e374-4d84-bb7e-658c95b10222" providerId="ADAL" clId="{24F36EE0-B337-694E-99DC-5C99796D63C1}" dt="2023-10-12T16:54:28.651" v="5" actId="478"/>
          <ac:spMkLst>
            <pc:docMk/>
            <pc:sldMk cId="3065344929" sldId="267"/>
            <ac:spMk id="4" creationId="{4D19DEF6-BDBC-1373-C5B6-19DB2CC8175D}"/>
          </ac:spMkLst>
        </pc:spChg>
        <pc:spChg chg="del">
          <ac:chgData name="髙橋 龍之介" userId="fb5f63bb-e374-4d84-bb7e-658c95b10222" providerId="ADAL" clId="{24F36EE0-B337-694E-99DC-5C99796D63C1}" dt="2023-10-12T16:54:27.137" v="4" actId="478"/>
          <ac:spMkLst>
            <pc:docMk/>
            <pc:sldMk cId="3065344929" sldId="267"/>
            <ac:spMk id="5" creationId="{D1591A39-D30F-EDFB-6B8C-1E0AECB85087}"/>
          </ac:spMkLst>
        </pc:spChg>
        <pc:spChg chg="del mod">
          <ac:chgData name="髙橋 龍之介" userId="fb5f63bb-e374-4d84-bb7e-658c95b10222" providerId="ADAL" clId="{24F36EE0-B337-694E-99DC-5C99796D63C1}" dt="2023-10-12T16:54:32.029" v="7" actId="478"/>
          <ac:spMkLst>
            <pc:docMk/>
            <pc:sldMk cId="3065344929" sldId="267"/>
            <ac:spMk id="6" creationId="{329727C4-A8C6-7094-E382-12CE8220F3C7}"/>
          </ac:spMkLst>
        </pc:spChg>
      </pc:sldChg>
    </pc:docChg>
  </pc:docChgLst>
  <pc:docChgLst>
    <pc:chgData name="髙橋 龍之介" userId="fb5f63bb-e374-4d84-bb7e-658c95b10222" providerId="ADAL" clId="{12923018-0CCE-1148-B1CC-2758B8AE714E}"/>
    <pc:docChg chg="modSld">
      <pc:chgData name="髙橋 龍之介" userId="fb5f63bb-e374-4d84-bb7e-658c95b10222" providerId="ADAL" clId="{12923018-0CCE-1148-B1CC-2758B8AE714E}" dt="2023-10-27T11:47:51.241" v="6" actId="1076"/>
      <pc:docMkLst>
        <pc:docMk/>
      </pc:docMkLst>
      <pc:sldChg chg="modSp mod modNotesTx">
        <pc:chgData name="髙橋 龍之介" userId="fb5f63bb-e374-4d84-bb7e-658c95b10222" providerId="ADAL" clId="{12923018-0CCE-1148-B1CC-2758B8AE714E}" dt="2023-10-27T11:47:51.241" v="6" actId="1076"/>
        <pc:sldMkLst>
          <pc:docMk/>
          <pc:sldMk cId="1404375184" sldId="262"/>
        </pc:sldMkLst>
        <pc:spChg chg="mod">
          <ac:chgData name="髙橋 龍之介" userId="fb5f63bb-e374-4d84-bb7e-658c95b10222" providerId="ADAL" clId="{12923018-0CCE-1148-B1CC-2758B8AE714E}" dt="2023-10-27T11:47:51.241" v="6" actId="1076"/>
          <ac:spMkLst>
            <pc:docMk/>
            <pc:sldMk cId="1404375184" sldId="262"/>
            <ac:spMk id="5" creationId="{D1591A39-D30F-EDFB-6B8C-1E0AECB85087}"/>
          </ac:spMkLst>
        </pc:spChg>
      </pc:sldChg>
      <pc:sldChg chg="modNotesTx">
        <pc:chgData name="髙橋 龍之介" userId="fb5f63bb-e374-4d84-bb7e-658c95b10222" providerId="ADAL" clId="{12923018-0CCE-1148-B1CC-2758B8AE714E}" dt="2023-10-19T14:39:04.557" v="1" actId="20577"/>
        <pc:sldMkLst>
          <pc:docMk/>
          <pc:sldMk cId="2719060405" sldId="263"/>
        </pc:sldMkLst>
      </pc:sldChg>
      <pc:sldChg chg="modNotesTx">
        <pc:chgData name="髙橋 龍之介" userId="fb5f63bb-e374-4d84-bb7e-658c95b10222" providerId="ADAL" clId="{12923018-0CCE-1148-B1CC-2758B8AE714E}" dt="2023-10-19T14:39:07.156" v="2" actId="20577"/>
        <pc:sldMkLst>
          <pc:docMk/>
          <pc:sldMk cId="395132968" sldId="265"/>
        </pc:sldMkLst>
      </pc:sldChg>
      <pc:sldChg chg="modNotesTx">
        <pc:chgData name="髙橋 龍之介" userId="fb5f63bb-e374-4d84-bb7e-658c95b10222" providerId="ADAL" clId="{12923018-0CCE-1148-B1CC-2758B8AE714E}" dt="2023-10-19T14:39:10.296" v="3" actId="20577"/>
        <pc:sldMkLst>
          <pc:docMk/>
          <pc:sldMk cId="3065344929" sldId="267"/>
        </pc:sldMkLst>
      </pc:sldChg>
    </pc:docChg>
  </pc:docChgLst>
  <pc:docChgLst>
    <pc:chgData name="髙橋 龍之介" userId="fb5f63bb-e374-4d84-bb7e-658c95b10222" providerId="ADAL" clId="{6B3D5E0D-9D9B-CC40-81A6-5A5C4C1C233A}"/>
    <pc:docChg chg="undo custSel modSld">
      <pc:chgData name="髙橋 龍之介" userId="fb5f63bb-e374-4d84-bb7e-658c95b10222" providerId="ADAL" clId="{6B3D5E0D-9D9B-CC40-81A6-5A5C4C1C233A}" dt="2023-10-12T11:57:25.273" v="1434" actId="20577"/>
      <pc:docMkLst>
        <pc:docMk/>
      </pc:docMkLst>
      <pc:sldChg chg="modSp mod modNotesTx">
        <pc:chgData name="髙橋 龍之介" userId="fb5f63bb-e374-4d84-bb7e-658c95b10222" providerId="ADAL" clId="{6B3D5E0D-9D9B-CC40-81A6-5A5C4C1C233A}" dt="2023-10-12T11:54:10.991" v="648" actId="20577"/>
        <pc:sldMkLst>
          <pc:docMk/>
          <pc:sldMk cId="3303306075" sldId="258"/>
        </pc:sldMkLst>
        <pc:spChg chg="mod">
          <ac:chgData name="髙橋 龍之介" userId="fb5f63bb-e374-4d84-bb7e-658c95b10222" providerId="ADAL" clId="{6B3D5E0D-9D9B-CC40-81A6-5A5C4C1C233A}" dt="2023-10-09T15:09:43.134" v="10" actId="1038"/>
          <ac:spMkLst>
            <pc:docMk/>
            <pc:sldMk cId="3303306075" sldId="258"/>
            <ac:spMk id="9" creationId="{A8E64F11-44E7-BD32-8F89-D36CE4289DB4}"/>
          </ac:spMkLst>
        </pc:spChg>
      </pc:sldChg>
      <pc:sldChg chg="modNotesTx">
        <pc:chgData name="髙橋 龍之介" userId="fb5f63bb-e374-4d84-bb7e-658c95b10222" providerId="ADAL" clId="{6B3D5E0D-9D9B-CC40-81A6-5A5C4C1C233A}" dt="2023-10-12T11:54:53.399" v="805" actId="20577"/>
        <pc:sldMkLst>
          <pc:docMk/>
          <pc:sldMk cId="3543509667" sldId="259"/>
        </pc:sldMkLst>
      </pc:sldChg>
      <pc:sldChg chg="modNotesTx">
        <pc:chgData name="髙橋 龍之介" userId="fb5f63bb-e374-4d84-bb7e-658c95b10222" providerId="ADAL" clId="{6B3D5E0D-9D9B-CC40-81A6-5A5C4C1C233A}" dt="2023-10-12T11:56:05.846" v="1096" actId="20577"/>
        <pc:sldMkLst>
          <pc:docMk/>
          <pc:sldMk cId="76414618" sldId="260"/>
        </pc:sldMkLst>
      </pc:sldChg>
      <pc:sldChg chg="modNotesTx">
        <pc:chgData name="髙橋 龍之介" userId="fb5f63bb-e374-4d84-bb7e-658c95b10222" providerId="ADAL" clId="{6B3D5E0D-9D9B-CC40-81A6-5A5C4C1C233A}" dt="2023-10-12T11:57:25.273" v="1434" actId="20577"/>
        <pc:sldMkLst>
          <pc:docMk/>
          <pc:sldMk cId="675724547" sldId="261"/>
        </pc:sldMkLst>
      </pc:sldChg>
    </pc:docChg>
  </pc:docChgLst>
  <pc:docChgLst>
    <pc:chgData name="髙橋 龍之介" userId="fb5f63bb-e374-4d84-bb7e-658c95b10222" providerId="ADAL" clId="{EA8A59A7-AE90-FC4D-99BB-E69B622A5C6F}"/>
    <pc:docChg chg="addSld delSld">
      <pc:chgData name="髙橋 龍之介" userId="fb5f63bb-e374-4d84-bb7e-658c95b10222" providerId="ADAL" clId="{EA8A59A7-AE90-FC4D-99BB-E69B622A5C6F}" dt="2023-10-12T14:39:21.128" v="1" actId="2696"/>
      <pc:docMkLst>
        <pc:docMk/>
      </pc:docMkLst>
      <pc:sldChg chg="add del">
        <pc:chgData name="髙橋 龍之介" userId="fb5f63bb-e374-4d84-bb7e-658c95b10222" providerId="ADAL" clId="{EA8A59A7-AE90-FC4D-99BB-E69B622A5C6F}" dt="2023-10-12T14:39:21.128" v="1" actId="2696"/>
        <pc:sldMkLst>
          <pc:docMk/>
          <pc:sldMk cId="2928767173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6BFC4-8BCF-8544-91EA-35D9E63748DE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037AF-0995-9040-947F-44CE263F8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84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26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78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068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77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731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784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528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832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77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B435A6-8026-F259-93DE-77E086A76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1C433A-064A-5DD7-90F9-125CADC2E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640627-E234-DEFF-A7FD-F27949C0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3566A0-86B5-6886-0C26-11FEFE43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E632DD-3446-996F-D336-FD5B5753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43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F0034-9BCD-B0A4-845B-0FD8FD0B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D2238C-5FA7-DB5D-4ECE-FCF857C81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16B362-055B-171B-2133-671A0299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C910B6-698F-DD0F-7CA8-92C9D31C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E9E5B4-090E-D994-D854-EE4A9979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39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1365C73-337B-5330-68DA-3CE3BD9F9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64C21D-12A9-B7CE-8BDD-FD115568E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508DC4-53C9-ACA2-CA02-8D259F23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2C3A76-ED36-593D-02C0-761254F1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D485F3-D436-21AC-6EBF-940DA35D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61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007BC8-24A9-0001-EA45-C4C83AD5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2E7A86-B2DE-6CA6-8296-13F360D3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7A961E-69A2-AA69-C44E-5E56ABAC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255605-C4F2-ACA9-23FE-A2DC936D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7AED2-7C61-6753-BCA9-3B65F4A3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14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4A82E-45E0-3EC8-5B7E-E5B5D9DF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74625F-679C-CF18-2C6E-C60EFE8C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2E10C1-0434-346E-AD73-931099BF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FDA47C-1E4A-E4B8-9FF0-A922A797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6C5131-1764-4EB5-80BF-2EA5F1DD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91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BA84-2DF7-1847-8689-38ECE072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7ED2A7-0E6F-BFC9-13B6-CE15211A3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02234B-9141-5B4F-44E2-F7F153425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944B67-5171-F607-2C3A-7FA287C5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63BBEC-322D-632A-1EC2-7FA17955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DD37D5-7C68-8A2B-D315-485AF0B7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32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C3279-1772-1846-42B9-6D3FAC93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947AFE-7B73-3AAA-6C23-4ECBB8D7C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FE717D-FF06-92D7-04A4-66C86B164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BF91E5-BB8A-6B26-1442-9430D06D3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085107-4143-AF6B-42A2-C89DB6E25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FBBCDF-DEEC-2BF3-5998-B645D75F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750175-605E-FAC5-42D7-669B0B99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C3B1FFA-9C59-9192-A8B6-4D4CA4DA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ACDC4-58EB-17DF-A793-094E05BC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903DA7F-5612-7078-D131-AF699803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1848A2-8E5D-D5E3-1649-0AEA4A8E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D387D4-7002-7A2C-6EBC-7D1D7253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02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E24C3E-14A6-2846-EB34-FEC23FA0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EB7AFC-2A80-489C-2E0C-6335362E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0D8668-1E6D-C7E8-B1F6-441E1BF5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74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2CCDD-9714-9418-A22A-0BD0D596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2B2343-30B0-26D5-81F9-E316F3E6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41190A-60AF-0795-D63E-AF5A915EC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99959D-B332-6121-69A1-5B4F2A2B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FBF680-2EB9-9B30-557E-6724A797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68A48B-8E46-2ADB-4C55-A8E722EB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34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AE69B-E093-DAD4-AE47-80EAC442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2B6E0FA-6515-9E95-818D-A599DA4F2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D5D0BF-6614-AFCB-DFB6-6E3753551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5F7B1F-9C27-4192-4F3E-B4CAA0B9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734563-F05D-FFC9-B30B-6429CF92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228DDF-3FB5-E2F4-EBC3-DF78BA3B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51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8D6BC">
                <a:lumMod val="100000"/>
              </a:srgbClr>
            </a:gs>
            <a:gs pos="100000">
              <a:srgbClr val="47585C"/>
            </a:gs>
          </a:gsLst>
          <a:path path="circle">
            <a:fillToRect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6C3EAD-6149-B714-1C15-38B92E04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BB5694-E903-8FA0-8BE4-78A7A36A4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501774-EE5F-4AEA-6A19-D842BDD2A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3C06-3E6E-F940-8091-8FF1E7510D7E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2C0010-DF40-6DE4-316E-C30FF939B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CE146B-ACBB-E4DC-8F47-425D2737C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34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ED80A17-7122-2BFC-FA44-B655A17D05F5}"/>
              </a:ext>
            </a:extLst>
          </p:cNvPr>
          <p:cNvSpPr txBox="1"/>
          <p:nvPr/>
        </p:nvSpPr>
        <p:spPr>
          <a:xfrm>
            <a:off x="494149" y="2767280"/>
            <a:ext cx="11203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54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やらかし</a:t>
            </a:r>
            <a:r>
              <a:rPr lang="en-US" altLang="ja-JP" sz="54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/</a:t>
            </a:r>
            <a:r>
              <a:rPr lang="ja-JP" altLang="en-US" sz="54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失敗</a:t>
            </a:r>
            <a:r>
              <a:rPr lang="en-US" altLang="ja-JP" sz="54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/</a:t>
            </a:r>
            <a:r>
              <a:rPr lang="ja-JP" altLang="en-US" sz="54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挫折したエピソード</a:t>
            </a:r>
            <a:endParaRPr kumimoji="1" lang="ja-JP" altLang="en-US" sz="54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19DEF6-BDBC-1373-C5B6-19DB2CC8175D}"/>
              </a:ext>
            </a:extLst>
          </p:cNvPr>
          <p:cNvSpPr txBox="1"/>
          <p:nvPr/>
        </p:nvSpPr>
        <p:spPr>
          <a:xfrm>
            <a:off x="10685936" y="182591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2023/11/30</a:t>
            </a:r>
            <a:endParaRPr kumimoji="1" lang="ja-JP" altLang="en-US" sz="16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591A39-D30F-EDFB-6B8C-1E0AECB85087}"/>
              </a:ext>
            </a:extLst>
          </p:cNvPr>
          <p:cNvSpPr txBox="1"/>
          <p:nvPr/>
        </p:nvSpPr>
        <p:spPr>
          <a:xfrm>
            <a:off x="96704" y="199239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LT</a:t>
            </a:r>
            <a:r>
              <a:rPr lang="ja-JP" altLang="en-US" sz="1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サークル</a:t>
            </a:r>
            <a:endParaRPr kumimoji="1" lang="ja-JP" altLang="en-US" sz="16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29727C4-A8C6-7094-E382-12CE8220F3C7}"/>
              </a:ext>
            </a:extLst>
          </p:cNvPr>
          <p:cNvSpPr txBox="1"/>
          <p:nvPr/>
        </p:nvSpPr>
        <p:spPr>
          <a:xfrm>
            <a:off x="10189005" y="6336855"/>
            <a:ext cx="1906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SIT</a:t>
            </a:r>
            <a:r>
              <a:rPr kumimoji="1" lang="ja-JP" altLang="en-US" sz="1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 </a:t>
            </a:r>
            <a:r>
              <a:rPr kumimoji="1" lang="en-US" altLang="ja-JP" sz="1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2 </a:t>
            </a:r>
            <a:r>
              <a:rPr kumimoji="1" lang="ja-JP" altLang="en-US" sz="1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高橋 龍之介</a:t>
            </a:r>
          </a:p>
        </p:txBody>
      </p:sp>
    </p:spTree>
    <p:extLst>
      <p:ext uri="{BB962C8B-B14F-4D97-AF65-F5344CB8AC3E}">
        <p14:creationId xmlns:p14="http://schemas.microsoft.com/office/powerpoint/2010/main" val="140437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ED80A17-7122-2BFC-FA44-B655A17D05F5}"/>
              </a:ext>
            </a:extLst>
          </p:cNvPr>
          <p:cNvSpPr txBox="1"/>
          <p:nvPr/>
        </p:nvSpPr>
        <p:spPr>
          <a:xfrm>
            <a:off x="1401445" y="2967335"/>
            <a:ext cx="9389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54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最近大きな失敗がありません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9E56CF-981D-678A-D512-B4CA623F01BB}"/>
              </a:ext>
            </a:extLst>
          </p:cNvPr>
          <p:cNvSpPr txBox="1"/>
          <p:nvPr/>
        </p:nvSpPr>
        <p:spPr>
          <a:xfrm>
            <a:off x="4567376" y="215090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つまらない人生</a:t>
            </a:r>
          </a:p>
        </p:txBody>
      </p:sp>
    </p:spTree>
    <p:extLst>
      <p:ext uri="{BB962C8B-B14F-4D97-AF65-F5344CB8AC3E}">
        <p14:creationId xmlns:p14="http://schemas.microsoft.com/office/powerpoint/2010/main" val="198092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ED80A17-7122-2BFC-FA44-B655A17D05F5}"/>
              </a:ext>
            </a:extLst>
          </p:cNvPr>
          <p:cNvSpPr txBox="1"/>
          <p:nvPr/>
        </p:nvSpPr>
        <p:spPr>
          <a:xfrm>
            <a:off x="1848683" y="2921991"/>
            <a:ext cx="849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72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後悔したエピソード</a:t>
            </a:r>
            <a:endParaRPr kumimoji="1" lang="ja-JP" altLang="en-US" sz="72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9E56CF-981D-678A-D512-B4CA623F01BB}"/>
              </a:ext>
            </a:extLst>
          </p:cNvPr>
          <p:cNvSpPr txBox="1"/>
          <p:nvPr/>
        </p:nvSpPr>
        <p:spPr>
          <a:xfrm>
            <a:off x="4362193" y="2150906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少しズレますが</a:t>
            </a:r>
            <a:r>
              <a:rPr kumimoji="1" lang="en-US" altLang="ja-JP" sz="32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…</a:t>
            </a:r>
            <a:endParaRPr kumimoji="1" lang="ja-JP" altLang="en-US" sz="32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721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ED80A17-7122-2BFC-FA44-B655A17D05F5}"/>
              </a:ext>
            </a:extLst>
          </p:cNvPr>
          <p:cNvSpPr txBox="1"/>
          <p:nvPr/>
        </p:nvSpPr>
        <p:spPr>
          <a:xfrm>
            <a:off x="3695343" y="2828835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72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エピソード</a:t>
            </a:r>
          </a:p>
        </p:txBody>
      </p:sp>
    </p:spTree>
    <p:extLst>
      <p:ext uri="{BB962C8B-B14F-4D97-AF65-F5344CB8AC3E}">
        <p14:creationId xmlns:p14="http://schemas.microsoft.com/office/powerpoint/2010/main" val="150742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DB79B382-F5FD-8F9B-62DA-F72C1EC61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70" y="3722914"/>
            <a:ext cx="5105144" cy="294098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9E56CF-981D-678A-D512-B4CA623F01BB}"/>
              </a:ext>
            </a:extLst>
          </p:cNvPr>
          <p:cNvSpPr txBox="1"/>
          <p:nvPr/>
        </p:nvSpPr>
        <p:spPr>
          <a:xfrm>
            <a:off x="851178" y="194106"/>
            <a:ext cx="11264622" cy="64697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i="0" spc="300" dirty="0">
                <a:solidFill>
                  <a:srgbClr val="F7F6F9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sz="2400" i="0" spc="300">
                <a:solidFill>
                  <a:srgbClr val="F7F6F9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かつて、私は幼い日々を過ごした保育園を離れなければならなくなった。</a:t>
            </a:r>
            <a:br>
              <a:rPr lang="en-US" altLang="ja-JP" sz="2400" i="0" spc="300" dirty="0">
                <a:solidFill>
                  <a:srgbClr val="F7F6F9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2400" i="0" spc="300">
                <a:solidFill>
                  <a:srgbClr val="F7F6F9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新しい家への引越しのせいで、その小さな世界との別れが迫っていたのだ。</a:t>
            </a:r>
            <a:endParaRPr lang="en-US" altLang="ja-JP" sz="2400" i="0" spc="300" dirty="0">
              <a:solidFill>
                <a:srgbClr val="F7F6F9"/>
              </a:solidFill>
              <a:effectLst/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400" spc="300" dirty="0">
                <a:solidFill>
                  <a:srgbClr val="F7F6F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sz="2400" i="0" spc="300">
                <a:solidFill>
                  <a:srgbClr val="F7F6F9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ある日、親が最終的な手続きを済ませるため、私はもう一度だけその場所を訪れる機会を得た。</a:t>
            </a:r>
            <a:endParaRPr lang="en-US" altLang="ja-JP" sz="2400" i="0" spc="300" dirty="0">
              <a:solidFill>
                <a:srgbClr val="F7F6F9"/>
              </a:solidFill>
              <a:effectLst/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2400" spc="300" dirty="0">
              <a:solidFill>
                <a:srgbClr val="F7F6F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400" spc="300" dirty="0">
                <a:solidFill>
                  <a:srgbClr val="F7F6F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kumimoji="1" lang="ja-JP" altLang="en-US" sz="2400" spc="300">
                <a:solidFill>
                  <a:srgbClr val="F7F6F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到着したとき、いつも取り合いになる人気のおもちゃがあったが、一人で触ればただの物に過ぎなかった。私はそのおもちゃを眺めながら、友だちとの楽しい時間を思い出した。</a:t>
            </a:r>
            <a:endParaRPr kumimoji="1" lang="en-US" altLang="ja-JP" sz="2400" spc="300" dirty="0">
              <a:solidFill>
                <a:srgbClr val="F7F6F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sz="2400" spc="300" dirty="0">
              <a:solidFill>
                <a:srgbClr val="F7F6F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spc="300">
                <a:solidFill>
                  <a:srgbClr val="F7F6F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しかし、心に迷いが生</a:t>
            </a:r>
            <a:endParaRPr kumimoji="1" lang="en-US" altLang="ja-JP" sz="2400" spc="300" dirty="0">
              <a:solidFill>
                <a:srgbClr val="F7F6F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spc="300">
                <a:solidFill>
                  <a:srgbClr val="F7F6F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じた。園内に入る代わ</a:t>
            </a:r>
            <a:endParaRPr kumimoji="1" lang="en-US" altLang="ja-JP" sz="2400" spc="300" dirty="0">
              <a:solidFill>
                <a:srgbClr val="F7F6F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spc="300">
                <a:solidFill>
                  <a:srgbClr val="F7F6F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りに、私は親の車に戻</a:t>
            </a:r>
            <a:endParaRPr kumimoji="1" lang="en-US" altLang="ja-JP" sz="2400" spc="300" dirty="0">
              <a:solidFill>
                <a:srgbClr val="F7F6F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spc="300">
                <a:solidFill>
                  <a:srgbClr val="F7F6F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ってしまった。</a:t>
            </a:r>
          </a:p>
          <a:p>
            <a:pPr>
              <a:lnSpc>
                <a:spcPct val="150000"/>
              </a:lnSpc>
            </a:pPr>
            <a:br>
              <a:rPr kumimoji="1" lang="ja-JP" altLang="en-US" sz="2400" spc="300">
                <a:solidFill>
                  <a:srgbClr val="F7F6F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endParaRPr kumimoji="1" lang="ja-JP" altLang="en-US" sz="2400" spc="300">
              <a:solidFill>
                <a:srgbClr val="F7F6F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767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9E56CF-981D-678A-D512-B4CA623F01BB}"/>
              </a:ext>
            </a:extLst>
          </p:cNvPr>
          <p:cNvSpPr txBox="1"/>
          <p:nvPr/>
        </p:nvSpPr>
        <p:spPr>
          <a:xfrm>
            <a:off x="690544" y="194106"/>
            <a:ext cx="4062651" cy="64697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i="0" spc="300" dirty="0">
                <a:solidFill>
                  <a:srgbClr val="F7F6F9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sz="2400" i="0" spc="300">
                <a:solidFill>
                  <a:srgbClr val="F7F6F9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親が車に戻り、出発する際、私はふと保育園の渡り廊下を振り返った。そこには、私の乗る車を追いかける友だちの姿があった。彼らは手を振り、声を上げていた。しかし、私はただ黙って見つめるだけだった。恥ずかしさや寂しさが混ざり合って、何もできなかった。</a:t>
            </a:r>
            <a:endParaRPr kumimoji="1" lang="ja-JP" altLang="en-US" sz="2400" spc="300">
              <a:solidFill>
                <a:srgbClr val="F7F6F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4" name="図 3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01F6E8B9-82D4-BD70-DE24-A6B178FD2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937" y="1544447"/>
            <a:ext cx="6716513" cy="376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2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9E56CF-981D-678A-D512-B4CA623F01BB}"/>
              </a:ext>
            </a:extLst>
          </p:cNvPr>
          <p:cNvSpPr txBox="1"/>
          <p:nvPr/>
        </p:nvSpPr>
        <p:spPr>
          <a:xfrm>
            <a:off x="4413736" y="388212"/>
            <a:ext cx="6832640" cy="64697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i="0" spc="300">
                <a:solidFill>
                  <a:srgbClr val="F7F6F9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その一瞬の選択が、今でも心に残る後悔となっている。一振りの手、一声の呼びかけが、どれほど違った意味を持ったかと思うと、心が締め付けられる。</a:t>
            </a:r>
          </a:p>
          <a:p>
            <a:pPr>
              <a:lnSpc>
                <a:spcPct val="150000"/>
              </a:lnSpc>
            </a:pPr>
            <a:endParaRPr lang="en-US" altLang="ja-JP" sz="2400" i="0" spc="300" dirty="0">
              <a:solidFill>
                <a:srgbClr val="F7F6F9"/>
              </a:solidFill>
              <a:effectLst/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i="0" spc="300">
                <a:solidFill>
                  <a:srgbClr val="F7F6F9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だが、それは遠い昔の話。今となっては、その経験から大切な教訓を得た。大切な人との時間の価値を知り、今はその一瞬一瞬を大切にしている。</a:t>
            </a:r>
          </a:p>
        </p:txBody>
      </p:sp>
      <p:pic>
        <p:nvPicPr>
          <p:cNvPr id="5" name="図 4" descr="カレンダー が含まれている画像&#10;&#10;自動的に生成された説明">
            <a:extLst>
              <a:ext uri="{FF2B5EF4-FFF2-40B4-BE49-F238E27FC236}">
                <a16:creationId xmlns:a16="http://schemas.microsoft.com/office/drawing/2014/main" id="{647C31DE-8676-801B-7AA2-444E7EA3E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24" y="388212"/>
            <a:ext cx="4866453" cy="451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0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ED80A17-7122-2BFC-FA44-B655A17D05F5}"/>
              </a:ext>
            </a:extLst>
          </p:cNvPr>
          <p:cNvSpPr txBox="1"/>
          <p:nvPr/>
        </p:nvSpPr>
        <p:spPr>
          <a:xfrm>
            <a:off x="2310352" y="2921991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72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失敗で大きくなる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9E56CF-981D-678A-D512-B4CA623F01BB}"/>
              </a:ext>
            </a:extLst>
          </p:cNvPr>
          <p:cNvSpPr txBox="1"/>
          <p:nvPr/>
        </p:nvSpPr>
        <p:spPr>
          <a:xfrm>
            <a:off x="3233686" y="2150906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どんどん挑戦してどんどん失敗するぞ！</a:t>
            </a:r>
            <a:endParaRPr kumimoji="1" lang="ja-JP" altLang="en-US" sz="24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558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ED80A17-7122-2BFC-FA44-B655A17D05F5}"/>
              </a:ext>
            </a:extLst>
          </p:cNvPr>
          <p:cNvSpPr txBox="1"/>
          <p:nvPr/>
        </p:nvSpPr>
        <p:spPr>
          <a:xfrm>
            <a:off x="1771739" y="3044279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4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ご清聴ありがとうございました！</a:t>
            </a:r>
          </a:p>
        </p:txBody>
      </p:sp>
    </p:spTree>
    <p:extLst>
      <p:ext uri="{BB962C8B-B14F-4D97-AF65-F5344CB8AC3E}">
        <p14:creationId xmlns:p14="http://schemas.microsoft.com/office/powerpoint/2010/main" val="306534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9CF96EFC1FADD4983E822F1CA63D549" ma:contentTypeVersion="7" ma:contentTypeDescription="新しいドキュメントを作成します。" ma:contentTypeScope="" ma:versionID="ac287358567989779f0a38217c207c94">
  <xsd:schema xmlns:xsd="http://www.w3.org/2001/XMLSchema" xmlns:xs="http://www.w3.org/2001/XMLSchema" xmlns:p="http://schemas.microsoft.com/office/2006/metadata/properties" xmlns:ns2="fe10ff2d-ffa5-4c5f-89cf-2c98d7b9b92b" targetNamespace="http://schemas.microsoft.com/office/2006/metadata/properties" ma:root="true" ma:fieldsID="618d9304359a0677f85353193eb2a984" ns2:_="">
    <xsd:import namespace="fe10ff2d-ffa5-4c5f-89cf-2c98d7b9b9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10ff2d-ffa5-4c5f-89cf-2c98d7b9b9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fe10ff2d-ffa5-4c5f-89cf-2c98d7b9b92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2A01CC-1BC0-49DC-9988-E57BC04A5DB2}">
  <ds:schemaRefs>
    <ds:schemaRef ds:uri="fe10ff2d-ffa5-4c5f-89cf-2c98d7b9b92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D6A10CE-3CF7-40ED-B0D8-80B44588939C}">
  <ds:schemaRefs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fe10ff2d-ffa5-4c5f-89cf-2c98d7b9b92b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7FE6DFD-9B1A-4866-A436-C49D90DC80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336</Words>
  <Application>Microsoft Macintosh PowerPoint</Application>
  <PresentationFormat>ワイド画面</PresentationFormat>
  <Paragraphs>35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LINE Seed JP App_OTF Bold</vt:lpstr>
      <vt:lpstr>MS Mincho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髙橋 龍之介</dc:creator>
  <cp:lastModifiedBy>髙橋 龍之介</cp:lastModifiedBy>
  <cp:revision>1</cp:revision>
  <dcterms:created xsi:type="dcterms:W3CDTF">2023-10-09T13:48:13Z</dcterms:created>
  <dcterms:modified xsi:type="dcterms:W3CDTF">2023-11-30T09:26:24Z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0x010100F9CF96EFC1FADD4983E822F1CA63D549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_activity">
    <vt:lpwstr>{"FileActivityType":"9","FileActivityTimeStamp":"2023-10-12T14:21:30.157Z","FileActivityUsersOnPage":[{"DisplayName":"髙橋 龍之介","Id":"ttc22c1010014@edu.tech.ac.jp"}],"FileActivityNavigationId":null}</vt:lpwstr>
  </property>
  <property fmtid="{D5CDD505-2E9C-101B-9397-08002B2CF9AE}" pid="8" name="TriggerFlowInfo">
    <vt:lpwstr/>
  </property>
</Properties>
</file>