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62" r:id="rId5"/>
    <p:sldId id="265" r:id="rId6"/>
    <p:sldId id="268" r:id="rId7"/>
    <p:sldId id="269" r:id="rId8"/>
    <p:sldId id="270" r:id="rId9"/>
    <p:sldId id="271" r:id="rId10"/>
    <p:sldId id="272" r:id="rId11"/>
    <p:sldId id="273" r:id="rId12"/>
    <p:sldId id="274" r:id="rId13"/>
    <p:sldId id="275" r:id="rId14"/>
    <p:sldId id="276" r:id="rId15"/>
    <p:sldId id="277" r:id="rId16"/>
    <p:sldId id="279" r:id="rId17"/>
    <p:sldId id="26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6F9"/>
    <a:srgbClr val="47585C"/>
    <a:srgbClr val="C8D6BC"/>
    <a:srgbClr val="228BE6"/>
    <a:srgbClr val="F9F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40CCF-0801-9941-A5A0-77AA9165BD6C}" v="38" dt="2023-12-07T09:15:30.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99" d="100"/>
          <a:sy n="99" d="100"/>
        </p:scale>
        <p:origin x="105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髙橋 龍之介" userId="fb5f63bb-e374-4d84-bb7e-658c95b10222" providerId="ADAL" clId="{523D7090-84F3-8D41-8598-FC176194C878}"/>
    <pc:docChg chg="undo custSel addSld delSld modSld sldOrd">
      <pc:chgData name="髙橋 龍之介" userId="fb5f63bb-e374-4d84-bb7e-658c95b10222" providerId="ADAL" clId="{523D7090-84F3-8D41-8598-FC176194C878}" dt="2023-10-12T14:55:11.205" v="230" actId="2696"/>
      <pc:docMkLst>
        <pc:docMk/>
      </pc:docMkLst>
      <pc:sldChg chg="modSp del mod">
        <pc:chgData name="髙橋 龍之介" userId="fb5f63bb-e374-4d84-bb7e-658c95b10222" providerId="ADAL" clId="{523D7090-84F3-8D41-8598-FC176194C878}" dt="2023-10-12T14:54:45.439" v="183" actId="2696"/>
        <pc:sldMkLst>
          <pc:docMk/>
          <pc:sldMk cId="675724547" sldId="261"/>
        </pc:sldMkLst>
        <pc:spChg chg="mod">
          <ac:chgData name="髙橋 龍之介" userId="fb5f63bb-e374-4d84-bb7e-658c95b10222" providerId="ADAL" clId="{523D7090-84F3-8D41-8598-FC176194C878}" dt="2023-10-12T14:48:29.905" v="8" actId="1076"/>
          <ac:spMkLst>
            <pc:docMk/>
            <pc:sldMk cId="675724547" sldId="261"/>
            <ac:spMk id="2" creationId="{F07BAB88-0FB4-C652-CD86-4F50D69B8811}"/>
          </ac:spMkLst>
        </pc:spChg>
      </pc:sldChg>
      <pc:sldChg chg="addSp delSp modSp add del mod ord">
        <pc:chgData name="髙橋 龍之介" userId="fb5f63bb-e374-4d84-bb7e-658c95b10222" providerId="ADAL" clId="{523D7090-84F3-8D41-8598-FC176194C878}" dt="2023-10-12T14:54:32.240" v="179" actId="2696"/>
        <pc:sldMkLst>
          <pc:docMk/>
          <pc:sldMk cId="1404375184" sldId="262"/>
        </pc:sldMkLst>
        <pc:spChg chg="del">
          <ac:chgData name="髙橋 龍之介" userId="fb5f63bb-e374-4d84-bb7e-658c95b10222" providerId="ADAL" clId="{523D7090-84F3-8D41-8598-FC176194C878}" dt="2023-10-12T14:47:55.606" v="2" actId="478"/>
          <ac:spMkLst>
            <pc:docMk/>
            <pc:sldMk cId="1404375184" sldId="262"/>
            <ac:spMk id="2" creationId="{F07BAB88-0FB4-C652-CD86-4F50D69B8811}"/>
          </ac:spMkLst>
        </pc:spChg>
        <pc:spChg chg="add mod">
          <ac:chgData name="髙橋 龍之介" userId="fb5f63bb-e374-4d84-bb7e-658c95b10222" providerId="ADAL" clId="{523D7090-84F3-8D41-8598-FC176194C878}" dt="2023-10-12T14:49:34.856" v="69" actId="20577"/>
          <ac:spMkLst>
            <pc:docMk/>
            <pc:sldMk cId="1404375184" sldId="262"/>
            <ac:spMk id="3" creationId="{8ED80A17-7122-2BFC-FA44-B655A17D05F5}"/>
          </ac:spMkLst>
        </pc:spChg>
        <pc:spChg chg="add mod">
          <ac:chgData name="髙橋 龍之介" userId="fb5f63bb-e374-4d84-bb7e-658c95b10222" providerId="ADAL" clId="{523D7090-84F3-8D41-8598-FC176194C878}" dt="2023-10-12T14:51:41.082" v="138" actId="20577"/>
          <ac:spMkLst>
            <pc:docMk/>
            <pc:sldMk cId="1404375184" sldId="262"/>
            <ac:spMk id="4" creationId="{4D19DEF6-BDBC-1373-C5B6-19DB2CC8175D}"/>
          </ac:spMkLst>
        </pc:spChg>
        <pc:spChg chg="add mod">
          <ac:chgData name="髙橋 龍之介" userId="fb5f63bb-e374-4d84-bb7e-658c95b10222" providerId="ADAL" clId="{523D7090-84F3-8D41-8598-FC176194C878}" dt="2023-10-12T14:51:12.367" v="118" actId="1076"/>
          <ac:spMkLst>
            <pc:docMk/>
            <pc:sldMk cId="1404375184" sldId="262"/>
            <ac:spMk id="5" creationId="{D1591A39-D30F-EDFB-6B8C-1E0AECB85087}"/>
          </ac:spMkLst>
        </pc:spChg>
        <pc:spChg chg="add mod">
          <ac:chgData name="髙橋 龍之介" userId="fb5f63bb-e374-4d84-bb7e-658c95b10222" providerId="ADAL" clId="{523D7090-84F3-8D41-8598-FC176194C878}" dt="2023-10-12T14:52:04.362" v="175" actId="20577"/>
          <ac:spMkLst>
            <pc:docMk/>
            <pc:sldMk cId="1404375184" sldId="262"/>
            <ac:spMk id="6" creationId="{329727C4-A8C6-7094-E382-12CE8220F3C7}"/>
          </ac:spMkLst>
        </pc:spChg>
        <pc:spChg chg="add del mod">
          <ac:chgData name="髙橋 龍之介" userId="fb5f63bb-e374-4d84-bb7e-658c95b10222" providerId="ADAL" clId="{523D7090-84F3-8D41-8598-FC176194C878}" dt="2023-10-12T14:54:29.040" v="177"/>
          <ac:spMkLst>
            <pc:docMk/>
            <pc:sldMk cId="1404375184" sldId="262"/>
            <ac:spMk id="7" creationId="{5BB842F0-0FF8-146F-C544-FD1B91BA71E5}"/>
          </ac:spMkLst>
        </pc:spChg>
      </pc:sldChg>
      <pc:sldChg chg="add">
        <pc:chgData name="髙橋 龍之介" userId="fb5f63bb-e374-4d84-bb7e-658c95b10222" providerId="ADAL" clId="{523D7090-84F3-8D41-8598-FC176194C878}" dt="2023-10-12T14:47:58.823" v="4"/>
        <pc:sldMkLst>
          <pc:docMk/>
          <pc:sldMk cId="2719060405" sldId="263"/>
        </pc:sldMkLst>
      </pc:sldChg>
      <pc:sldChg chg="add del">
        <pc:chgData name="髙橋 龍之介" userId="fb5f63bb-e374-4d84-bb7e-658c95b10222" providerId="ADAL" clId="{523D7090-84F3-8D41-8598-FC176194C878}" dt="2023-10-12T14:55:11.205" v="230" actId="2696"/>
        <pc:sldMkLst>
          <pc:docMk/>
          <pc:sldMk cId="664071888" sldId="264"/>
        </pc:sldMkLst>
      </pc:sldChg>
      <pc:sldChg chg="add">
        <pc:chgData name="髙橋 龍之介" userId="fb5f63bb-e374-4d84-bb7e-658c95b10222" providerId="ADAL" clId="{523D7090-84F3-8D41-8598-FC176194C878}" dt="2023-10-12T14:47:59.595" v="6"/>
        <pc:sldMkLst>
          <pc:docMk/>
          <pc:sldMk cId="395132968" sldId="265"/>
        </pc:sldMkLst>
      </pc:sldChg>
      <pc:sldChg chg="add del">
        <pc:chgData name="髙橋 龍之介" userId="fb5f63bb-e374-4d84-bb7e-658c95b10222" providerId="ADAL" clId="{523D7090-84F3-8D41-8598-FC176194C878}" dt="2023-10-12T14:55:11.204" v="229" actId="2696"/>
        <pc:sldMkLst>
          <pc:docMk/>
          <pc:sldMk cId="130321281" sldId="266"/>
        </pc:sldMkLst>
      </pc:sldChg>
      <pc:sldChg chg="modSp add mod ord">
        <pc:chgData name="髙橋 龍之介" userId="fb5f63bb-e374-4d84-bb7e-658c95b10222" providerId="ADAL" clId="{523D7090-84F3-8D41-8598-FC176194C878}" dt="2023-10-12T14:55:04.457" v="228" actId="404"/>
        <pc:sldMkLst>
          <pc:docMk/>
          <pc:sldMk cId="3065344929" sldId="267"/>
        </pc:sldMkLst>
        <pc:spChg chg="mod">
          <ac:chgData name="髙橋 龍之介" userId="fb5f63bb-e374-4d84-bb7e-658c95b10222" providerId="ADAL" clId="{523D7090-84F3-8D41-8598-FC176194C878}" dt="2023-10-12T14:55:04.457" v="228" actId="404"/>
          <ac:spMkLst>
            <pc:docMk/>
            <pc:sldMk cId="3065344929" sldId="267"/>
            <ac:spMk id="3" creationId="{8ED80A17-7122-2BFC-FA44-B655A17D05F5}"/>
          </ac:spMkLst>
        </pc:spChg>
      </pc:sldChg>
    </pc:docChg>
  </pc:docChgLst>
  <pc:docChgLst>
    <pc:chgData name="髙橋 龍之介" userId="fb5f63bb-e374-4d84-bb7e-658c95b10222" providerId="ADAL" clId="{60C40CCF-0801-9941-A5A0-77AA9165BD6C}"/>
    <pc:docChg chg="undo custSel addSld delSld modSld sldOrd">
      <pc:chgData name="髙橋 龍之介" userId="fb5f63bb-e374-4d84-bb7e-658c95b10222" providerId="ADAL" clId="{60C40CCF-0801-9941-A5A0-77AA9165BD6C}" dt="2023-12-07T09:16:00.324" v="850" actId="1076"/>
      <pc:docMkLst>
        <pc:docMk/>
      </pc:docMkLst>
      <pc:sldChg chg="modSp mod">
        <pc:chgData name="髙橋 龍之介" userId="fb5f63bb-e374-4d84-bb7e-658c95b10222" providerId="ADAL" clId="{60C40CCF-0801-9941-A5A0-77AA9165BD6C}" dt="2023-12-07T08:37:34.662" v="16" actId="20577"/>
        <pc:sldMkLst>
          <pc:docMk/>
          <pc:sldMk cId="1404375184" sldId="262"/>
        </pc:sldMkLst>
        <pc:spChg chg="mod">
          <ac:chgData name="髙橋 龍之介" userId="fb5f63bb-e374-4d84-bb7e-658c95b10222" providerId="ADAL" clId="{60C40CCF-0801-9941-A5A0-77AA9165BD6C}" dt="2023-12-07T08:37:25.212" v="5" actId="1076"/>
          <ac:spMkLst>
            <pc:docMk/>
            <pc:sldMk cId="1404375184" sldId="262"/>
            <ac:spMk id="3" creationId="{8ED80A17-7122-2BFC-FA44-B655A17D05F5}"/>
          </ac:spMkLst>
        </pc:spChg>
        <pc:spChg chg="mod">
          <ac:chgData name="髙橋 龍之介" userId="fb5f63bb-e374-4d84-bb7e-658c95b10222" providerId="ADAL" clId="{60C40CCF-0801-9941-A5A0-77AA9165BD6C}" dt="2023-12-07T08:37:34.662" v="16" actId="20577"/>
          <ac:spMkLst>
            <pc:docMk/>
            <pc:sldMk cId="1404375184" sldId="262"/>
            <ac:spMk id="4" creationId="{4D19DEF6-BDBC-1373-C5B6-19DB2CC8175D}"/>
          </ac:spMkLst>
        </pc:spChg>
      </pc:sldChg>
      <pc:sldChg chg="addSp modSp del mod">
        <pc:chgData name="髙橋 龍之介" userId="fb5f63bb-e374-4d84-bb7e-658c95b10222" providerId="ADAL" clId="{60C40CCF-0801-9941-A5A0-77AA9165BD6C}" dt="2023-12-07T09:14:48.075" v="795" actId="2696"/>
        <pc:sldMkLst>
          <pc:docMk/>
          <pc:sldMk cId="2719060405" sldId="263"/>
        </pc:sldMkLst>
        <pc:spChg chg="add mod">
          <ac:chgData name="髙橋 龍之介" userId="fb5f63bb-e374-4d84-bb7e-658c95b10222" providerId="ADAL" clId="{60C40CCF-0801-9941-A5A0-77AA9165BD6C}" dt="2023-12-07T08:44:11.444" v="208" actId="20577"/>
          <ac:spMkLst>
            <pc:docMk/>
            <pc:sldMk cId="2719060405" sldId="263"/>
            <ac:spMk id="2" creationId="{1FC1D089-65A3-1BAD-EAB2-6C4D3F439002}"/>
          </ac:spMkLst>
        </pc:spChg>
      </pc:sldChg>
      <pc:sldChg chg="addSp delSp modSp mod ord">
        <pc:chgData name="髙橋 龍之介" userId="fb5f63bb-e374-4d84-bb7e-658c95b10222" providerId="ADAL" clId="{60C40CCF-0801-9941-A5A0-77AA9165BD6C}" dt="2023-12-07T08:45:24.850" v="247" actId="478"/>
        <pc:sldMkLst>
          <pc:docMk/>
          <pc:sldMk cId="395132968" sldId="265"/>
        </pc:sldMkLst>
        <pc:spChg chg="add mod">
          <ac:chgData name="髙橋 龍之介" userId="fb5f63bb-e374-4d84-bb7e-658c95b10222" providerId="ADAL" clId="{60C40CCF-0801-9941-A5A0-77AA9165BD6C}" dt="2023-12-07T08:44:43.435" v="240" actId="1076"/>
          <ac:spMkLst>
            <pc:docMk/>
            <pc:sldMk cId="395132968" sldId="265"/>
            <ac:spMk id="2" creationId="{9223ED0D-8E47-C99B-05FB-EB8B29F0C8B2}"/>
          </ac:spMkLst>
        </pc:spChg>
        <pc:picChg chg="add del mod">
          <ac:chgData name="髙橋 龍之介" userId="fb5f63bb-e374-4d84-bb7e-658c95b10222" providerId="ADAL" clId="{60C40CCF-0801-9941-A5A0-77AA9165BD6C}" dt="2023-12-07T08:45:24.850" v="247" actId="478"/>
          <ac:picMkLst>
            <pc:docMk/>
            <pc:sldMk cId="395132968" sldId="265"/>
            <ac:picMk id="4" creationId="{5BEB44A4-2717-AE85-EA6C-5AE18439E2BE}"/>
          </ac:picMkLst>
        </pc:picChg>
      </pc:sldChg>
      <pc:sldChg chg="modSp add mod ord">
        <pc:chgData name="髙橋 龍之介" userId="fb5f63bb-e374-4d84-bb7e-658c95b10222" providerId="ADAL" clId="{60C40CCF-0801-9941-A5A0-77AA9165BD6C}" dt="2023-12-07T08:47:05.804" v="262" actId="20578"/>
        <pc:sldMkLst>
          <pc:docMk/>
          <pc:sldMk cId="3894930075" sldId="268"/>
        </pc:sldMkLst>
        <pc:spChg chg="mod">
          <ac:chgData name="髙橋 龍之介" userId="fb5f63bb-e374-4d84-bb7e-658c95b10222" providerId="ADAL" clId="{60C40CCF-0801-9941-A5A0-77AA9165BD6C}" dt="2023-12-07T08:46:03.747" v="260" actId="1076"/>
          <ac:spMkLst>
            <pc:docMk/>
            <pc:sldMk cId="3894930075" sldId="268"/>
            <ac:spMk id="2" creationId="{9223ED0D-8E47-C99B-05FB-EB8B29F0C8B2}"/>
          </ac:spMkLst>
        </pc:spChg>
        <pc:picChg chg="mod">
          <ac:chgData name="髙橋 龍之介" userId="fb5f63bb-e374-4d84-bb7e-658c95b10222" providerId="ADAL" clId="{60C40CCF-0801-9941-A5A0-77AA9165BD6C}" dt="2023-12-07T08:45:55.941" v="259" actId="1076"/>
          <ac:picMkLst>
            <pc:docMk/>
            <pc:sldMk cId="3894930075" sldId="268"/>
            <ac:picMk id="4" creationId="{5BEB44A4-2717-AE85-EA6C-5AE18439E2BE}"/>
          </ac:picMkLst>
        </pc:picChg>
      </pc:sldChg>
      <pc:sldChg chg="addSp delSp modSp add mod">
        <pc:chgData name="髙橋 龍之介" userId="fb5f63bb-e374-4d84-bb7e-658c95b10222" providerId="ADAL" clId="{60C40CCF-0801-9941-A5A0-77AA9165BD6C}" dt="2023-12-07T08:49:25.072" v="309" actId="22"/>
        <pc:sldMkLst>
          <pc:docMk/>
          <pc:sldMk cId="1790163087" sldId="269"/>
        </pc:sldMkLst>
        <pc:spChg chg="mod">
          <ac:chgData name="髙橋 龍之介" userId="fb5f63bb-e374-4d84-bb7e-658c95b10222" providerId="ADAL" clId="{60C40CCF-0801-9941-A5A0-77AA9165BD6C}" dt="2023-12-07T08:47:22.070" v="285" actId="1076"/>
          <ac:spMkLst>
            <pc:docMk/>
            <pc:sldMk cId="1790163087" sldId="269"/>
            <ac:spMk id="2" creationId="{9223ED0D-8E47-C99B-05FB-EB8B29F0C8B2}"/>
          </ac:spMkLst>
        </pc:spChg>
        <pc:spChg chg="add mod">
          <ac:chgData name="髙橋 龍之介" userId="fb5f63bb-e374-4d84-bb7e-658c95b10222" providerId="ADAL" clId="{60C40CCF-0801-9941-A5A0-77AA9165BD6C}" dt="2023-12-07T08:49:18.885" v="307" actId="1076"/>
          <ac:spMkLst>
            <pc:docMk/>
            <pc:sldMk cId="1790163087" sldId="269"/>
            <ac:spMk id="3" creationId="{506EA808-BCA6-3538-6932-4F1D2D134A87}"/>
          </ac:spMkLst>
        </pc:spChg>
        <pc:spChg chg="add del">
          <ac:chgData name="髙橋 龍之介" userId="fb5f63bb-e374-4d84-bb7e-658c95b10222" providerId="ADAL" clId="{60C40CCF-0801-9941-A5A0-77AA9165BD6C}" dt="2023-12-07T08:49:25.072" v="309" actId="22"/>
          <ac:spMkLst>
            <pc:docMk/>
            <pc:sldMk cId="1790163087" sldId="269"/>
            <ac:spMk id="5" creationId="{41089D41-0A80-7D53-69BA-889A08921D1E}"/>
          </ac:spMkLst>
        </pc:spChg>
      </pc:sldChg>
      <pc:sldChg chg="addSp delSp modSp add mod">
        <pc:chgData name="髙橋 龍之介" userId="fb5f63bb-e374-4d84-bb7e-658c95b10222" providerId="ADAL" clId="{60C40CCF-0801-9941-A5A0-77AA9165BD6C}" dt="2023-12-07T08:58:19.088" v="631" actId="14861"/>
        <pc:sldMkLst>
          <pc:docMk/>
          <pc:sldMk cId="389562227" sldId="270"/>
        </pc:sldMkLst>
        <pc:spChg chg="del mod">
          <ac:chgData name="髙橋 龍之介" userId="fb5f63bb-e374-4d84-bb7e-658c95b10222" providerId="ADAL" clId="{60C40CCF-0801-9941-A5A0-77AA9165BD6C}" dt="2023-12-07T08:51:38.769" v="427" actId="478"/>
          <ac:spMkLst>
            <pc:docMk/>
            <pc:sldMk cId="389562227" sldId="270"/>
            <ac:spMk id="2" creationId="{9223ED0D-8E47-C99B-05FB-EB8B29F0C8B2}"/>
          </ac:spMkLst>
        </pc:spChg>
        <pc:spChg chg="del mod">
          <ac:chgData name="髙橋 龍之介" userId="fb5f63bb-e374-4d84-bb7e-658c95b10222" providerId="ADAL" clId="{60C40CCF-0801-9941-A5A0-77AA9165BD6C}" dt="2023-12-07T08:51:20.555" v="404" actId="478"/>
          <ac:spMkLst>
            <pc:docMk/>
            <pc:sldMk cId="389562227" sldId="270"/>
            <ac:spMk id="3" creationId="{506EA808-BCA6-3538-6932-4F1D2D134A87}"/>
          </ac:spMkLst>
        </pc:spChg>
        <pc:spChg chg="add mod">
          <ac:chgData name="髙橋 龍之介" userId="fb5f63bb-e374-4d84-bb7e-658c95b10222" providerId="ADAL" clId="{60C40CCF-0801-9941-A5A0-77AA9165BD6C}" dt="2023-12-07T08:51:29.696" v="408" actId="1076"/>
          <ac:spMkLst>
            <pc:docMk/>
            <pc:sldMk cId="389562227" sldId="270"/>
            <ac:spMk id="4" creationId="{66933EAB-506B-204A-FED4-394FEAFB1E36}"/>
          </ac:spMkLst>
        </pc:spChg>
        <pc:picChg chg="add mod">
          <ac:chgData name="髙橋 龍之介" userId="fb5f63bb-e374-4d84-bb7e-658c95b10222" providerId="ADAL" clId="{60C40CCF-0801-9941-A5A0-77AA9165BD6C}" dt="2023-12-07T08:58:19.088" v="631" actId="14861"/>
          <ac:picMkLst>
            <pc:docMk/>
            <pc:sldMk cId="389562227" sldId="270"/>
            <ac:picMk id="6" creationId="{56D31C4E-FA2D-DEAC-8F1A-5EB8F1BB098C}"/>
          </ac:picMkLst>
        </pc:picChg>
      </pc:sldChg>
      <pc:sldChg chg="addSp modSp add mod">
        <pc:chgData name="髙橋 龍之介" userId="fb5f63bb-e374-4d84-bb7e-658c95b10222" providerId="ADAL" clId="{60C40CCF-0801-9941-A5A0-77AA9165BD6C}" dt="2023-12-07T09:04:37.398" v="705" actId="1076"/>
        <pc:sldMkLst>
          <pc:docMk/>
          <pc:sldMk cId="2244996400" sldId="271"/>
        </pc:sldMkLst>
        <pc:spChg chg="add mod">
          <ac:chgData name="髙橋 龍之介" userId="fb5f63bb-e374-4d84-bb7e-658c95b10222" providerId="ADAL" clId="{60C40CCF-0801-9941-A5A0-77AA9165BD6C}" dt="2023-12-07T09:04:34.667" v="704" actId="1076"/>
          <ac:spMkLst>
            <pc:docMk/>
            <pc:sldMk cId="2244996400" sldId="271"/>
            <ac:spMk id="2" creationId="{1884B447-5857-C763-38CA-18B40BF285B3}"/>
          </ac:spMkLst>
        </pc:spChg>
        <pc:spChg chg="add mod">
          <ac:chgData name="髙橋 龍之介" userId="fb5f63bb-e374-4d84-bb7e-658c95b10222" providerId="ADAL" clId="{60C40CCF-0801-9941-A5A0-77AA9165BD6C}" dt="2023-12-07T09:04:29.015" v="701" actId="20577"/>
          <ac:spMkLst>
            <pc:docMk/>
            <pc:sldMk cId="2244996400" sldId="271"/>
            <ac:spMk id="3" creationId="{F4524574-863B-293D-100F-292A948B512D}"/>
          </ac:spMkLst>
        </pc:spChg>
        <pc:spChg chg="mod">
          <ac:chgData name="髙橋 龍之介" userId="fb5f63bb-e374-4d84-bb7e-658c95b10222" providerId="ADAL" clId="{60C40CCF-0801-9941-A5A0-77AA9165BD6C}" dt="2023-12-07T08:51:59.082" v="456" actId="1076"/>
          <ac:spMkLst>
            <pc:docMk/>
            <pc:sldMk cId="2244996400" sldId="271"/>
            <ac:spMk id="4" creationId="{66933EAB-506B-204A-FED4-394FEAFB1E36}"/>
          </ac:spMkLst>
        </pc:spChg>
        <pc:picChg chg="add mod">
          <ac:chgData name="髙橋 龍之介" userId="fb5f63bb-e374-4d84-bb7e-658c95b10222" providerId="ADAL" clId="{60C40CCF-0801-9941-A5A0-77AA9165BD6C}" dt="2023-12-07T09:04:37.398" v="705" actId="1076"/>
          <ac:picMkLst>
            <pc:docMk/>
            <pc:sldMk cId="2244996400" sldId="271"/>
            <ac:picMk id="6" creationId="{00484D33-913D-D4C5-30DA-C2154A5900B1}"/>
          </ac:picMkLst>
        </pc:picChg>
      </pc:sldChg>
      <pc:sldChg chg="addSp delSp modSp add mod">
        <pc:chgData name="髙橋 龍之介" userId="fb5f63bb-e374-4d84-bb7e-658c95b10222" providerId="ADAL" clId="{60C40CCF-0801-9941-A5A0-77AA9165BD6C}" dt="2023-12-07T09:02:49.944" v="671" actId="1076"/>
        <pc:sldMkLst>
          <pc:docMk/>
          <pc:sldMk cId="2778831235" sldId="272"/>
        </pc:sldMkLst>
        <pc:spChg chg="del">
          <ac:chgData name="髙橋 龍之介" userId="fb5f63bb-e374-4d84-bb7e-658c95b10222" providerId="ADAL" clId="{60C40CCF-0801-9941-A5A0-77AA9165BD6C}" dt="2023-12-07T08:53:47.799" v="568" actId="478"/>
          <ac:spMkLst>
            <pc:docMk/>
            <pc:sldMk cId="2778831235" sldId="272"/>
            <ac:spMk id="2" creationId="{1884B447-5857-C763-38CA-18B40BF285B3}"/>
          </ac:spMkLst>
        </pc:spChg>
        <pc:spChg chg="del">
          <ac:chgData name="髙橋 龍之介" userId="fb5f63bb-e374-4d84-bb7e-658c95b10222" providerId="ADAL" clId="{60C40CCF-0801-9941-A5A0-77AA9165BD6C}" dt="2023-12-07T08:53:50.434" v="569" actId="478"/>
          <ac:spMkLst>
            <pc:docMk/>
            <pc:sldMk cId="2778831235" sldId="272"/>
            <ac:spMk id="3" creationId="{F4524574-863B-293D-100F-292A948B512D}"/>
          </ac:spMkLst>
        </pc:spChg>
        <pc:spChg chg="mod">
          <ac:chgData name="髙橋 龍之介" userId="fb5f63bb-e374-4d84-bb7e-658c95b10222" providerId="ADAL" clId="{60C40CCF-0801-9941-A5A0-77AA9165BD6C}" dt="2023-12-07T08:53:44.261" v="567" actId="20577"/>
          <ac:spMkLst>
            <pc:docMk/>
            <pc:sldMk cId="2778831235" sldId="272"/>
            <ac:spMk id="4" creationId="{66933EAB-506B-204A-FED4-394FEAFB1E36}"/>
          </ac:spMkLst>
        </pc:spChg>
        <pc:spChg chg="add del mod">
          <ac:chgData name="髙橋 龍之介" userId="fb5f63bb-e374-4d84-bb7e-658c95b10222" providerId="ADAL" clId="{60C40CCF-0801-9941-A5A0-77AA9165BD6C}" dt="2023-12-07T08:54:17.239" v="571"/>
          <ac:spMkLst>
            <pc:docMk/>
            <pc:sldMk cId="2778831235" sldId="272"/>
            <ac:spMk id="5" creationId="{42A35EC7-80A2-BF3E-2BCE-B59036CE7429}"/>
          </ac:spMkLst>
        </pc:spChg>
        <pc:spChg chg="add mod">
          <ac:chgData name="髙橋 龍之介" userId="fb5f63bb-e374-4d84-bb7e-658c95b10222" providerId="ADAL" clId="{60C40CCF-0801-9941-A5A0-77AA9165BD6C}" dt="2023-12-07T09:02:49.944" v="671" actId="1076"/>
          <ac:spMkLst>
            <pc:docMk/>
            <pc:sldMk cId="2778831235" sldId="272"/>
            <ac:spMk id="7" creationId="{BFA2B117-EB34-191F-3DF8-2D7CBF8CC1D8}"/>
          </ac:spMkLst>
        </pc:spChg>
      </pc:sldChg>
      <pc:sldChg chg="addSp delSp modSp add mod">
        <pc:chgData name="髙橋 龍之介" userId="fb5f63bb-e374-4d84-bb7e-658c95b10222" providerId="ADAL" clId="{60C40CCF-0801-9941-A5A0-77AA9165BD6C}" dt="2023-12-07T09:00:20.140" v="652" actId="1076"/>
        <pc:sldMkLst>
          <pc:docMk/>
          <pc:sldMk cId="2251711585" sldId="273"/>
        </pc:sldMkLst>
        <pc:spChg chg="add del">
          <ac:chgData name="髙橋 龍之介" userId="fb5f63bb-e374-4d84-bb7e-658c95b10222" providerId="ADAL" clId="{60C40CCF-0801-9941-A5A0-77AA9165BD6C}" dt="2023-12-07T08:55:22.714" v="579" actId="478"/>
          <ac:spMkLst>
            <pc:docMk/>
            <pc:sldMk cId="2251711585" sldId="273"/>
            <ac:spMk id="3" creationId="{1842CE99-6B31-F8C4-62C3-701BECDC0C8F}"/>
          </ac:spMkLst>
        </pc:spChg>
        <pc:spChg chg="mod">
          <ac:chgData name="髙橋 龍之介" userId="fb5f63bb-e374-4d84-bb7e-658c95b10222" providerId="ADAL" clId="{60C40CCF-0801-9941-A5A0-77AA9165BD6C}" dt="2023-12-07T09:00:20.140" v="652" actId="1076"/>
          <ac:spMkLst>
            <pc:docMk/>
            <pc:sldMk cId="2251711585" sldId="273"/>
            <ac:spMk id="4" creationId="{66933EAB-506B-204A-FED4-394FEAFB1E36}"/>
          </ac:spMkLst>
        </pc:spChg>
        <pc:spChg chg="add mod">
          <ac:chgData name="髙橋 龍之介" userId="fb5f63bb-e374-4d84-bb7e-658c95b10222" providerId="ADAL" clId="{60C40CCF-0801-9941-A5A0-77AA9165BD6C}" dt="2023-12-07T08:59:59.374" v="651" actId="1076"/>
          <ac:spMkLst>
            <pc:docMk/>
            <pc:sldMk cId="2251711585" sldId="273"/>
            <ac:spMk id="5" creationId="{D1C95D2F-C9F8-F82C-CF48-D45512F6B992}"/>
          </ac:spMkLst>
        </pc:spChg>
        <pc:picChg chg="add del mod">
          <ac:chgData name="髙橋 龍之介" userId="fb5f63bb-e374-4d84-bb7e-658c95b10222" providerId="ADAL" clId="{60C40CCF-0801-9941-A5A0-77AA9165BD6C}" dt="2023-12-07T08:59:03.842" v="636" actId="478"/>
          <ac:picMkLst>
            <pc:docMk/>
            <pc:sldMk cId="2251711585" sldId="273"/>
            <ac:picMk id="7" creationId="{736A256E-B920-C6F6-1545-E7111BC392EF}"/>
          </ac:picMkLst>
        </pc:picChg>
        <pc:picChg chg="add mod">
          <ac:chgData name="髙橋 龍之介" userId="fb5f63bb-e374-4d84-bb7e-658c95b10222" providerId="ADAL" clId="{60C40CCF-0801-9941-A5A0-77AA9165BD6C}" dt="2023-12-07T08:59:43.856" v="648" actId="1076"/>
          <ac:picMkLst>
            <pc:docMk/>
            <pc:sldMk cId="2251711585" sldId="273"/>
            <ac:picMk id="9" creationId="{887C1325-E72C-E42D-78F9-4DB3714359C9}"/>
          </ac:picMkLst>
        </pc:picChg>
      </pc:sldChg>
      <pc:sldChg chg="addSp delSp modSp add mod">
        <pc:chgData name="髙橋 龍之介" userId="fb5f63bb-e374-4d84-bb7e-658c95b10222" providerId="ADAL" clId="{60C40CCF-0801-9941-A5A0-77AA9165BD6C}" dt="2023-12-07T09:01:00.787" v="664" actId="1076"/>
        <pc:sldMkLst>
          <pc:docMk/>
          <pc:sldMk cId="788350325" sldId="274"/>
        </pc:sldMkLst>
        <pc:spChg chg="mod">
          <ac:chgData name="髙橋 龍之介" userId="fb5f63bb-e374-4d84-bb7e-658c95b10222" providerId="ADAL" clId="{60C40CCF-0801-9941-A5A0-77AA9165BD6C}" dt="2023-12-07T09:01:00.787" v="664" actId="1076"/>
          <ac:spMkLst>
            <pc:docMk/>
            <pc:sldMk cId="788350325" sldId="274"/>
            <ac:spMk id="4" creationId="{66933EAB-506B-204A-FED4-394FEAFB1E36}"/>
          </ac:spMkLst>
        </pc:spChg>
        <pc:spChg chg="del mod">
          <ac:chgData name="髙橋 龍之介" userId="fb5f63bb-e374-4d84-bb7e-658c95b10222" providerId="ADAL" clId="{60C40CCF-0801-9941-A5A0-77AA9165BD6C}" dt="2023-12-07T09:00:40.481" v="656" actId="478"/>
          <ac:spMkLst>
            <pc:docMk/>
            <pc:sldMk cId="788350325" sldId="274"/>
            <ac:spMk id="5" creationId="{D1C95D2F-C9F8-F82C-CF48-D45512F6B992}"/>
          </ac:spMkLst>
        </pc:spChg>
        <pc:picChg chg="add mod">
          <ac:chgData name="髙橋 龍之介" userId="fb5f63bb-e374-4d84-bb7e-658c95b10222" providerId="ADAL" clId="{60C40CCF-0801-9941-A5A0-77AA9165BD6C}" dt="2023-12-07T09:00:51.521" v="661" actId="1076"/>
          <ac:picMkLst>
            <pc:docMk/>
            <pc:sldMk cId="788350325" sldId="274"/>
            <ac:picMk id="3" creationId="{58123EA7-D062-2248-9243-0C2973CAAB99}"/>
          </ac:picMkLst>
        </pc:picChg>
        <pc:picChg chg="del">
          <ac:chgData name="髙橋 龍之介" userId="fb5f63bb-e374-4d84-bb7e-658c95b10222" providerId="ADAL" clId="{60C40CCF-0801-9941-A5A0-77AA9165BD6C}" dt="2023-12-07T09:00:38.957" v="655" actId="478"/>
          <ac:picMkLst>
            <pc:docMk/>
            <pc:sldMk cId="788350325" sldId="274"/>
            <ac:picMk id="9" creationId="{887C1325-E72C-E42D-78F9-4DB3714359C9}"/>
          </ac:picMkLst>
        </pc:picChg>
      </pc:sldChg>
      <pc:sldChg chg="addSp delSp modSp add mod">
        <pc:chgData name="髙橋 龍之介" userId="fb5f63bb-e374-4d84-bb7e-658c95b10222" providerId="ADAL" clId="{60C40CCF-0801-9941-A5A0-77AA9165BD6C}" dt="2023-12-07T09:03:31.912" v="683" actId="1076"/>
        <pc:sldMkLst>
          <pc:docMk/>
          <pc:sldMk cId="4283382268" sldId="275"/>
        </pc:sldMkLst>
        <pc:spChg chg="mod">
          <ac:chgData name="髙橋 龍之介" userId="fb5f63bb-e374-4d84-bb7e-658c95b10222" providerId="ADAL" clId="{60C40CCF-0801-9941-A5A0-77AA9165BD6C}" dt="2023-12-07T09:03:25.912" v="682" actId="404"/>
          <ac:spMkLst>
            <pc:docMk/>
            <pc:sldMk cId="4283382268" sldId="275"/>
            <ac:spMk id="4" creationId="{66933EAB-506B-204A-FED4-394FEAFB1E36}"/>
          </ac:spMkLst>
        </pc:spChg>
        <pc:picChg chg="del">
          <ac:chgData name="髙橋 龍之介" userId="fb5f63bb-e374-4d84-bb7e-658c95b10222" providerId="ADAL" clId="{60C40CCF-0801-9941-A5A0-77AA9165BD6C}" dt="2023-12-07T09:03:09.013" v="674" actId="478"/>
          <ac:picMkLst>
            <pc:docMk/>
            <pc:sldMk cId="4283382268" sldId="275"/>
            <ac:picMk id="3" creationId="{58123EA7-D062-2248-9243-0C2973CAAB99}"/>
          </ac:picMkLst>
        </pc:picChg>
        <pc:picChg chg="add mod">
          <ac:chgData name="髙橋 龍之介" userId="fb5f63bb-e374-4d84-bb7e-658c95b10222" providerId="ADAL" clId="{60C40CCF-0801-9941-A5A0-77AA9165BD6C}" dt="2023-12-07T09:03:31.912" v="683" actId="1076"/>
          <ac:picMkLst>
            <pc:docMk/>
            <pc:sldMk cId="4283382268" sldId="275"/>
            <ac:picMk id="5" creationId="{60C5B55B-F89D-A58E-9F1D-5F10033200B7}"/>
          </ac:picMkLst>
        </pc:picChg>
      </pc:sldChg>
      <pc:sldChg chg="addSp delSp modSp add mod">
        <pc:chgData name="髙橋 龍之介" userId="fb5f63bb-e374-4d84-bb7e-658c95b10222" providerId="ADAL" clId="{60C40CCF-0801-9941-A5A0-77AA9165BD6C}" dt="2023-12-07T09:14:07.410" v="783" actId="1076"/>
        <pc:sldMkLst>
          <pc:docMk/>
          <pc:sldMk cId="232207883" sldId="276"/>
        </pc:sldMkLst>
        <pc:spChg chg="add mod">
          <ac:chgData name="髙橋 龍之介" userId="fb5f63bb-e374-4d84-bb7e-658c95b10222" providerId="ADAL" clId="{60C40CCF-0801-9941-A5A0-77AA9165BD6C}" dt="2023-12-07T09:14:07.410" v="783" actId="1076"/>
          <ac:spMkLst>
            <pc:docMk/>
            <pc:sldMk cId="232207883" sldId="276"/>
            <ac:spMk id="2" creationId="{BE5881CE-515A-39EF-BC54-72BDD45F2F40}"/>
          </ac:spMkLst>
        </pc:spChg>
        <pc:spChg chg="del mod">
          <ac:chgData name="髙橋 龍之介" userId="fb5f63bb-e374-4d84-bb7e-658c95b10222" providerId="ADAL" clId="{60C40CCF-0801-9941-A5A0-77AA9165BD6C}" dt="2023-12-07T09:05:58.766" v="732" actId="478"/>
          <ac:spMkLst>
            <pc:docMk/>
            <pc:sldMk cId="232207883" sldId="276"/>
            <ac:spMk id="4" creationId="{66933EAB-506B-204A-FED4-394FEAFB1E36}"/>
          </ac:spMkLst>
        </pc:spChg>
        <pc:spChg chg="add del mod">
          <ac:chgData name="髙橋 龍之介" userId="fb5f63bb-e374-4d84-bb7e-658c95b10222" providerId="ADAL" clId="{60C40CCF-0801-9941-A5A0-77AA9165BD6C}" dt="2023-12-07T09:13:59.119" v="782" actId="478"/>
          <ac:spMkLst>
            <pc:docMk/>
            <pc:sldMk cId="232207883" sldId="276"/>
            <ac:spMk id="6" creationId="{E377B6B2-9A2A-CAA8-9F49-7EC844E26750}"/>
          </ac:spMkLst>
        </pc:spChg>
        <pc:spChg chg="add mod">
          <ac:chgData name="髙橋 龍之介" userId="fb5f63bb-e374-4d84-bb7e-658c95b10222" providerId="ADAL" clId="{60C40CCF-0801-9941-A5A0-77AA9165BD6C}" dt="2023-12-07T09:06:02.590" v="733"/>
          <ac:spMkLst>
            <pc:docMk/>
            <pc:sldMk cId="232207883" sldId="276"/>
            <ac:spMk id="7" creationId="{BF927F43-FEB6-2BEF-B172-540F72493065}"/>
          </ac:spMkLst>
        </pc:spChg>
        <pc:spChg chg="add del mod">
          <ac:chgData name="髙橋 龍之介" userId="fb5f63bb-e374-4d84-bb7e-658c95b10222" providerId="ADAL" clId="{60C40CCF-0801-9941-A5A0-77AA9165BD6C}" dt="2023-12-07T09:12:44.076" v="781"/>
          <ac:spMkLst>
            <pc:docMk/>
            <pc:sldMk cId="232207883" sldId="276"/>
            <ac:spMk id="8" creationId="{9CC6AA6C-F6C9-4E0F-5344-4ECB822274B7}"/>
          </ac:spMkLst>
        </pc:spChg>
        <pc:picChg chg="del mod">
          <ac:chgData name="髙橋 龍之介" userId="fb5f63bb-e374-4d84-bb7e-658c95b10222" providerId="ADAL" clId="{60C40CCF-0801-9941-A5A0-77AA9165BD6C}" dt="2023-12-07T09:05:34.736" v="721" actId="478"/>
          <ac:picMkLst>
            <pc:docMk/>
            <pc:sldMk cId="232207883" sldId="276"/>
            <ac:picMk id="5" creationId="{60C5B55B-F89D-A58E-9F1D-5F10033200B7}"/>
          </ac:picMkLst>
        </pc:picChg>
      </pc:sldChg>
      <pc:sldChg chg="add del">
        <pc:chgData name="髙橋 龍之介" userId="fb5f63bb-e374-4d84-bb7e-658c95b10222" providerId="ADAL" clId="{60C40CCF-0801-9941-A5A0-77AA9165BD6C}" dt="2023-12-07T09:05:02.627" v="710"/>
        <pc:sldMkLst>
          <pc:docMk/>
          <pc:sldMk cId="1825079782" sldId="277"/>
        </pc:sldMkLst>
      </pc:sldChg>
      <pc:sldChg chg="addSp delSp modSp add mod">
        <pc:chgData name="髙橋 龍之介" userId="fb5f63bb-e374-4d84-bb7e-658c95b10222" providerId="ADAL" clId="{60C40CCF-0801-9941-A5A0-77AA9165BD6C}" dt="2023-12-07T09:14:28.759" v="789" actId="1076"/>
        <pc:sldMkLst>
          <pc:docMk/>
          <pc:sldMk cId="3707507081" sldId="277"/>
        </pc:sldMkLst>
        <pc:spChg chg="del">
          <ac:chgData name="髙橋 龍之介" userId="fb5f63bb-e374-4d84-bb7e-658c95b10222" providerId="ADAL" clId="{60C40CCF-0801-9941-A5A0-77AA9165BD6C}" dt="2023-12-07T09:14:15.600" v="785" actId="478"/>
          <ac:spMkLst>
            <pc:docMk/>
            <pc:sldMk cId="3707507081" sldId="277"/>
            <ac:spMk id="2" creationId="{BE5881CE-515A-39EF-BC54-72BDD45F2F40}"/>
          </ac:spMkLst>
        </pc:spChg>
        <pc:picChg chg="add mod">
          <ac:chgData name="髙橋 龍之介" userId="fb5f63bb-e374-4d84-bb7e-658c95b10222" providerId="ADAL" clId="{60C40CCF-0801-9941-A5A0-77AA9165BD6C}" dt="2023-12-07T09:14:28.759" v="789" actId="1076"/>
          <ac:picMkLst>
            <pc:docMk/>
            <pc:sldMk cId="3707507081" sldId="277"/>
            <ac:picMk id="4" creationId="{BE308965-414F-9A0D-9125-3ED046B134EF}"/>
          </ac:picMkLst>
        </pc:picChg>
      </pc:sldChg>
      <pc:sldChg chg="add del ord">
        <pc:chgData name="髙橋 龍之介" userId="fb5f63bb-e374-4d84-bb7e-658c95b10222" providerId="ADAL" clId="{60C40CCF-0801-9941-A5A0-77AA9165BD6C}" dt="2023-12-07T09:15:29.039" v="828" actId="2696"/>
        <pc:sldMkLst>
          <pc:docMk/>
          <pc:sldMk cId="3307868393" sldId="278"/>
        </pc:sldMkLst>
      </pc:sldChg>
      <pc:sldChg chg="addSp delSp modSp add mod ord">
        <pc:chgData name="髙橋 龍之介" userId="fb5f63bb-e374-4d84-bb7e-658c95b10222" providerId="ADAL" clId="{60C40CCF-0801-9941-A5A0-77AA9165BD6C}" dt="2023-12-07T09:16:00.324" v="850" actId="1076"/>
        <pc:sldMkLst>
          <pc:docMk/>
          <pc:sldMk cId="2333534985" sldId="279"/>
        </pc:sldMkLst>
        <pc:spChg chg="del mod">
          <ac:chgData name="髙橋 龍之介" userId="fb5f63bb-e374-4d84-bb7e-658c95b10222" providerId="ADAL" clId="{60C40CCF-0801-9941-A5A0-77AA9165BD6C}" dt="2023-12-07T09:15:18.125" v="824" actId="478"/>
          <ac:spMkLst>
            <pc:docMk/>
            <pc:sldMk cId="2333534985" sldId="279"/>
            <ac:spMk id="2" creationId="{1884B447-5857-C763-38CA-18B40BF285B3}"/>
          </ac:spMkLst>
        </pc:spChg>
        <pc:spChg chg="del">
          <ac:chgData name="髙橋 龍之介" userId="fb5f63bb-e374-4d84-bb7e-658c95b10222" providerId="ADAL" clId="{60C40CCF-0801-9941-A5A0-77AA9165BD6C}" dt="2023-12-07T09:15:19.952" v="825" actId="478"/>
          <ac:spMkLst>
            <pc:docMk/>
            <pc:sldMk cId="2333534985" sldId="279"/>
            <ac:spMk id="3" creationId="{F4524574-863B-293D-100F-292A948B512D}"/>
          </ac:spMkLst>
        </pc:spChg>
        <pc:spChg chg="mod">
          <ac:chgData name="髙橋 龍之介" userId="fb5f63bb-e374-4d84-bb7e-658c95b10222" providerId="ADAL" clId="{60C40CCF-0801-9941-A5A0-77AA9165BD6C}" dt="2023-12-07T09:15:43.543" v="841" actId="20577"/>
          <ac:spMkLst>
            <pc:docMk/>
            <pc:sldMk cId="2333534985" sldId="279"/>
            <ac:spMk id="4" creationId="{66933EAB-506B-204A-FED4-394FEAFB1E36}"/>
          </ac:spMkLst>
        </pc:spChg>
        <pc:spChg chg="add mod">
          <ac:chgData name="髙橋 龍之介" userId="fb5f63bb-e374-4d84-bb7e-658c95b10222" providerId="ADAL" clId="{60C40CCF-0801-9941-A5A0-77AA9165BD6C}" dt="2023-12-07T09:16:00.324" v="850" actId="1076"/>
          <ac:spMkLst>
            <pc:docMk/>
            <pc:sldMk cId="2333534985" sldId="279"/>
            <ac:spMk id="5" creationId="{1131536D-13F5-60B2-EDB9-74D22AAF478C}"/>
          </ac:spMkLst>
        </pc:spChg>
        <pc:picChg chg="add del">
          <ac:chgData name="髙橋 龍之介" userId="fb5f63bb-e374-4d84-bb7e-658c95b10222" providerId="ADAL" clId="{60C40CCF-0801-9941-A5A0-77AA9165BD6C}" dt="2023-12-07T09:15:16.447" v="823" actId="478"/>
          <ac:picMkLst>
            <pc:docMk/>
            <pc:sldMk cId="2333534985" sldId="279"/>
            <ac:picMk id="6" creationId="{00484D33-913D-D4C5-30DA-C2154A5900B1}"/>
          </ac:picMkLst>
        </pc:picChg>
      </pc:sldChg>
    </pc:docChg>
  </pc:docChgLst>
  <pc:docChgLst>
    <pc:chgData name="髙橋 龍之介" userId="S::ttc22c1010014@edu.tech.ac.jp::fb5f63bb-e374-4d84-bb7e-658c95b10222" providerId="AD" clId="Web-{B3B4748D-8D8C-4197-8CD0-140F55F96FCB}"/>
    <pc:docChg chg="delSld modSld">
      <pc:chgData name="髙橋 龍之介" userId="S::ttc22c1010014@edu.tech.ac.jp::fb5f63bb-e374-4d84-bb7e-658c95b10222" providerId="AD" clId="Web-{B3B4748D-8D8C-4197-8CD0-140F55F96FCB}" dt="2023-10-12T14:41:26.898" v="4"/>
      <pc:docMkLst>
        <pc:docMk/>
      </pc:docMkLst>
      <pc:sldChg chg="del">
        <pc:chgData name="髙橋 龍之介" userId="S::ttc22c1010014@edu.tech.ac.jp::fb5f63bb-e374-4d84-bb7e-658c95b10222" providerId="AD" clId="Web-{B3B4748D-8D8C-4197-8CD0-140F55F96FCB}" dt="2023-10-12T14:41:22.070" v="2"/>
        <pc:sldMkLst>
          <pc:docMk/>
          <pc:sldMk cId="3303306075" sldId="258"/>
        </pc:sldMkLst>
      </pc:sldChg>
      <pc:sldChg chg="del">
        <pc:chgData name="髙橋 龍之介" userId="S::ttc22c1010014@edu.tech.ac.jp::fb5f63bb-e374-4d84-bb7e-658c95b10222" providerId="AD" clId="Web-{B3B4748D-8D8C-4197-8CD0-140F55F96FCB}" dt="2023-10-12T14:41:22.070" v="1"/>
        <pc:sldMkLst>
          <pc:docMk/>
          <pc:sldMk cId="3543509667" sldId="259"/>
        </pc:sldMkLst>
      </pc:sldChg>
      <pc:sldChg chg="del">
        <pc:chgData name="髙橋 龍之介" userId="S::ttc22c1010014@edu.tech.ac.jp::fb5f63bb-e374-4d84-bb7e-658c95b10222" providerId="AD" clId="Web-{B3B4748D-8D8C-4197-8CD0-140F55F96FCB}" dt="2023-10-12T14:41:22.070" v="0"/>
        <pc:sldMkLst>
          <pc:docMk/>
          <pc:sldMk cId="76414618" sldId="260"/>
        </pc:sldMkLst>
      </pc:sldChg>
      <pc:sldChg chg="delSp">
        <pc:chgData name="髙橋 龍之介" userId="S::ttc22c1010014@edu.tech.ac.jp::fb5f63bb-e374-4d84-bb7e-658c95b10222" providerId="AD" clId="Web-{B3B4748D-8D8C-4197-8CD0-140F55F96FCB}" dt="2023-10-12T14:41:26.898" v="4"/>
        <pc:sldMkLst>
          <pc:docMk/>
          <pc:sldMk cId="675724547" sldId="261"/>
        </pc:sldMkLst>
        <pc:spChg chg="del">
          <ac:chgData name="髙橋 龍之介" userId="S::ttc22c1010014@edu.tech.ac.jp::fb5f63bb-e374-4d84-bb7e-658c95b10222" providerId="AD" clId="Web-{B3B4748D-8D8C-4197-8CD0-140F55F96FCB}" dt="2023-10-12T14:41:26.898" v="4"/>
          <ac:spMkLst>
            <pc:docMk/>
            <pc:sldMk cId="675724547" sldId="261"/>
            <ac:spMk id="5" creationId="{ACA6BE9D-D093-F8AF-912B-29AD1C9B8524}"/>
          </ac:spMkLst>
        </pc:spChg>
        <pc:picChg chg="del">
          <ac:chgData name="髙橋 龍之介" userId="S::ttc22c1010014@edu.tech.ac.jp::fb5f63bb-e374-4d84-bb7e-658c95b10222" providerId="AD" clId="Web-{B3B4748D-8D8C-4197-8CD0-140F55F96FCB}" dt="2023-10-12T14:41:24.039" v="3"/>
          <ac:picMkLst>
            <pc:docMk/>
            <pc:sldMk cId="675724547" sldId="261"/>
            <ac:picMk id="4" creationId="{B18DDC5B-0759-C11A-38D5-00E0FC3AE7FF}"/>
          </ac:picMkLst>
        </pc:picChg>
      </pc:sldChg>
    </pc:docChg>
  </pc:docChgLst>
  <pc:docChgLst>
    <pc:chgData name="髙橋 龍之介" userId="fb5f63bb-e374-4d84-bb7e-658c95b10222" providerId="ADAL" clId="{1DF4B048-CC4D-B74D-B4AC-B706AF1A66B2}"/>
    <pc:docChg chg="modSld">
      <pc:chgData name="髙橋 龍之介" userId="fb5f63bb-e374-4d84-bb7e-658c95b10222" providerId="ADAL" clId="{1DF4B048-CC4D-B74D-B4AC-B706AF1A66B2}" dt="2023-10-10T14:07:06.453" v="6" actId="20577"/>
      <pc:docMkLst>
        <pc:docMk/>
      </pc:docMkLst>
      <pc:sldChg chg="modSp">
        <pc:chgData name="髙橋 龍之介" userId="fb5f63bb-e374-4d84-bb7e-658c95b10222" providerId="ADAL" clId="{1DF4B048-CC4D-B74D-B4AC-B706AF1A66B2}" dt="2023-10-10T14:07:06.453" v="6" actId="20577"/>
        <pc:sldMkLst>
          <pc:docMk/>
          <pc:sldMk cId="3303306075" sldId="258"/>
        </pc:sldMkLst>
        <pc:spChg chg="mod">
          <ac:chgData name="髙橋 龍之介" userId="fb5f63bb-e374-4d84-bb7e-658c95b10222" providerId="ADAL" clId="{1DF4B048-CC4D-B74D-B4AC-B706AF1A66B2}" dt="2023-10-10T14:07:06.453" v="6" actId="20577"/>
          <ac:spMkLst>
            <pc:docMk/>
            <pc:sldMk cId="3303306075" sldId="258"/>
            <ac:spMk id="5" creationId="{0402BC83-D2E6-FE4E-9672-F7104468CD4A}"/>
          </ac:spMkLst>
        </pc:spChg>
      </pc:sldChg>
    </pc:docChg>
  </pc:docChgLst>
  <pc:docChgLst>
    <pc:chgData name="髙橋 龍之介" userId="fb5f63bb-e374-4d84-bb7e-658c95b10222" providerId="ADAL" clId="{24F36EE0-B337-694E-99DC-5C99796D63C1}"/>
    <pc:docChg chg="custSel modSld">
      <pc:chgData name="髙橋 龍之介" userId="fb5f63bb-e374-4d84-bb7e-658c95b10222" providerId="ADAL" clId="{24F36EE0-B337-694E-99DC-5C99796D63C1}" dt="2023-10-12T16:54:34.892" v="8" actId="1076"/>
      <pc:docMkLst>
        <pc:docMk/>
      </pc:docMkLst>
      <pc:sldChg chg="modSp mod">
        <pc:chgData name="髙橋 龍之介" userId="fb5f63bb-e374-4d84-bb7e-658c95b10222" providerId="ADAL" clId="{24F36EE0-B337-694E-99DC-5C99796D63C1}" dt="2023-10-12T16:54:21.212" v="3" actId="20577"/>
        <pc:sldMkLst>
          <pc:docMk/>
          <pc:sldMk cId="1404375184" sldId="262"/>
        </pc:sldMkLst>
        <pc:spChg chg="mod">
          <ac:chgData name="髙橋 龍之介" userId="fb5f63bb-e374-4d84-bb7e-658c95b10222" providerId="ADAL" clId="{24F36EE0-B337-694E-99DC-5C99796D63C1}" dt="2023-10-12T16:54:21.212" v="3" actId="20577"/>
          <ac:spMkLst>
            <pc:docMk/>
            <pc:sldMk cId="1404375184" sldId="262"/>
            <ac:spMk id="4" creationId="{4D19DEF6-BDBC-1373-C5B6-19DB2CC8175D}"/>
          </ac:spMkLst>
        </pc:spChg>
      </pc:sldChg>
      <pc:sldChg chg="delSp modSp mod">
        <pc:chgData name="髙橋 龍之介" userId="fb5f63bb-e374-4d84-bb7e-658c95b10222" providerId="ADAL" clId="{24F36EE0-B337-694E-99DC-5C99796D63C1}" dt="2023-10-12T16:54:34.892" v="8" actId="1076"/>
        <pc:sldMkLst>
          <pc:docMk/>
          <pc:sldMk cId="3065344929" sldId="267"/>
        </pc:sldMkLst>
        <pc:spChg chg="mod">
          <ac:chgData name="髙橋 龍之介" userId="fb5f63bb-e374-4d84-bb7e-658c95b10222" providerId="ADAL" clId="{24F36EE0-B337-694E-99DC-5C99796D63C1}" dt="2023-10-12T16:54:34.892" v="8" actId="1076"/>
          <ac:spMkLst>
            <pc:docMk/>
            <pc:sldMk cId="3065344929" sldId="267"/>
            <ac:spMk id="3" creationId="{8ED80A17-7122-2BFC-FA44-B655A17D05F5}"/>
          </ac:spMkLst>
        </pc:spChg>
        <pc:spChg chg="del">
          <ac:chgData name="髙橋 龍之介" userId="fb5f63bb-e374-4d84-bb7e-658c95b10222" providerId="ADAL" clId="{24F36EE0-B337-694E-99DC-5C99796D63C1}" dt="2023-10-12T16:54:28.651" v="5" actId="478"/>
          <ac:spMkLst>
            <pc:docMk/>
            <pc:sldMk cId="3065344929" sldId="267"/>
            <ac:spMk id="4" creationId="{4D19DEF6-BDBC-1373-C5B6-19DB2CC8175D}"/>
          </ac:spMkLst>
        </pc:spChg>
        <pc:spChg chg="del">
          <ac:chgData name="髙橋 龍之介" userId="fb5f63bb-e374-4d84-bb7e-658c95b10222" providerId="ADAL" clId="{24F36EE0-B337-694E-99DC-5C99796D63C1}" dt="2023-10-12T16:54:27.137" v="4" actId="478"/>
          <ac:spMkLst>
            <pc:docMk/>
            <pc:sldMk cId="3065344929" sldId="267"/>
            <ac:spMk id="5" creationId="{D1591A39-D30F-EDFB-6B8C-1E0AECB85087}"/>
          </ac:spMkLst>
        </pc:spChg>
        <pc:spChg chg="del mod">
          <ac:chgData name="髙橋 龍之介" userId="fb5f63bb-e374-4d84-bb7e-658c95b10222" providerId="ADAL" clId="{24F36EE0-B337-694E-99DC-5C99796D63C1}" dt="2023-10-12T16:54:32.029" v="7" actId="478"/>
          <ac:spMkLst>
            <pc:docMk/>
            <pc:sldMk cId="3065344929" sldId="267"/>
            <ac:spMk id="6" creationId="{329727C4-A8C6-7094-E382-12CE8220F3C7}"/>
          </ac:spMkLst>
        </pc:spChg>
      </pc:sldChg>
    </pc:docChg>
  </pc:docChgLst>
  <pc:docChgLst>
    <pc:chgData name="髙橋 龍之介" userId="fb5f63bb-e374-4d84-bb7e-658c95b10222" providerId="ADAL" clId="{12923018-0CCE-1148-B1CC-2758B8AE714E}"/>
    <pc:docChg chg="modSld">
      <pc:chgData name="髙橋 龍之介" userId="fb5f63bb-e374-4d84-bb7e-658c95b10222" providerId="ADAL" clId="{12923018-0CCE-1148-B1CC-2758B8AE714E}" dt="2023-10-27T11:47:51.241" v="6" actId="1076"/>
      <pc:docMkLst>
        <pc:docMk/>
      </pc:docMkLst>
      <pc:sldChg chg="modSp mod modNotesTx">
        <pc:chgData name="髙橋 龍之介" userId="fb5f63bb-e374-4d84-bb7e-658c95b10222" providerId="ADAL" clId="{12923018-0CCE-1148-B1CC-2758B8AE714E}" dt="2023-10-27T11:47:51.241" v="6" actId="1076"/>
        <pc:sldMkLst>
          <pc:docMk/>
          <pc:sldMk cId="1404375184" sldId="262"/>
        </pc:sldMkLst>
        <pc:spChg chg="mod">
          <ac:chgData name="髙橋 龍之介" userId="fb5f63bb-e374-4d84-bb7e-658c95b10222" providerId="ADAL" clId="{12923018-0CCE-1148-B1CC-2758B8AE714E}" dt="2023-10-27T11:47:51.241" v="6" actId="1076"/>
          <ac:spMkLst>
            <pc:docMk/>
            <pc:sldMk cId="1404375184" sldId="262"/>
            <ac:spMk id="5" creationId="{D1591A39-D30F-EDFB-6B8C-1E0AECB85087}"/>
          </ac:spMkLst>
        </pc:spChg>
      </pc:sldChg>
      <pc:sldChg chg="modNotesTx">
        <pc:chgData name="髙橋 龍之介" userId="fb5f63bb-e374-4d84-bb7e-658c95b10222" providerId="ADAL" clId="{12923018-0CCE-1148-B1CC-2758B8AE714E}" dt="2023-10-19T14:39:04.557" v="1" actId="20577"/>
        <pc:sldMkLst>
          <pc:docMk/>
          <pc:sldMk cId="2719060405" sldId="263"/>
        </pc:sldMkLst>
      </pc:sldChg>
      <pc:sldChg chg="modNotesTx">
        <pc:chgData name="髙橋 龍之介" userId="fb5f63bb-e374-4d84-bb7e-658c95b10222" providerId="ADAL" clId="{12923018-0CCE-1148-B1CC-2758B8AE714E}" dt="2023-10-19T14:39:07.156" v="2" actId="20577"/>
        <pc:sldMkLst>
          <pc:docMk/>
          <pc:sldMk cId="395132968" sldId="265"/>
        </pc:sldMkLst>
      </pc:sldChg>
      <pc:sldChg chg="modNotesTx">
        <pc:chgData name="髙橋 龍之介" userId="fb5f63bb-e374-4d84-bb7e-658c95b10222" providerId="ADAL" clId="{12923018-0CCE-1148-B1CC-2758B8AE714E}" dt="2023-10-19T14:39:10.296" v="3" actId="20577"/>
        <pc:sldMkLst>
          <pc:docMk/>
          <pc:sldMk cId="3065344929" sldId="267"/>
        </pc:sldMkLst>
      </pc:sldChg>
    </pc:docChg>
  </pc:docChgLst>
  <pc:docChgLst>
    <pc:chgData name="髙橋 龍之介" userId="fb5f63bb-e374-4d84-bb7e-658c95b10222" providerId="ADAL" clId="{6B3D5E0D-9D9B-CC40-81A6-5A5C4C1C233A}"/>
    <pc:docChg chg="undo custSel modSld">
      <pc:chgData name="髙橋 龍之介" userId="fb5f63bb-e374-4d84-bb7e-658c95b10222" providerId="ADAL" clId="{6B3D5E0D-9D9B-CC40-81A6-5A5C4C1C233A}" dt="2023-10-12T11:57:25.273" v="1434" actId="20577"/>
      <pc:docMkLst>
        <pc:docMk/>
      </pc:docMkLst>
      <pc:sldChg chg="modSp mod modNotesTx">
        <pc:chgData name="髙橋 龍之介" userId="fb5f63bb-e374-4d84-bb7e-658c95b10222" providerId="ADAL" clId="{6B3D5E0D-9D9B-CC40-81A6-5A5C4C1C233A}" dt="2023-10-12T11:54:10.991" v="648" actId="20577"/>
        <pc:sldMkLst>
          <pc:docMk/>
          <pc:sldMk cId="3303306075" sldId="258"/>
        </pc:sldMkLst>
        <pc:spChg chg="mod">
          <ac:chgData name="髙橋 龍之介" userId="fb5f63bb-e374-4d84-bb7e-658c95b10222" providerId="ADAL" clId="{6B3D5E0D-9D9B-CC40-81A6-5A5C4C1C233A}" dt="2023-10-09T15:09:43.134" v="10" actId="1038"/>
          <ac:spMkLst>
            <pc:docMk/>
            <pc:sldMk cId="3303306075" sldId="258"/>
            <ac:spMk id="9" creationId="{A8E64F11-44E7-BD32-8F89-D36CE4289DB4}"/>
          </ac:spMkLst>
        </pc:spChg>
      </pc:sldChg>
      <pc:sldChg chg="modNotesTx">
        <pc:chgData name="髙橋 龍之介" userId="fb5f63bb-e374-4d84-bb7e-658c95b10222" providerId="ADAL" clId="{6B3D5E0D-9D9B-CC40-81A6-5A5C4C1C233A}" dt="2023-10-12T11:54:53.399" v="805" actId="20577"/>
        <pc:sldMkLst>
          <pc:docMk/>
          <pc:sldMk cId="3543509667" sldId="259"/>
        </pc:sldMkLst>
      </pc:sldChg>
      <pc:sldChg chg="modNotesTx">
        <pc:chgData name="髙橋 龍之介" userId="fb5f63bb-e374-4d84-bb7e-658c95b10222" providerId="ADAL" clId="{6B3D5E0D-9D9B-CC40-81A6-5A5C4C1C233A}" dt="2023-10-12T11:56:05.846" v="1096" actId="20577"/>
        <pc:sldMkLst>
          <pc:docMk/>
          <pc:sldMk cId="76414618" sldId="260"/>
        </pc:sldMkLst>
      </pc:sldChg>
      <pc:sldChg chg="modNotesTx">
        <pc:chgData name="髙橋 龍之介" userId="fb5f63bb-e374-4d84-bb7e-658c95b10222" providerId="ADAL" clId="{6B3D5E0D-9D9B-CC40-81A6-5A5C4C1C233A}" dt="2023-10-12T11:57:25.273" v="1434" actId="20577"/>
        <pc:sldMkLst>
          <pc:docMk/>
          <pc:sldMk cId="675724547" sldId="261"/>
        </pc:sldMkLst>
      </pc:sldChg>
    </pc:docChg>
  </pc:docChgLst>
  <pc:docChgLst>
    <pc:chgData name="髙橋 龍之介" userId="fb5f63bb-e374-4d84-bb7e-658c95b10222" providerId="ADAL" clId="{EA8A59A7-AE90-FC4D-99BB-E69B622A5C6F}"/>
    <pc:docChg chg="addSld delSld">
      <pc:chgData name="髙橋 龍之介" userId="fb5f63bb-e374-4d84-bb7e-658c95b10222" providerId="ADAL" clId="{EA8A59A7-AE90-FC4D-99BB-E69B622A5C6F}" dt="2023-10-12T14:39:21.128" v="1" actId="2696"/>
      <pc:docMkLst>
        <pc:docMk/>
      </pc:docMkLst>
      <pc:sldChg chg="add del">
        <pc:chgData name="髙橋 龍之介" userId="fb5f63bb-e374-4d84-bb7e-658c95b10222" providerId="ADAL" clId="{EA8A59A7-AE90-FC4D-99BB-E69B622A5C6F}" dt="2023-10-12T14:39:21.128" v="1" actId="2696"/>
        <pc:sldMkLst>
          <pc:docMk/>
          <pc:sldMk cId="2928767173"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6BFC4-8BCF-8544-91EA-35D9E63748DE}" type="datetimeFigureOut">
              <a:rPr kumimoji="1" lang="ja-JP" altLang="en-US" smtClean="0"/>
              <a:t>2023/12/7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037AF-0995-9040-947F-44CE263F89C7}" type="slidenum">
              <a:rPr kumimoji="1" lang="ja-JP" altLang="en-US" smtClean="0"/>
              <a:t>‹#›</a:t>
            </a:fld>
            <a:endParaRPr kumimoji="1" lang="ja-JP" altLang="en-US"/>
          </a:p>
        </p:txBody>
      </p:sp>
    </p:spTree>
    <p:extLst>
      <p:ext uri="{BB962C8B-B14F-4D97-AF65-F5344CB8AC3E}">
        <p14:creationId xmlns:p14="http://schemas.microsoft.com/office/powerpoint/2010/main" val="23528414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1</a:t>
            </a:fld>
            <a:endParaRPr kumimoji="1" lang="ja-JP" altLang="en-US"/>
          </a:p>
        </p:txBody>
      </p:sp>
    </p:spTree>
    <p:extLst>
      <p:ext uri="{BB962C8B-B14F-4D97-AF65-F5344CB8AC3E}">
        <p14:creationId xmlns:p14="http://schemas.microsoft.com/office/powerpoint/2010/main" val="362926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10</a:t>
            </a:fld>
            <a:endParaRPr kumimoji="1" lang="ja-JP" altLang="en-US"/>
          </a:p>
        </p:txBody>
      </p:sp>
    </p:spTree>
    <p:extLst>
      <p:ext uri="{BB962C8B-B14F-4D97-AF65-F5344CB8AC3E}">
        <p14:creationId xmlns:p14="http://schemas.microsoft.com/office/powerpoint/2010/main" val="103067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11</a:t>
            </a:fld>
            <a:endParaRPr kumimoji="1" lang="ja-JP" altLang="en-US"/>
          </a:p>
        </p:txBody>
      </p:sp>
    </p:spTree>
    <p:extLst>
      <p:ext uri="{BB962C8B-B14F-4D97-AF65-F5344CB8AC3E}">
        <p14:creationId xmlns:p14="http://schemas.microsoft.com/office/powerpoint/2010/main" val="107978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12</a:t>
            </a:fld>
            <a:endParaRPr kumimoji="1" lang="ja-JP" altLang="en-US"/>
          </a:p>
        </p:txBody>
      </p:sp>
    </p:spTree>
    <p:extLst>
      <p:ext uri="{BB962C8B-B14F-4D97-AF65-F5344CB8AC3E}">
        <p14:creationId xmlns:p14="http://schemas.microsoft.com/office/powerpoint/2010/main" val="9582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13</a:t>
            </a:fld>
            <a:endParaRPr kumimoji="1" lang="ja-JP" altLang="en-US"/>
          </a:p>
        </p:txBody>
      </p:sp>
    </p:spTree>
    <p:extLst>
      <p:ext uri="{BB962C8B-B14F-4D97-AF65-F5344CB8AC3E}">
        <p14:creationId xmlns:p14="http://schemas.microsoft.com/office/powerpoint/2010/main" val="183834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14</a:t>
            </a:fld>
            <a:endParaRPr kumimoji="1" lang="ja-JP" altLang="en-US"/>
          </a:p>
        </p:txBody>
      </p:sp>
    </p:spTree>
    <p:extLst>
      <p:ext uri="{BB962C8B-B14F-4D97-AF65-F5344CB8AC3E}">
        <p14:creationId xmlns:p14="http://schemas.microsoft.com/office/powerpoint/2010/main" val="368077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2</a:t>
            </a:fld>
            <a:endParaRPr kumimoji="1" lang="ja-JP" altLang="en-US"/>
          </a:p>
        </p:txBody>
      </p:sp>
    </p:spTree>
    <p:extLst>
      <p:ext uri="{BB962C8B-B14F-4D97-AF65-F5344CB8AC3E}">
        <p14:creationId xmlns:p14="http://schemas.microsoft.com/office/powerpoint/2010/main" val="41271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3</a:t>
            </a:fld>
            <a:endParaRPr kumimoji="1" lang="ja-JP" altLang="en-US"/>
          </a:p>
        </p:txBody>
      </p:sp>
    </p:spTree>
    <p:extLst>
      <p:ext uri="{BB962C8B-B14F-4D97-AF65-F5344CB8AC3E}">
        <p14:creationId xmlns:p14="http://schemas.microsoft.com/office/powerpoint/2010/main" val="82555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4</a:t>
            </a:fld>
            <a:endParaRPr kumimoji="1" lang="ja-JP" altLang="en-US"/>
          </a:p>
        </p:txBody>
      </p:sp>
    </p:spTree>
    <p:extLst>
      <p:ext uri="{BB962C8B-B14F-4D97-AF65-F5344CB8AC3E}">
        <p14:creationId xmlns:p14="http://schemas.microsoft.com/office/powerpoint/2010/main" val="3400234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5</a:t>
            </a:fld>
            <a:endParaRPr kumimoji="1" lang="ja-JP" altLang="en-US"/>
          </a:p>
        </p:txBody>
      </p:sp>
    </p:spTree>
    <p:extLst>
      <p:ext uri="{BB962C8B-B14F-4D97-AF65-F5344CB8AC3E}">
        <p14:creationId xmlns:p14="http://schemas.microsoft.com/office/powerpoint/2010/main" val="688459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6</a:t>
            </a:fld>
            <a:endParaRPr kumimoji="1" lang="ja-JP" altLang="en-US"/>
          </a:p>
        </p:txBody>
      </p:sp>
    </p:spTree>
    <p:extLst>
      <p:ext uri="{BB962C8B-B14F-4D97-AF65-F5344CB8AC3E}">
        <p14:creationId xmlns:p14="http://schemas.microsoft.com/office/powerpoint/2010/main" val="242542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7</a:t>
            </a:fld>
            <a:endParaRPr kumimoji="1" lang="ja-JP" altLang="en-US"/>
          </a:p>
        </p:txBody>
      </p:sp>
    </p:spTree>
    <p:extLst>
      <p:ext uri="{BB962C8B-B14F-4D97-AF65-F5344CB8AC3E}">
        <p14:creationId xmlns:p14="http://schemas.microsoft.com/office/powerpoint/2010/main" val="113687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8</a:t>
            </a:fld>
            <a:endParaRPr kumimoji="1" lang="ja-JP" altLang="en-US"/>
          </a:p>
        </p:txBody>
      </p:sp>
    </p:spTree>
    <p:extLst>
      <p:ext uri="{BB962C8B-B14F-4D97-AF65-F5344CB8AC3E}">
        <p14:creationId xmlns:p14="http://schemas.microsoft.com/office/powerpoint/2010/main" val="3416037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81037AF-0995-9040-947F-44CE263F89C7}" type="slidenum">
              <a:rPr kumimoji="1" lang="ja-JP" altLang="en-US" smtClean="0"/>
              <a:t>9</a:t>
            </a:fld>
            <a:endParaRPr kumimoji="1" lang="ja-JP" altLang="en-US"/>
          </a:p>
        </p:txBody>
      </p:sp>
    </p:spTree>
    <p:extLst>
      <p:ext uri="{BB962C8B-B14F-4D97-AF65-F5344CB8AC3E}">
        <p14:creationId xmlns:p14="http://schemas.microsoft.com/office/powerpoint/2010/main" val="58208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435A6-8026-F259-93DE-77E086A7643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1C433A-064A-5DD7-90F9-125CADC2E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2640627-E234-DEFF-A7FD-F27949C00C8F}"/>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053566A0-86B5-6886-0C26-11FEFE43F2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E632DD-3446-996F-D336-FD5B57533906}"/>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28474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F0034-9BCD-B0A4-845B-0FD8FD0BA5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D2238C-5FA7-DB5D-4ECE-FCF857C816D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16B362-055B-171B-2133-671A0299B83F}"/>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21C910B6-698F-DD0F-7CA8-92C9D31CE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E9E5B4-090E-D994-D854-EE4A9979602D}"/>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224439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1365C73-337B-5330-68DA-3CE3BD9F99F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64C21D-12A9-B7CE-8BDD-FD115568E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508DC4-53C9-ACA2-CA02-8D259F23FC54}"/>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B82C3A76-ED36-593D-02C0-761254F13D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D485F3-D436-21AC-6EBF-940DA35D0D42}"/>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181661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007BC8-24A9-0001-EA45-C4C83AD51C0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82E7A86-B2DE-6CA6-8296-13F360D30B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7A961E-69A2-AA69-C44E-5E56ABAC169C}"/>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D1255605-C4F2-ACA9-23FE-A2DC936D8A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AED2-7C61-6753-BCA9-3B65F4A3F92C}"/>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209714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4A82E-45E0-3EC8-5B7E-E5B5D9DFF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74625F-679C-CF18-2C6E-C60EFE8C0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62E10C1-0434-346E-AD73-931099BF76B5}"/>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9BFDA47C-1E4A-E4B8-9FF0-A922A79709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6C5131-1764-4EB5-80BF-2EA5F1DD4549}"/>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269391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4BA84-2DF7-1847-8689-38ECE0724B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7ED2A7-0E6F-BFC9-13B6-CE15211A389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802234B-9141-5B4F-44E2-F7F1534257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944B67-5171-F607-2C3A-7FA287C51617}"/>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6" name="フッター プレースホルダー 5">
            <a:extLst>
              <a:ext uri="{FF2B5EF4-FFF2-40B4-BE49-F238E27FC236}">
                <a16:creationId xmlns:a16="http://schemas.microsoft.com/office/drawing/2014/main" id="{6263BBEC-322D-632A-1EC2-7FA179555E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DD37D5-7C68-8A2B-D315-485AF0B725AF}"/>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375132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2C3279-1772-1846-42B9-6D3FAC93880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947AFE-7B73-3AAA-6C23-4ECBB8D7C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3FE717D-FF06-92D7-04A4-66C86B164BC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F91E5-BB8A-6B26-1442-9430D06D3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E085107-4143-AF6B-42A2-C89DB6E25B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FBBCDF-DEEC-2BF3-5998-B645D75FD31C}"/>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8" name="フッター プレースホルダー 7">
            <a:extLst>
              <a:ext uri="{FF2B5EF4-FFF2-40B4-BE49-F238E27FC236}">
                <a16:creationId xmlns:a16="http://schemas.microsoft.com/office/drawing/2014/main" id="{BB750175-605E-FAC5-42D7-669B0B9977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C3B1FFA-9C59-9192-A8B6-4D4CA4DA9615}"/>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3717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ACDC4-58EB-17DF-A793-094E05BC241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903DA7F-5612-7078-D131-AF699803A972}"/>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4" name="フッター プレースホルダー 3">
            <a:extLst>
              <a:ext uri="{FF2B5EF4-FFF2-40B4-BE49-F238E27FC236}">
                <a16:creationId xmlns:a16="http://schemas.microsoft.com/office/drawing/2014/main" id="{1C1848A2-8E5D-D5E3-1649-0AEA4A8E46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D387D4-7002-7A2C-6EBC-7D1D7253DFA3}"/>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161702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E24C3E-14A6-2846-EB34-FEC23FA0AE8C}"/>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3" name="フッター プレースホルダー 2">
            <a:extLst>
              <a:ext uri="{FF2B5EF4-FFF2-40B4-BE49-F238E27FC236}">
                <a16:creationId xmlns:a16="http://schemas.microsoft.com/office/drawing/2014/main" id="{2DEB7AFC-2A80-489C-2E0C-6335362E8AB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D0D8668-1E6D-C7E8-B1F6-441E1BF56C52}"/>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300374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2CCDD-9714-9418-A22A-0BD0D59692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2B2343-30B0-26D5-81F9-E316F3E656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541190A-60AF-0795-D63E-AF5A915EC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99959D-B332-6121-69A1-5B4F2A2B0995}"/>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6" name="フッター プレースホルダー 5">
            <a:extLst>
              <a:ext uri="{FF2B5EF4-FFF2-40B4-BE49-F238E27FC236}">
                <a16:creationId xmlns:a16="http://schemas.microsoft.com/office/drawing/2014/main" id="{48FBF680-2EB9-9B30-557E-6724A7970C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68A48B-8E46-2ADB-4C55-A8E722EBDCB4}"/>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258334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AE69B-E093-DAD4-AE47-80EAC44263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2B6E0FA-6515-9E95-818D-A599DA4F2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D5D0BF-6614-AFCB-DFB6-6E3753551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5F7B1F-9C27-4192-4F3E-B4CAA0B9C7BA}"/>
              </a:ext>
            </a:extLst>
          </p:cNvPr>
          <p:cNvSpPr>
            <a:spLocks noGrp="1"/>
          </p:cNvSpPr>
          <p:nvPr>
            <p:ph type="dt" sz="half" idx="10"/>
          </p:nvPr>
        </p:nvSpPr>
        <p:spPr/>
        <p:txBody>
          <a:bodyPr/>
          <a:lstStyle/>
          <a:p>
            <a:fld id="{2AB43C06-3E6E-F940-8091-8FF1E7510D7E}" type="datetimeFigureOut">
              <a:rPr kumimoji="1" lang="ja-JP" altLang="en-US" smtClean="0"/>
              <a:t>2023/12/7</a:t>
            </a:fld>
            <a:endParaRPr kumimoji="1" lang="ja-JP" altLang="en-US"/>
          </a:p>
        </p:txBody>
      </p:sp>
      <p:sp>
        <p:nvSpPr>
          <p:cNvPr id="6" name="フッター プレースホルダー 5">
            <a:extLst>
              <a:ext uri="{FF2B5EF4-FFF2-40B4-BE49-F238E27FC236}">
                <a16:creationId xmlns:a16="http://schemas.microsoft.com/office/drawing/2014/main" id="{38734563-F05D-FFC9-B30B-6429CF928F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228DDF-3FB5-E2F4-EBC3-DF78BA3B0D8D}"/>
              </a:ext>
            </a:extLst>
          </p:cNvPr>
          <p:cNvSpPr>
            <a:spLocks noGrp="1"/>
          </p:cNvSpPr>
          <p:nvPr>
            <p:ph type="sldNum" sz="quarter" idx="12"/>
          </p:nvPr>
        </p:nvSpPr>
        <p:spPr/>
        <p:txBody>
          <a:body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253951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8D6BC">
                <a:lumMod val="100000"/>
              </a:srgbClr>
            </a:gs>
            <a:gs pos="100000">
              <a:srgbClr val="47585C"/>
            </a:gs>
          </a:gsLst>
          <a:path path="circle">
            <a:fillToRect r="100000" b="100000"/>
          </a:path>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6C3EAD-6149-B714-1C15-38B92E047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B5694-E903-8FA0-8BE4-78A7A36A4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501774-EE5F-4AEA-6A19-D842BDD2A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3C06-3E6E-F940-8091-8FF1E7510D7E}"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992C0010-DF40-6DE4-316E-C30FF939B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0CE146B-ACBB-E4DC-8F47-425D2737C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2290-3EE2-E246-B86E-0C4A1C0E4A54}" type="slidenum">
              <a:rPr kumimoji="1" lang="ja-JP" altLang="en-US" smtClean="0"/>
              <a:t>‹#›</a:t>
            </a:fld>
            <a:endParaRPr kumimoji="1" lang="ja-JP" altLang="en-US"/>
          </a:p>
        </p:txBody>
      </p:sp>
    </p:spTree>
    <p:extLst>
      <p:ext uri="{BB962C8B-B14F-4D97-AF65-F5344CB8AC3E}">
        <p14:creationId xmlns:p14="http://schemas.microsoft.com/office/powerpoint/2010/main" val="129634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ED80A17-7122-2BFC-FA44-B655A17D05F5}"/>
              </a:ext>
            </a:extLst>
          </p:cNvPr>
          <p:cNvSpPr txBox="1"/>
          <p:nvPr/>
        </p:nvSpPr>
        <p:spPr>
          <a:xfrm>
            <a:off x="78968" y="3044279"/>
            <a:ext cx="12034064" cy="769441"/>
          </a:xfrm>
          <a:prstGeom prst="rect">
            <a:avLst/>
          </a:prstGeom>
          <a:noFill/>
        </p:spPr>
        <p:txBody>
          <a:bodyPr wrap="none" rtlCol="0">
            <a:spAutoFit/>
          </a:bodyPr>
          <a:lstStyle/>
          <a:p>
            <a:pPr algn="ctr"/>
            <a:r>
              <a:rPr lang="ja-JP" altLang="en-US" sz="4400" b="1">
                <a:solidFill>
                  <a:schemeClr val="bg1"/>
                </a:solidFill>
                <a:latin typeface="LINE Seed JP App_OTF Bold" panose="02020500000000000000" pitchFamily="18" charset="-128"/>
                <a:ea typeface="LINE Seed JP App_OTF Bold" panose="02020500000000000000" pitchFamily="18" charset="-128"/>
              </a:rPr>
              <a:t>もしどんな職業にもなれるなら何を選択する？</a:t>
            </a:r>
            <a:endParaRPr kumimoji="1" lang="ja-JP" altLang="en-US" sz="4400" b="1">
              <a:solidFill>
                <a:schemeClr val="bg1"/>
              </a:solidFill>
              <a:latin typeface="LINE Seed JP App_OTF Bold" panose="02020500000000000000" pitchFamily="18" charset="-128"/>
              <a:ea typeface="LINE Seed JP App_OTF Bold" panose="02020500000000000000" pitchFamily="18" charset="-128"/>
            </a:endParaRPr>
          </a:p>
        </p:txBody>
      </p:sp>
      <p:sp>
        <p:nvSpPr>
          <p:cNvPr id="4" name="テキスト ボックス 3">
            <a:extLst>
              <a:ext uri="{FF2B5EF4-FFF2-40B4-BE49-F238E27FC236}">
                <a16:creationId xmlns:a16="http://schemas.microsoft.com/office/drawing/2014/main" id="{4D19DEF6-BDBC-1373-C5B6-19DB2CC8175D}"/>
              </a:ext>
            </a:extLst>
          </p:cNvPr>
          <p:cNvSpPr txBox="1"/>
          <p:nvPr/>
        </p:nvSpPr>
        <p:spPr>
          <a:xfrm>
            <a:off x="10802955" y="182591"/>
            <a:ext cx="1292341" cy="338554"/>
          </a:xfrm>
          <a:prstGeom prst="rect">
            <a:avLst/>
          </a:prstGeom>
          <a:noFill/>
        </p:spPr>
        <p:txBody>
          <a:bodyPr wrap="none" rtlCol="0">
            <a:spAutoFit/>
          </a:bodyPr>
          <a:lstStyle/>
          <a:p>
            <a:pPr algn="r"/>
            <a:r>
              <a:rPr lang="en-US" altLang="ja-JP" sz="1600" b="1" dirty="0">
                <a:solidFill>
                  <a:schemeClr val="bg1"/>
                </a:solidFill>
                <a:latin typeface="LINE Seed JP App_OTF Bold" panose="02020500000000000000" pitchFamily="18" charset="-128"/>
                <a:ea typeface="LINE Seed JP App_OTF Bold" panose="02020500000000000000" pitchFamily="18" charset="-128"/>
              </a:rPr>
              <a:t>2023/12/7</a:t>
            </a:r>
            <a:endParaRPr kumimoji="1" lang="ja-JP" altLang="en-US" sz="1600" b="1">
              <a:solidFill>
                <a:schemeClr val="bg1"/>
              </a:solidFill>
              <a:latin typeface="LINE Seed JP App_OTF Bold" panose="02020500000000000000" pitchFamily="18" charset="-128"/>
              <a:ea typeface="LINE Seed JP App_OTF Bold" panose="02020500000000000000" pitchFamily="18" charset="-128"/>
            </a:endParaRPr>
          </a:p>
        </p:txBody>
      </p:sp>
      <p:sp>
        <p:nvSpPr>
          <p:cNvPr id="5" name="テキスト ボックス 4">
            <a:extLst>
              <a:ext uri="{FF2B5EF4-FFF2-40B4-BE49-F238E27FC236}">
                <a16:creationId xmlns:a16="http://schemas.microsoft.com/office/drawing/2014/main" id="{D1591A39-D30F-EDFB-6B8C-1E0AECB85087}"/>
              </a:ext>
            </a:extLst>
          </p:cNvPr>
          <p:cNvSpPr txBox="1"/>
          <p:nvPr/>
        </p:nvSpPr>
        <p:spPr>
          <a:xfrm>
            <a:off x="96704" y="199239"/>
            <a:ext cx="1290738" cy="338554"/>
          </a:xfrm>
          <a:prstGeom prst="rect">
            <a:avLst/>
          </a:prstGeom>
          <a:noFill/>
        </p:spPr>
        <p:txBody>
          <a:bodyPr wrap="none" rtlCol="0">
            <a:spAutoFit/>
          </a:bodyPr>
          <a:lstStyle/>
          <a:p>
            <a:pPr algn="ctr"/>
            <a:r>
              <a:rPr lang="en-US" altLang="ja-JP" sz="1600" b="1" dirty="0">
                <a:solidFill>
                  <a:schemeClr val="bg1"/>
                </a:solidFill>
                <a:latin typeface="LINE Seed JP App_OTF Bold" panose="02020500000000000000" pitchFamily="18" charset="-128"/>
                <a:ea typeface="LINE Seed JP App_OTF Bold" panose="02020500000000000000" pitchFamily="18" charset="-128"/>
              </a:rPr>
              <a:t>LT</a:t>
            </a:r>
            <a:r>
              <a:rPr lang="ja-JP" altLang="en-US" sz="1600" b="1">
                <a:solidFill>
                  <a:schemeClr val="bg1"/>
                </a:solidFill>
                <a:latin typeface="LINE Seed JP App_OTF Bold" panose="02020500000000000000" pitchFamily="18" charset="-128"/>
                <a:ea typeface="LINE Seed JP App_OTF Bold" panose="02020500000000000000" pitchFamily="18" charset="-128"/>
              </a:rPr>
              <a:t>サークル</a:t>
            </a:r>
            <a:endParaRPr kumimoji="1" lang="ja-JP" altLang="en-US" sz="1600" b="1">
              <a:solidFill>
                <a:schemeClr val="bg1"/>
              </a:solidFill>
              <a:latin typeface="LINE Seed JP App_OTF Bold" panose="02020500000000000000" pitchFamily="18" charset="-128"/>
              <a:ea typeface="LINE Seed JP App_OTF Bold" panose="02020500000000000000" pitchFamily="18" charset="-128"/>
            </a:endParaRPr>
          </a:p>
        </p:txBody>
      </p:sp>
      <p:sp>
        <p:nvSpPr>
          <p:cNvPr id="6" name="テキスト ボックス 5">
            <a:extLst>
              <a:ext uri="{FF2B5EF4-FFF2-40B4-BE49-F238E27FC236}">
                <a16:creationId xmlns:a16="http://schemas.microsoft.com/office/drawing/2014/main" id="{329727C4-A8C6-7094-E382-12CE8220F3C7}"/>
              </a:ext>
            </a:extLst>
          </p:cNvPr>
          <p:cNvSpPr txBox="1"/>
          <p:nvPr/>
        </p:nvSpPr>
        <p:spPr>
          <a:xfrm>
            <a:off x="10189005" y="6336855"/>
            <a:ext cx="1906291" cy="338554"/>
          </a:xfrm>
          <a:prstGeom prst="rect">
            <a:avLst/>
          </a:prstGeom>
          <a:noFill/>
        </p:spPr>
        <p:txBody>
          <a:bodyPr wrap="none" rtlCol="0">
            <a:spAutoFit/>
          </a:bodyPr>
          <a:lstStyle/>
          <a:p>
            <a:pPr algn="r"/>
            <a:r>
              <a:rPr kumimoji="1" lang="en-US" altLang="ja-JP" sz="1600" b="1">
                <a:solidFill>
                  <a:schemeClr val="bg1"/>
                </a:solidFill>
                <a:latin typeface="LINE Seed JP App_OTF Bold" panose="02020500000000000000" pitchFamily="18" charset="-128"/>
                <a:ea typeface="LINE Seed JP App_OTF Bold" panose="02020500000000000000" pitchFamily="18" charset="-128"/>
              </a:rPr>
              <a:t>SIT</a:t>
            </a:r>
            <a:r>
              <a:rPr kumimoji="1" lang="ja-JP" altLang="en-US" sz="1600" b="1">
                <a:solidFill>
                  <a:schemeClr val="bg1"/>
                </a:solidFill>
                <a:latin typeface="LINE Seed JP App_OTF Bold" panose="02020500000000000000" pitchFamily="18" charset="-128"/>
                <a:ea typeface="LINE Seed JP App_OTF Bold" panose="02020500000000000000" pitchFamily="18" charset="-128"/>
              </a:rPr>
              <a:t> </a:t>
            </a:r>
            <a:r>
              <a:rPr kumimoji="1" lang="en-US" altLang="ja-JP" sz="1600" b="1">
                <a:solidFill>
                  <a:schemeClr val="bg1"/>
                </a:solidFill>
                <a:latin typeface="LINE Seed JP App_OTF Bold" panose="02020500000000000000" pitchFamily="18" charset="-128"/>
                <a:ea typeface="LINE Seed JP App_OTF Bold" panose="02020500000000000000" pitchFamily="18" charset="-128"/>
              </a:rPr>
              <a:t>2 </a:t>
            </a:r>
            <a:r>
              <a:rPr kumimoji="1" lang="ja-JP" altLang="en-US" sz="1600" b="1">
                <a:solidFill>
                  <a:schemeClr val="bg1"/>
                </a:solidFill>
                <a:latin typeface="LINE Seed JP App_OTF Bold" panose="02020500000000000000" pitchFamily="18" charset="-128"/>
                <a:ea typeface="LINE Seed JP App_OTF Bold" panose="02020500000000000000" pitchFamily="18" charset="-128"/>
              </a:rPr>
              <a:t>高橋 龍之介</a:t>
            </a:r>
          </a:p>
        </p:txBody>
      </p:sp>
    </p:spTree>
    <p:extLst>
      <p:ext uri="{BB962C8B-B14F-4D97-AF65-F5344CB8AC3E}">
        <p14:creationId xmlns:p14="http://schemas.microsoft.com/office/powerpoint/2010/main" val="140437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933EAB-506B-204A-FED4-394FEAFB1E36}"/>
              </a:ext>
            </a:extLst>
          </p:cNvPr>
          <p:cNvSpPr txBox="1"/>
          <p:nvPr/>
        </p:nvSpPr>
        <p:spPr>
          <a:xfrm>
            <a:off x="848129" y="261298"/>
            <a:ext cx="10495742" cy="830997"/>
          </a:xfrm>
          <a:prstGeom prst="rect">
            <a:avLst/>
          </a:prstGeom>
          <a:noFill/>
        </p:spPr>
        <p:txBody>
          <a:bodyPr wrap="square" rtlCol="0">
            <a:spAutoFit/>
          </a:bodyPr>
          <a:lstStyle/>
          <a:p>
            <a:pPr algn="ctr"/>
            <a:r>
              <a:rPr lang="ja-JP" altLang="en-US" sz="4800" b="1">
                <a:solidFill>
                  <a:srgbClr val="F7F6F9"/>
                </a:solidFill>
                <a:latin typeface="LINE Seed JP App_OTF Bold" panose="02020500000000000000" pitchFamily="18" charset="-128"/>
                <a:ea typeface="LINE Seed JP App_OTF Bold" panose="02020500000000000000" pitchFamily="18" charset="-128"/>
              </a:rPr>
              <a:t>「きぼう」運用管制室</a:t>
            </a:r>
            <a:endParaRPr kumimoji="1" lang="ja-JP" altLang="en-US" sz="4800" b="1">
              <a:solidFill>
                <a:srgbClr val="F7F6F9"/>
              </a:solidFill>
              <a:latin typeface="LINE Seed JP App_OTF Bold" panose="02020500000000000000" pitchFamily="18" charset="-128"/>
              <a:ea typeface="LINE Seed JP App_OTF Bold" panose="02020500000000000000" pitchFamily="18" charset="-128"/>
            </a:endParaRPr>
          </a:p>
        </p:txBody>
      </p:sp>
      <p:pic>
        <p:nvPicPr>
          <p:cNvPr id="5" name="図 4" descr="机の上のパソコン機材&#10;&#10;中程度の精度で自動的に生成された説明">
            <a:extLst>
              <a:ext uri="{FF2B5EF4-FFF2-40B4-BE49-F238E27FC236}">
                <a16:creationId xmlns:a16="http://schemas.microsoft.com/office/drawing/2014/main" id="{60C5B55B-F89D-A58E-9F1D-5F10033200B7}"/>
              </a:ext>
            </a:extLst>
          </p:cNvPr>
          <p:cNvPicPr>
            <a:picLocks noChangeAspect="1"/>
          </p:cNvPicPr>
          <p:nvPr/>
        </p:nvPicPr>
        <p:blipFill>
          <a:blip r:embed="rId3"/>
          <a:stretch>
            <a:fillRect/>
          </a:stretch>
        </p:blipFill>
        <p:spPr>
          <a:xfrm>
            <a:off x="2438400" y="1247314"/>
            <a:ext cx="7315200" cy="4876800"/>
          </a:xfrm>
          <a:prstGeom prst="rect">
            <a:avLst/>
          </a:prstGeom>
        </p:spPr>
      </p:pic>
    </p:spTree>
    <p:extLst>
      <p:ext uri="{BB962C8B-B14F-4D97-AF65-F5344CB8AC3E}">
        <p14:creationId xmlns:p14="http://schemas.microsoft.com/office/powerpoint/2010/main" val="42833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E5881CE-515A-39EF-BC54-72BDD45F2F40}"/>
              </a:ext>
            </a:extLst>
          </p:cNvPr>
          <p:cNvSpPr txBox="1"/>
          <p:nvPr/>
        </p:nvSpPr>
        <p:spPr>
          <a:xfrm>
            <a:off x="848129" y="1753116"/>
            <a:ext cx="10495742" cy="3916457"/>
          </a:xfrm>
          <a:prstGeom prst="rect">
            <a:avLst/>
          </a:prstGeom>
          <a:noFill/>
        </p:spPr>
        <p:txBody>
          <a:bodyPr wrap="square" rtlCol="0">
            <a:spAutoFit/>
          </a:bodyPr>
          <a:lstStyle/>
          <a:p>
            <a:pPr algn="l">
              <a:lnSpc>
                <a:spcPct val="150000"/>
              </a:lnSpc>
            </a:pPr>
            <a:r>
              <a:rPr lang="ja-JP" altLang="en-US" sz="2800" b="1">
                <a:solidFill>
                  <a:srgbClr val="F7F6F9"/>
                </a:solidFill>
                <a:effectLst/>
                <a:latin typeface="LINE Seed JP App_OTF Bold" panose="02020500000000000000" pitchFamily="18" charset="-128"/>
                <a:ea typeface="LINE Seed JP App_OTF Bold" panose="02020500000000000000" pitchFamily="18" charset="-128"/>
              </a:rPr>
              <a:t>「きぼう」を正常な状態に保ちながら、実験運用や宇宙飛行士の支援を</a:t>
            </a:r>
            <a:r>
              <a:rPr lang="en-US" altLang="ja-JP" sz="2800" b="1" dirty="0">
                <a:solidFill>
                  <a:srgbClr val="F7F6F9"/>
                </a:solidFill>
                <a:effectLst/>
                <a:latin typeface="LINE Seed JP App_OTF Bold" panose="02020500000000000000" pitchFamily="18" charset="-128"/>
                <a:ea typeface="LINE Seed JP App_OTF Bold" panose="02020500000000000000" pitchFamily="18" charset="-128"/>
              </a:rPr>
              <a:t>24</a:t>
            </a:r>
            <a:r>
              <a:rPr lang="ja-JP" altLang="en-US" sz="2800" b="1">
                <a:solidFill>
                  <a:srgbClr val="F7F6F9"/>
                </a:solidFill>
                <a:effectLst/>
                <a:latin typeface="LINE Seed JP App_OTF Bold" panose="02020500000000000000" pitchFamily="18" charset="-128"/>
                <a:ea typeface="LINE Seed JP App_OTF Bold" panose="02020500000000000000" pitchFamily="18" charset="-128"/>
              </a:rPr>
              <a:t>時間体制で行っています。</a:t>
            </a:r>
            <a:endParaRPr lang="en-US" altLang="ja-JP" sz="2800" b="1" dirty="0">
              <a:solidFill>
                <a:srgbClr val="F7F6F9"/>
              </a:solidFill>
              <a:effectLst/>
              <a:latin typeface="LINE Seed JP App_OTF Bold" panose="02020500000000000000" pitchFamily="18" charset="-128"/>
              <a:ea typeface="LINE Seed JP App_OTF Bold" panose="02020500000000000000" pitchFamily="18" charset="-128"/>
            </a:endParaRPr>
          </a:p>
          <a:p>
            <a:pPr algn="l">
              <a:lnSpc>
                <a:spcPct val="150000"/>
              </a:lnSpc>
            </a:pPr>
            <a:r>
              <a:rPr lang="ja-JP" altLang="en-US" sz="2800" b="1">
                <a:solidFill>
                  <a:srgbClr val="F7F6F9"/>
                </a:solidFill>
                <a:effectLst/>
                <a:latin typeface="LINE Seed JP App_OTF Bold" panose="02020500000000000000" pitchFamily="18" charset="-128"/>
                <a:ea typeface="LINE Seed JP App_OTF Bold" panose="02020500000000000000" pitchFamily="18" charset="-128"/>
              </a:rPr>
              <a:t>ここでは、宇宙ステーションの映像やデータを常に監視し、モニタしています。</a:t>
            </a:r>
            <a:endParaRPr lang="en-US" altLang="ja-JP" sz="2800" b="1" dirty="0">
              <a:solidFill>
                <a:srgbClr val="F7F6F9"/>
              </a:solidFill>
              <a:effectLst/>
              <a:latin typeface="LINE Seed JP App_OTF Bold" panose="02020500000000000000" pitchFamily="18" charset="-128"/>
              <a:ea typeface="LINE Seed JP App_OTF Bold" panose="02020500000000000000" pitchFamily="18" charset="-128"/>
            </a:endParaRPr>
          </a:p>
          <a:p>
            <a:pPr algn="l">
              <a:lnSpc>
                <a:spcPct val="150000"/>
              </a:lnSpc>
            </a:pPr>
            <a:r>
              <a:rPr lang="ja-JP" altLang="en-US" sz="2800" b="1">
                <a:solidFill>
                  <a:srgbClr val="F7F6F9"/>
                </a:solidFill>
                <a:effectLst/>
                <a:latin typeface="LINE Seed JP App_OTF Bold" panose="02020500000000000000" pitchFamily="18" charset="-128"/>
                <a:ea typeface="LINE Seed JP App_OTF Bold" panose="02020500000000000000" pitchFamily="18" charset="-128"/>
              </a:rPr>
              <a:t>また、実験装置などをリモートで操作したり、宇宙飛行士と交信して、実験の指示を送ったりすることができます。</a:t>
            </a:r>
          </a:p>
        </p:txBody>
      </p:sp>
      <p:sp>
        <p:nvSpPr>
          <p:cNvPr id="7" name="テキスト ボックス 6">
            <a:extLst>
              <a:ext uri="{FF2B5EF4-FFF2-40B4-BE49-F238E27FC236}">
                <a16:creationId xmlns:a16="http://schemas.microsoft.com/office/drawing/2014/main" id="{BF927F43-FEB6-2BEF-B172-540F72493065}"/>
              </a:ext>
            </a:extLst>
          </p:cNvPr>
          <p:cNvSpPr txBox="1"/>
          <p:nvPr/>
        </p:nvSpPr>
        <p:spPr>
          <a:xfrm>
            <a:off x="848129" y="261298"/>
            <a:ext cx="10495742" cy="830997"/>
          </a:xfrm>
          <a:prstGeom prst="rect">
            <a:avLst/>
          </a:prstGeom>
          <a:noFill/>
        </p:spPr>
        <p:txBody>
          <a:bodyPr wrap="square" rtlCol="0">
            <a:spAutoFit/>
          </a:bodyPr>
          <a:lstStyle/>
          <a:p>
            <a:pPr algn="ctr"/>
            <a:r>
              <a:rPr lang="ja-JP" altLang="en-US" sz="4800" b="1">
                <a:solidFill>
                  <a:srgbClr val="F7F6F9"/>
                </a:solidFill>
                <a:latin typeface="LINE Seed JP App_OTF Bold" panose="02020500000000000000" pitchFamily="18" charset="-128"/>
                <a:ea typeface="LINE Seed JP App_OTF Bold" panose="02020500000000000000" pitchFamily="18" charset="-128"/>
              </a:rPr>
              <a:t>「きぼう」運用管制室</a:t>
            </a:r>
            <a:endParaRPr kumimoji="1" lang="ja-JP" altLang="en-US" sz="4800" b="1">
              <a:solidFill>
                <a:srgbClr val="F7F6F9"/>
              </a:solidFill>
              <a:latin typeface="LINE Seed JP App_OTF Bold" panose="02020500000000000000" pitchFamily="18" charset="-128"/>
              <a:ea typeface="LINE Seed JP App_OTF Bold" panose="02020500000000000000" pitchFamily="18" charset="-128"/>
            </a:endParaRPr>
          </a:p>
        </p:txBody>
      </p:sp>
    </p:spTree>
    <p:extLst>
      <p:ext uri="{BB962C8B-B14F-4D97-AF65-F5344CB8AC3E}">
        <p14:creationId xmlns:p14="http://schemas.microsoft.com/office/powerpoint/2010/main" val="23220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BF927F43-FEB6-2BEF-B172-540F72493065}"/>
              </a:ext>
            </a:extLst>
          </p:cNvPr>
          <p:cNvSpPr txBox="1"/>
          <p:nvPr/>
        </p:nvSpPr>
        <p:spPr>
          <a:xfrm>
            <a:off x="848129" y="261298"/>
            <a:ext cx="10495742" cy="830997"/>
          </a:xfrm>
          <a:prstGeom prst="rect">
            <a:avLst/>
          </a:prstGeom>
          <a:noFill/>
        </p:spPr>
        <p:txBody>
          <a:bodyPr wrap="square" rtlCol="0">
            <a:spAutoFit/>
          </a:bodyPr>
          <a:lstStyle/>
          <a:p>
            <a:pPr algn="ctr"/>
            <a:r>
              <a:rPr lang="ja-JP" altLang="en-US" sz="4800" b="1">
                <a:solidFill>
                  <a:srgbClr val="F7F6F9"/>
                </a:solidFill>
                <a:latin typeface="LINE Seed JP App_OTF Bold" panose="02020500000000000000" pitchFamily="18" charset="-128"/>
                <a:ea typeface="LINE Seed JP App_OTF Bold" panose="02020500000000000000" pitchFamily="18" charset="-128"/>
              </a:rPr>
              <a:t>「きぼう」運用管制室</a:t>
            </a:r>
            <a:endParaRPr kumimoji="1" lang="ja-JP" altLang="en-US" sz="4800" b="1">
              <a:solidFill>
                <a:srgbClr val="F7F6F9"/>
              </a:solidFill>
              <a:latin typeface="LINE Seed JP App_OTF Bold" panose="02020500000000000000" pitchFamily="18" charset="-128"/>
              <a:ea typeface="LINE Seed JP App_OTF Bold" panose="02020500000000000000" pitchFamily="18" charset="-128"/>
            </a:endParaRPr>
          </a:p>
        </p:txBody>
      </p:sp>
      <p:pic>
        <p:nvPicPr>
          <p:cNvPr id="4" name="図 3" descr="空港のターンテーブル&#10;&#10;中程度の精度で自動的に生成された説明">
            <a:extLst>
              <a:ext uri="{FF2B5EF4-FFF2-40B4-BE49-F238E27FC236}">
                <a16:creationId xmlns:a16="http://schemas.microsoft.com/office/drawing/2014/main" id="{BE308965-414F-9A0D-9125-3ED046B134EF}"/>
              </a:ext>
            </a:extLst>
          </p:cNvPr>
          <p:cNvPicPr>
            <a:picLocks noChangeAspect="1"/>
          </p:cNvPicPr>
          <p:nvPr/>
        </p:nvPicPr>
        <p:blipFill>
          <a:blip r:embed="rId3"/>
          <a:stretch>
            <a:fillRect/>
          </a:stretch>
        </p:blipFill>
        <p:spPr>
          <a:xfrm>
            <a:off x="2209800" y="1216428"/>
            <a:ext cx="7772400" cy="5178361"/>
          </a:xfrm>
          <a:prstGeom prst="rect">
            <a:avLst/>
          </a:prstGeom>
        </p:spPr>
      </p:pic>
    </p:spTree>
    <p:extLst>
      <p:ext uri="{BB962C8B-B14F-4D97-AF65-F5344CB8AC3E}">
        <p14:creationId xmlns:p14="http://schemas.microsoft.com/office/powerpoint/2010/main" val="370750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雪の窓&#10;&#10;中程度の精度で自動的に生成された説明">
            <a:extLst>
              <a:ext uri="{FF2B5EF4-FFF2-40B4-BE49-F238E27FC236}">
                <a16:creationId xmlns:a16="http://schemas.microsoft.com/office/drawing/2014/main" id="{00484D33-913D-D4C5-30DA-C2154A5900B1}"/>
              </a:ext>
            </a:extLst>
          </p:cNvPr>
          <p:cNvPicPr>
            <a:picLocks noChangeAspect="1"/>
          </p:cNvPicPr>
          <p:nvPr/>
        </p:nvPicPr>
        <p:blipFill>
          <a:blip r:embed="rId3"/>
          <a:stretch>
            <a:fillRect/>
          </a:stretch>
        </p:blipFill>
        <p:spPr>
          <a:xfrm>
            <a:off x="1084629" y="611479"/>
            <a:ext cx="10022741" cy="5635040"/>
          </a:xfrm>
          <a:prstGeom prst="rect">
            <a:avLst/>
          </a:prstGeom>
        </p:spPr>
      </p:pic>
      <p:sp>
        <p:nvSpPr>
          <p:cNvPr id="4" name="テキスト ボックス 3">
            <a:extLst>
              <a:ext uri="{FF2B5EF4-FFF2-40B4-BE49-F238E27FC236}">
                <a16:creationId xmlns:a16="http://schemas.microsoft.com/office/drawing/2014/main" id="{66933EAB-506B-204A-FED4-394FEAFB1E36}"/>
              </a:ext>
            </a:extLst>
          </p:cNvPr>
          <p:cNvSpPr txBox="1"/>
          <p:nvPr/>
        </p:nvSpPr>
        <p:spPr>
          <a:xfrm>
            <a:off x="848129" y="2828835"/>
            <a:ext cx="10495742" cy="1200329"/>
          </a:xfrm>
          <a:prstGeom prst="rect">
            <a:avLst/>
          </a:prstGeom>
          <a:noFill/>
        </p:spPr>
        <p:txBody>
          <a:bodyPr wrap="square" rtlCol="0">
            <a:spAutoFit/>
          </a:bodyPr>
          <a:lstStyle/>
          <a:p>
            <a:pPr algn="ctr"/>
            <a:r>
              <a:rPr lang="en-US" altLang="ja-JP" sz="7200" b="1" dirty="0">
                <a:solidFill>
                  <a:schemeClr val="bg1"/>
                </a:solidFill>
                <a:latin typeface="LINE Seed JP App_OTF Bold" panose="02020500000000000000" pitchFamily="18" charset="-128"/>
                <a:ea typeface="LINE Seed JP App_OTF Bold" panose="02020500000000000000" pitchFamily="18" charset="-128"/>
              </a:rPr>
              <a:t>JAXA</a:t>
            </a:r>
            <a:r>
              <a:rPr lang="ja-JP" altLang="en-US" sz="7200" b="1">
                <a:solidFill>
                  <a:schemeClr val="bg1"/>
                </a:solidFill>
                <a:latin typeface="LINE Seed JP App_OTF Bold" panose="02020500000000000000" pitchFamily="18" charset="-128"/>
                <a:ea typeface="LINE Seed JP App_OTF Bold" panose="02020500000000000000" pitchFamily="18" charset="-128"/>
              </a:rPr>
              <a:t>の椅子の人</a:t>
            </a:r>
            <a:endParaRPr kumimoji="1" lang="ja-JP" altLang="en-US" sz="7200" b="1">
              <a:solidFill>
                <a:schemeClr val="bg1"/>
              </a:solidFill>
              <a:latin typeface="LINE Seed JP App_OTF Bold" panose="02020500000000000000" pitchFamily="18" charset="-128"/>
              <a:ea typeface="LINE Seed JP App_OTF Bold" panose="02020500000000000000" pitchFamily="18" charset="-128"/>
            </a:endParaRPr>
          </a:p>
        </p:txBody>
      </p:sp>
      <p:sp>
        <p:nvSpPr>
          <p:cNvPr id="5" name="テキスト ボックス 4">
            <a:extLst>
              <a:ext uri="{FF2B5EF4-FFF2-40B4-BE49-F238E27FC236}">
                <a16:creationId xmlns:a16="http://schemas.microsoft.com/office/drawing/2014/main" id="{1131536D-13F5-60B2-EDB9-74D22AAF478C}"/>
              </a:ext>
            </a:extLst>
          </p:cNvPr>
          <p:cNvSpPr txBox="1"/>
          <p:nvPr/>
        </p:nvSpPr>
        <p:spPr>
          <a:xfrm>
            <a:off x="4387839" y="2076733"/>
            <a:ext cx="3416320" cy="523220"/>
          </a:xfrm>
          <a:prstGeom prst="rect">
            <a:avLst/>
          </a:prstGeom>
          <a:noFill/>
        </p:spPr>
        <p:txBody>
          <a:bodyPr wrap="none" rtlCol="0">
            <a:spAutoFit/>
          </a:bodyPr>
          <a:lstStyle/>
          <a:p>
            <a:pPr algn="ctr"/>
            <a:r>
              <a:rPr kumimoji="1" lang="ja-JP" altLang="en-US" sz="2800" b="1">
                <a:solidFill>
                  <a:srgbClr val="F7F6F9"/>
                </a:solidFill>
                <a:latin typeface="LINE Seed JP App_OTF Bold" panose="02020500000000000000" pitchFamily="18" charset="-128"/>
                <a:ea typeface="LINE Seed JP App_OTF Bold" panose="02020500000000000000" pitchFamily="18" charset="-128"/>
              </a:rPr>
              <a:t>宇宙ってワクワク！</a:t>
            </a:r>
            <a:endParaRPr kumimoji="1" lang="ja-JP" altLang="en-US" sz="2800" b="1">
              <a:solidFill>
                <a:schemeClr val="bg1"/>
              </a:solidFill>
              <a:latin typeface="LINE Seed JP App_OTF Bold" panose="02020500000000000000" pitchFamily="18" charset="-128"/>
              <a:ea typeface="LINE Seed JP App_OTF Bold" panose="02020500000000000000" pitchFamily="18" charset="-128"/>
            </a:endParaRPr>
          </a:p>
        </p:txBody>
      </p:sp>
    </p:spTree>
    <p:extLst>
      <p:ext uri="{BB962C8B-B14F-4D97-AF65-F5344CB8AC3E}">
        <p14:creationId xmlns:p14="http://schemas.microsoft.com/office/powerpoint/2010/main" val="233353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ED80A17-7122-2BFC-FA44-B655A17D05F5}"/>
              </a:ext>
            </a:extLst>
          </p:cNvPr>
          <p:cNvSpPr txBox="1"/>
          <p:nvPr/>
        </p:nvSpPr>
        <p:spPr>
          <a:xfrm>
            <a:off x="1771739" y="3044279"/>
            <a:ext cx="8648521" cy="769441"/>
          </a:xfrm>
          <a:prstGeom prst="rect">
            <a:avLst/>
          </a:prstGeom>
          <a:noFill/>
        </p:spPr>
        <p:txBody>
          <a:bodyPr wrap="none" rtlCol="0">
            <a:spAutoFit/>
          </a:bodyPr>
          <a:lstStyle/>
          <a:p>
            <a:pPr algn="ctr"/>
            <a:r>
              <a:rPr kumimoji="1" lang="ja-JP" altLang="en-US" sz="4400" b="1">
                <a:solidFill>
                  <a:schemeClr val="bg1"/>
                </a:solidFill>
                <a:latin typeface="LINE Seed JP App_OTF Bold" panose="02020500000000000000" pitchFamily="18" charset="-128"/>
                <a:ea typeface="LINE Seed JP App_OTF Bold" panose="02020500000000000000" pitchFamily="18" charset="-128"/>
              </a:rPr>
              <a:t>ご清聴ありがとうございました！</a:t>
            </a:r>
          </a:p>
        </p:txBody>
      </p:sp>
    </p:spTree>
    <p:extLst>
      <p:ext uri="{BB962C8B-B14F-4D97-AF65-F5344CB8AC3E}">
        <p14:creationId xmlns:p14="http://schemas.microsoft.com/office/powerpoint/2010/main" val="306534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23ED0D-8E47-C99B-05FB-EB8B29F0C8B2}"/>
              </a:ext>
            </a:extLst>
          </p:cNvPr>
          <p:cNvSpPr txBox="1"/>
          <p:nvPr/>
        </p:nvSpPr>
        <p:spPr>
          <a:xfrm>
            <a:off x="2943534" y="2921168"/>
            <a:ext cx="6304932" cy="1015663"/>
          </a:xfrm>
          <a:prstGeom prst="rect">
            <a:avLst/>
          </a:prstGeom>
          <a:noFill/>
        </p:spPr>
        <p:txBody>
          <a:bodyPr wrap="none" rtlCol="0">
            <a:spAutoFit/>
          </a:bodyPr>
          <a:lstStyle/>
          <a:p>
            <a:pPr algn="ctr"/>
            <a:r>
              <a:rPr lang="en-US" altLang="ja-JP" sz="6000" b="1" dirty="0">
                <a:solidFill>
                  <a:schemeClr val="bg1"/>
                </a:solidFill>
                <a:latin typeface="LINE Seed JP App_OTF Bold" panose="02020500000000000000" pitchFamily="18" charset="-128"/>
                <a:ea typeface="LINE Seed JP App_OTF Bold" panose="02020500000000000000" pitchFamily="18" charset="-128"/>
              </a:rPr>
              <a:t>JAXA</a:t>
            </a:r>
            <a:r>
              <a:rPr lang="ja-JP" altLang="en-US" sz="6000" b="1">
                <a:solidFill>
                  <a:schemeClr val="bg1"/>
                </a:solidFill>
                <a:latin typeface="LINE Seed JP App_OTF Bold" panose="02020500000000000000" pitchFamily="18" charset="-128"/>
                <a:ea typeface="LINE Seed JP App_OTF Bold" panose="02020500000000000000" pitchFamily="18" charset="-128"/>
              </a:rPr>
              <a:t>の椅子の人</a:t>
            </a:r>
            <a:endParaRPr kumimoji="1" lang="ja-JP" altLang="en-US" sz="6000" b="1">
              <a:solidFill>
                <a:schemeClr val="bg1"/>
              </a:solidFill>
              <a:latin typeface="LINE Seed JP App_OTF Bold" panose="02020500000000000000" pitchFamily="18" charset="-128"/>
              <a:ea typeface="LINE Seed JP App_OTF Bold" panose="02020500000000000000" pitchFamily="18" charset="-128"/>
            </a:endParaRPr>
          </a:p>
        </p:txBody>
      </p:sp>
    </p:spTree>
    <p:extLst>
      <p:ext uri="{BB962C8B-B14F-4D97-AF65-F5344CB8AC3E}">
        <p14:creationId xmlns:p14="http://schemas.microsoft.com/office/powerpoint/2010/main" val="39513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23ED0D-8E47-C99B-05FB-EB8B29F0C8B2}"/>
              </a:ext>
            </a:extLst>
          </p:cNvPr>
          <p:cNvSpPr txBox="1"/>
          <p:nvPr/>
        </p:nvSpPr>
        <p:spPr>
          <a:xfrm>
            <a:off x="4166624" y="329976"/>
            <a:ext cx="3858749" cy="646331"/>
          </a:xfrm>
          <a:prstGeom prst="rect">
            <a:avLst/>
          </a:prstGeom>
          <a:noFill/>
        </p:spPr>
        <p:txBody>
          <a:bodyPr wrap="none" rtlCol="0">
            <a:spAutoFit/>
          </a:bodyPr>
          <a:lstStyle/>
          <a:p>
            <a:pPr algn="ctr"/>
            <a:r>
              <a:rPr lang="en-US" altLang="ja-JP" sz="3600" b="1" dirty="0">
                <a:solidFill>
                  <a:schemeClr val="bg1"/>
                </a:solidFill>
                <a:latin typeface="LINE Seed JP App_OTF Bold" panose="02020500000000000000" pitchFamily="18" charset="-128"/>
                <a:ea typeface="LINE Seed JP App_OTF Bold" panose="02020500000000000000" pitchFamily="18" charset="-128"/>
              </a:rPr>
              <a:t>JAXA</a:t>
            </a:r>
            <a:r>
              <a:rPr lang="ja-JP" altLang="en-US" sz="3600" b="1">
                <a:solidFill>
                  <a:schemeClr val="bg1"/>
                </a:solidFill>
                <a:latin typeface="LINE Seed JP App_OTF Bold" panose="02020500000000000000" pitchFamily="18" charset="-128"/>
                <a:ea typeface="LINE Seed JP App_OTF Bold" panose="02020500000000000000" pitchFamily="18" charset="-128"/>
              </a:rPr>
              <a:t>の椅子の人</a:t>
            </a:r>
            <a:endParaRPr kumimoji="1" lang="ja-JP" altLang="en-US" sz="3600" b="1">
              <a:solidFill>
                <a:schemeClr val="bg1"/>
              </a:solidFill>
              <a:latin typeface="LINE Seed JP App_OTF Bold" panose="02020500000000000000" pitchFamily="18" charset="-128"/>
              <a:ea typeface="LINE Seed JP App_OTF Bold" panose="02020500000000000000" pitchFamily="18" charset="-128"/>
            </a:endParaRPr>
          </a:p>
        </p:txBody>
      </p:sp>
      <p:pic>
        <p:nvPicPr>
          <p:cNvPr id="4" name="図 3" descr="机の上のパソコン機材&#10;&#10;中程度の精度で自動的に生成された説明">
            <a:extLst>
              <a:ext uri="{FF2B5EF4-FFF2-40B4-BE49-F238E27FC236}">
                <a16:creationId xmlns:a16="http://schemas.microsoft.com/office/drawing/2014/main" id="{5BEB44A4-2717-AE85-EA6C-5AE18439E2BE}"/>
              </a:ext>
            </a:extLst>
          </p:cNvPr>
          <p:cNvPicPr>
            <a:picLocks noChangeAspect="1"/>
          </p:cNvPicPr>
          <p:nvPr/>
        </p:nvPicPr>
        <p:blipFill>
          <a:blip r:embed="rId3"/>
          <a:stretch>
            <a:fillRect/>
          </a:stretch>
        </p:blipFill>
        <p:spPr>
          <a:xfrm>
            <a:off x="2324099" y="1175658"/>
            <a:ext cx="7543800" cy="5029200"/>
          </a:xfrm>
          <a:prstGeom prst="rect">
            <a:avLst/>
          </a:prstGeom>
        </p:spPr>
      </p:pic>
    </p:spTree>
    <p:extLst>
      <p:ext uri="{BB962C8B-B14F-4D97-AF65-F5344CB8AC3E}">
        <p14:creationId xmlns:p14="http://schemas.microsoft.com/office/powerpoint/2010/main" val="389493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23ED0D-8E47-C99B-05FB-EB8B29F0C8B2}"/>
              </a:ext>
            </a:extLst>
          </p:cNvPr>
          <p:cNvSpPr txBox="1"/>
          <p:nvPr/>
        </p:nvSpPr>
        <p:spPr>
          <a:xfrm>
            <a:off x="4640313" y="591625"/>
            <a:ext cx="2911374" cy="1200329"/>
          </a:xfrm>
          <a:prstGeom prst="rect">
            <a:avLst/>
          </a:prstGeom>
          <a:noFill/>
        </p:spPr>
        <p:txBody>
          <a:bodyPr wrap="none" rtlCol="0">
            <a:spAutoFit/>
          </a:bodyPr>
          <a:lstStyle/>
          <a:p>
            <a:pPr algn="ctr"/>
            <a:r>
              <a:rPr kumimoji="1" lang="en-US" altLang="ja-JP" sz="7200" b="1" dirty="0">
                <a:solidFill>
                  <a:schemeClr val="bg1"/>
                </a:solidFill>
                <a:latin typeface="LINE Seed JP App_OTF Bold" panose="02020500000000000000" pitchFamily="18" charset="-128"/>
                <a:ea typeface="LINE Seed JP App_OTF Bold" panose="02020500000000000000" pitchFamily="18" charset="-128"/>
              </a:rPr>
              <a:t>JAXA</a:t>
            </a:r>
            <a:endParaRPr kumimoji="1" lang="ja-JP" altLang="en-US" sz="7200" b="1">
              <a:solidFill>
                <a:schemeClr val="bg1"/>
              </a:solidFill>
              <a:latin typeface="LINE Seed JP App_OTF Bold" panose="02020500000000000000" pitchFamily="18" charset="-128"/>
              <a:ea typeface="LINE Seed JP App_OTF Bold" panose="02020500000000000000" pitchFamily="18" charset="-128"/>
            </a:endParaRPr>
          </a:p>
        </p:txBody>
      </p:sp>
      <p:sp>
        <p:nvSpPr>
          <p:cNvPr id="3" name="テキスト ボックス 2">
            <a:extLst>
              <a:ext uri="{FF2B5EF4-FFF2-40B4-BE49-F238E27FC236}">
                <a16:creationId xmlns:a16="http://schemas.microsoft.com/office/drawing/2014/main" id="{506EA808-BCA6-3538-6932-4F1D2D134A87}"/>
              </a:ext>
            </a:extLst>
          </p:cNvPr>
          <p:cNvSpPr txBox="1"/>
          <p:nvPr/>
        </p:nvSpPr>
        <p:spPr>
          <a:xfrm>
            <a:off x="848129" y="1966125"/>
            <a:ext cx="10495742" cy="4031873"/>
          </a:xfrm>
          <a:prstGeom prst="rect">
            <a:avLst/>
          </a:prstGeom>
          <a:noFill/>
        </p:spPr>
        <p:txBody>
          <a:bodyPr wrap="square" rtlCol="0">
            <a:spAutoFit/>
          </a:bodyPr>
          <a:lstStyle/>
          <a:p>
            <a:r>
              <a:rPr kumimoji="1" lang="ja-JP" altLang="en-US" sz="3200" b="1">
                <a:solidFill>
                  <a:srgbClr val="F7F6F9"/>
                </a:solidFill>
                <a:latin typeface="LINE Seed JP App_OTF Regular" panose="02020500000000000000" pitchFamily="18" charset="-128"/>
                <a:ea typeface="LINE Seed JP App_OTF Regular" panose="02020500000000000000" pitchFamily="18" charset="-128"/>
              </a:rPr>
              <a:t>政府全体の宇宙開発利用を技術で支える中核的実施機関と位置付けられ、同分野の基礎研究から開発・利用に至るまで一貫して行っています。</a:t>
            </a:r>
            <a:endParaRPr kumimoji="1" lang="en-US" altLang="ja-JP" sz="3200" b="1" dirty="0">
              <a:solidFill>
                <a:srgbClr val="F7F6F9"/>
              </a:solidFill>
              <a:latin typeface="LINE Seed JP App_OTF Regular" panose="02020500000000000000" pitchFamily="18" charset="-128"/>
              <a:ea typeface="LINE Seed JP App_OTF Regular" panose="02020500000000000000" pitchFamily="18" charset="-128"/>
            </a:endParaRPr>
          </a:p>
          <a:p>
            <a:endParaRPr kumimoji="1" lang="ja-JP" altLang="en-US" sz="3200" b="1">
              <a:solidFill>
                <a:srgbClr val="F7F6F9"/>
              </a:solidFill>
              <a:latin typeface="LINE Seed JP App_OTF Regular" panose="02020500000000000000" pitchFamily="18" charset="-128"/>
              <a:ea typeface="LINE Seed JP App_OTF Regular" panose="02020500000000000000" pitchFamily="18" charset="-128"/>
            </a:endParaRPr>
          </a:p>
          <a:p>
            <a:r>
              <a:rPr kumimoji="1" lang="ja-JP" altLang="en-US" sz="3200" b="1">
                <a:solidFill>
                  <a:srgbClr val="F7F6F9"/>
                </a:solidFill>
                <a:latin typeface="LINE Seed JP App_OTF Regular" panose="02020500000000000000" pitchFamily="18" charset="-128"/>
                <a:ea typeface="LINE Seed JP App_OTF Regular" panose="02020500000000000000" pitchFamily="18" charset="-128"/>
              </a:rPr>
              <a:t>創立から</a:t>
            </a:r>
            <a:r>
              <a:rPr kumimoji="1" lang="en-US" altLang="ja-JP" sz="3200" b="1" dirty="0">
                <a:solidFill>
                  <a:srgbClr val="F7F6F9"/>
                </a:solidFill>
                <a:latin typeface="LINE Seed JP App_OTF Regular" panose="02020500000000000000" pitchFamily="18" charset="-128"/>
                <a:ea typeface="LINE Seed JP App_OTF Regular" panose="02020500000000000000" pitchFamily="18" charset="-128"/>
              </a:rPr>
              <a:t>10</a:t>
            </a:r>
            <a:r>
              <a:rPr kumimoji="1" lang="ja-JP" altLang="en-US" sz="3200" b="1">
                <a:solidFill>
                  <a:srgbClr val="F7F6F9"/>
                </a:solidFill>
                <a:latin typeface="LINE Seed JP App_OTF Regular" panose="02020500000000000000" pitchFamily="18" charset="-128"/>
                <a:ea typeface="LINE Seed JP App_OTF Regular" panose="02020500000000000000" pitchFamily="18" charset="-128"/>
              </a:rPr>
              <a:t>年の節目となる</a:t>
            </a:r>
            <a:r>
              <a:rPr kumimoji="1" lang="en-US" altLang="ja-JP" sz="3200" b="1" dirty="0">
                <a:solidFill>
                  <a:srgbClr val="F7F6F9"/>
                </a:solidFill>
                <a:latin typeface="LINE Seed JP App_OTF Regular" panose="02020500000000000000" pitchFamily="18" charset="-128"/>
                <a:ea typeface="LINE Seed JP App_OTF Regular" panose="02020500000000000000" pitchFamily="18" charset="-128"/>
              </a:rPr>
              <a:t>2013</a:t>
            </a:r>
            <a:r>
              <a:rPr kumimoji="1" lang="ja-JP" altLang="en-US" sz="3200" b="1">
                <a:solidFill>
                  <a:srgbClr val="F7F6F9"/>
                </a:solidFill>
                <a:latin typeface="LINE Seed JP App_OTF Regular" panose="02020500000000000000" pitchFamily="18" charset="-128"/>
                <a:ea typeface="LINE Seed JP App_OTF Regular" panose="02020500000000000000" pitchFamily="18" charset="-128"/>
              </a:rPr>
              <a:t>年に、</a:t>
            </a:r>
            <a:r>
              <a:rPr kumimoji="1" lang="en" altLang="ja-JP" sz="3200" b="1" dirty="0">
                <a:solidFill>
                  <a:srgbClr val="F7F6F9"/>
                </a:solidFill>
                <a:latin typeface="LINE Seed JP App_OTF Regular" panose="02020500000000000000" pitchFamily="18" charset="-128"/>
                <a:ea typeface="LINE Seed JP App_OTF Regular" panose="02020500000000000000" pitchFamily="18" charset="-128"/>
              </a:rPr>
              <a:t>JAXA</a:t>
            </a:r>
            <a:r>
              <a:rPr kumimoji="1" lang="ja-JP" altLang="en-US" sz="3200" b="1">
                <a:solidFill>
                  <a:srgbClr val="F7F6F9"/>
                </a:solidFill>
                <a:latin typeface="LINE Seed JP App_OTF Regular" panose="02020500000000000000" pitchFamily="18" charset="-128"/>
                <a:ea typeface="LINE Seed JP App_OTF Regular" panose="02020500000000000000" pitchFamily="18" charset="-128"/>
              </a:rPr>
              <a:t>は経営理念を「宇宙と空を活かし、安全で豊かな社会を実現する」と定め、コーポレートスローガンに</a:t>
            </a:r>
            <a:r>
              <a:rPr kumimoji="1" lang="en-US" altLang="ja-JP" sz="3200" b="1" dirty="0">
                <a:solidFill>
                  <a:srgbClr val="F7F6F9"/>
                </a:solidFill>
                <a:latin typeface="LINE Seed JP App_OTF Regular" panose="02020500000000000000" pitchFamily="18" charset="-128"/>
                <a:ea typeface="LINE Seed JP App_OTF Regular" panose="02020500000000000000" pitchFamily="18" charset="-128"/>
              </a:rPr>
              <a:t>〝</a:t>
            </a:r>
            <a:r>
              <a:rPr kumimoji="1" lang="en" altLang="ja-JP" sz="3200" b="1" dirty="0">
                <a:solidFill>
                  <a:srgbClr val="F7F6F9"/>
                </a:solidFill>
                <a:latin typeface="LINE Seed JP App_OTF Regular" panose="02020500000000000000" pitchFamily="18" charset="-128"/>
                <a:ea typeface="LINE Seed JP App_OTF Regular" panose="02020500000000000000" pitchFamily="18" charset="-128"/>
              </a:rPr>
              <a:t>Explore to Realize〟</a:t>
            </a:r>
            <a:r>
              <a:rPr kumimoji="1" lang="ja-JP" altLang="en-US" sz="3200" b="1">
                <a:solidFill>
                  <a:srgbClr val="F7F6F9"/>
                </a:solidFill>
                <a:latin typeface="LINE Seed JP App_OTF Regular" panose="02020500000000000000" pitchFamily="18" charset="-128"/>
                <a:ea typeface="LINE Seed JP App_OTF Regular" panose="02020500000000000000" pitchFamily="18" charset="-128"/>
              </a:rPr>
              <a:t>を掲げました。</a:t>
            </a:r>
          </a:p>
        </p:txBody>
      </p:sp>
    </p:spTree>
    <p:extLst>
      <p:ext uri="{BB962C8B-B14F-4D97-AF65-F5344CB8AC3E}">
        <p14:creationId xmlns:p14="http://schemas.microsoft.com/office/powerpoint/2010/main" val="179016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衛星のcg&#10;&#10;中程度の精度で自動的に生成された説明">
            <a:extLst>
              <a:ext uri="{FF2B5EF4-FFF2-40B4-BE49-F238E27FC236}">
                <a16:creationId xmlns:a16="http://schemas.microsoft.com/office/drawing/2014/main" id="{56D31C4E-FA2D-DEAC-8F1A-5EB8F1BB098C}"/>
              </a:ext>
            </a:extLst>
          </p:cNvPr>
          <p:cNvPicPr>
            <a:picLocks noChangeAspect="1"/>
          </p:cNvPicPr>
          <p:nvPr/>
        </p:nvPicPr>
        <p:blipFill>
          <a:blip r:embed="rId3"/>
          <a:stretch>
            <a:fillRect/>
          </a:stretch>
        </p:blipFill>
        <p:spPr>
          <a:xfrm>
            <a:off x="2730500" y="1181100"/>
            <a:ext cx="6731000" cy="4495800"/>
          </a:xfrm>
          <a:prstGeom prst="rect">
            <a:avLst/>
          </a:prstGeom>
        </p:spPr>
      </p:pic>
      <p:sp>
        <p:nvSpPr>
          <p:cNvPr id="4" name="テキスト ボックス 3">
            <a:extLst>
              <a:ext uri="{FF2B5EF4-FFF2-40B4-BE49-F238E27FC236}">
                <a16:creationId xmlns:a16="http://schemas.microsoft.com/office/drawing/2014/main" id="{66933EAB-506B-204A-FED4-394FEAFB1E36}"/>
              </a:ext>
            </a:extLst>
          </p:cNvPr>
          <p:cNvSpPr txBox="1"/>
          <p:nvPr/>
        </p:nvSpPr>
        <p:spPr>
          <a:xfrm>
            <a:off x="848129" y="2967335"/>
            <a:ext cx="10495742" cy="923330"/>
          </a:xfrm>
          <a:prstGeom prst="rect">
            <a:avLst/>
          </a:prstGeom>
          <a:noFill/>
        </p:spPr>
        <p:txBody>
          <a:bodyPr wrap="square" rtlCol="0">
            <a:spAutoFit/>
          </a:bodyPr>
          <a:lstStyle/>
          <a:p>
            <a:pPr algn="ctr"/>
            <a:r>
              <a:rPr kumimoji="1" lang="ja-JP" altLang="en-US" sz="5400" b="1">
                <a:solidFill>
                  <a:srgbClr val="F7F6F9"/>
                </a:solidFill>
                <a:latin typeface="LINE Seed JP App_OTF Bold" panose="02020500000000000000" pitchFamily="18" charset="-128"/>
                <a:ea typeface="LINE Seed JP App_OTF Bold" panose="02020500000000000000" pitchFamily="18" charset="-128"/>
              </a:rPr>
              <a:t>宇宙ってどうなってるんだろう？</a:t>
            </a:r>
          </a:p>
        </p:txBody>
      </p:sp>
    </p:spTree>
    <p:extLst>
      <p:ext uri="{BB962C8B-B14F-4D97-AF65-F5344CB8AC3E}">
        <p14:creationId xmlns:p14="http://schemas.microsoft.com/office/powerpoint/2010/main" val="38956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雪の窓&#10;&#10;中程度の精度で自動的に生成された説明">
            <a:extLst>
              <a:ext uri="{FF2B5EF4-FFF2-40B4-BE49-F238E27FC236}">
                <a16:creationId xmlns:a16="http://schemas.microsoft.com/office/drawing/2014/main" id="{00484D33-913D-D4C5-30DA-C2154A5900B1}"/>
              </a:ext>
            </a:extLst>
          </p:cNvPr>
          <p:cNvPicPr>
            <a:picLocks noChangeAspect="1"/>
          </p:cNvPicPr>
          <p:nvPr/>
        </p:nvPicPr>
        <p:blipFill>
          <a:blip r:embed="rId3"/>
          <a:stretch>
            <a:fillRect/>
          </a:stretch>
        </p:blipFill>
        <p:spPr>
          <a:xfrm>
            <a:off x="1084629" y="611479"/>
            <a:ext cx="10022741" cy="5635040"/>
          </a:xfrm>
          <a:prstGeom prst="rect">
            <a:avLst/>
          </a:prstGeom>
        </p:spPr>
      </p:pic>
      <p:sp>
        <p:nvSpPr>
          <p:cNvPr id="4" name="テキスト ボックス 3">
            <a:extLst>
              <a:ext uri="{FF2B5EF4-FFF2-40B4-BE49-F238E27FC236}">
                <a16:creationId xmlns:a16="http://schemas.microsoft.com/office/drawing/2014/main" id="{66933EAB-506B-204A-FED4-394FEAFB1E36}"/>
              </a:ext>
            </a:extLst>
          </p:cNvPr>
          <p:cNvSpPr txBox="1"/>
          <p:nvPr/>
        </p:nvSpPr>
        <p:spPr>
          <a:xfrm>
            <a:off x="848129" y="2828835"/>
            <a:ext cx="10495742" cy="1200329"/>
          </a:xfrm>
          <a:prstGeom prst="rect">
            <a:avLst/>
          </a:prstGeom>
          <a:noFill/>
        </p:spPr>
        <p:txBody>
          <a:bodyPr wrap="square" rtlCol="0">
            <a:spAutoFit/>
          </a:bodyPr>
          <a:lstStyle/>
          <a:p>
            <a:pPr algn="ctr"/>
            <a:r>
              <a:rPr kumimoji="1" lang="ja-JP" altLang="en-US" sz="7200" b="1">
                <a:solidFill>
                  <a:srgbClr val="F7F6F9"/>
                </a:solidFill>
                <a:latin typeface="LINE Seed JP App_OTF Bold" panose="02020500000000000000" pitchFamily="18" charset="-128"/>
                <a:ea typeface="LINE Seed JP App_OTF Bold" panose="02020500000000000000" pitchFamily="18" charset="-128"/>
              </a:rPr>
              <a:t>宇宙に興味がある</a:t>
            </a:r>
          </a:p>
        </p:txBody>
      </p:sp>
      <p:sp>
        <p:nvSpPr>
          <p:cNvPr id="2" name="テキスト ボックス 1">
            <a:extLst>
              <a:ext uri="{FF2B5EF4-FFF2-40B4-BE49-F238E27FC236}">
                <a16:creationId xmlns:a16="http://schemas.microsoft.com/office/drawing/2014/main" id="{1884B447-5857-C763-38CA-18B40BF285B3}"/>
              </a:ext>
            </a:extLst>
          </p:cNvPr>
          <p:cNvSpPr txBox="1"/>
          <p:nvPr/>
        </p:nvSpPr>
        <p:spPr>
          <a:xfrm>
            <a:off x="848129" y="1568993"/>
            <a:ext cx="10495742" cy="523220"/>
          </a:xfrm>
          <a:prstGeom prst="rect">
            <a:avLst/>
          </a:prstGeom>
          <a:noFill/>
        </p:spPr>
        <p:txBody>
          <a:bodyPr wrap="square" rtlCol="0">
            <a:spAutoFit/>
          </a:bodyPr>
          <a:lstStyle/>
          <a:p>
            <a:pPr algn="ctr"/>
            <a:r>
              <a:rPr kumimoji="1" lang="ja-JP" altLang="en-US" sz="2800" b="1">
                <a:solidFill>
                  <a:srgbClr val="F7F6F9"/>
                </a:solidFill>
                <a:latin typeface="LINE Seed JP App_OTF Bold" panose="02020500000000000000" pitchFamily="18" charset="-128"/>
                <a:ea typeface="LINE Seed JP App_OTF Bold" panose="02020500000000000000" pitchFamily="18" charset="-128"/>
              </a:rPr>
              <a:t>宇宙飛行士は大変そう</a:t>
            </a:r>
            <a:r>
              <a:rPr kumimoji="1" lang="en-US" altLang="ja-JP" sz="2800" b="1" dirty="0">
                <a:solidFill>
                  <a:srgbClr val="F7F6F9"/>
                </a:solidFill>
                <a:latin typeface="LINE Seed JP App_OTF Bold" panose="02020500000000000000" pitchFamily="18" charset="-128"/>
                <a:ea typeface="LINE Seed JP App_OTF Bold" panose="02020500000000000000" pitchFamily="18" charset="-128"/>
              </a:rPr>
              <a:t>…</a:t>
            </a:r>
            <a:endParaRPr kumimoji="1" lang="ja-JP" altLang="en-US" sz="2800" b="1">
              <a:solidFill>
                <a:srgbClr val="F7F6F9"/>
              </a:solidFill>
              <a:latin typeface="LINE Seed JP App_OTF Bold" panose="02020500000000000000" pitchFamily="18" charset="-128"/>
              <a:ea typeface="LINE Seed JP App_OTF Bold" panose="02020500000000000000" pitchFamily="18" charset="-128"/>
            </a:endParaRPr>
          </a:p>
        </p:txBody>
      </p:sp>
      <p:sp>
        <p:nvSpPr>
          <p:cNvPr id="3" name="テキスト ボックス 2">
            <a:extLst>
              <a:ext uri="{FF2B5EF4-FFF2-40B4-BE49-F238E27FC236}">
                <a16:creationId xmlns:a16="http://schemas.microsoft.com/office/drawing/2014/main" id="{F4524574-863B-293D-100F-292A948B512D}"/>
              </a:ext>
            </a:extLst>
          </p:cNvPr>
          <p:cNvSpPr txBox="1"/>
          <p:nvPr/>
        </p:nvSpPr>
        <p:spPr>
          <a:xfrm>
            <a:off x="848129" y="4765786"/>
            <a:ext cx="10495742" cy="523220"/>
          </a:xfrm>
          <a:prstGeom prst="rect">
            <a:avLst/>
          </a:prstGeom>
          <a:noFill/>
        </p:spPr>
        <p:txBody>
          <a:bodyPr wrap="square" rtlCol="0">
            <a:spAutoFit/>
          </a:bodyPr>
          <a:lstStyle/>
          <a:p>
            <a:pPr algn="ctr"/>
            <a:r>
              <a:rPr kumimoji="1" lang="ja-JP" altLang="en-US" sz="2800" b="1">
                <a:solidFill>
                  <a:srgbClr val="F7F6F9"/>
                </a:solidFill>
                <a:latin typeface="LINE Seed JP App_OTF Bold" panose="02020500000000000000" pitchFamily="18" charset="-128"/>
                <a:ea typeface="LINE Seed JP App_OTF Bold" panose="02020500000000000000" pitchFamily="18" charset="-128"/>
              </a:rPr>
              <a:t>椅子の人なら</a:t>
            </a:r>
            <a:r>
              <a:rPr lang="ja-JP" altLang="en-US" sz="2800" b="1">
                <a:solidFill>
                  <a:srgbClr val="F7F6F9"/>
                </a:solidFill>
                <a:latin typeface="LINE Seed JP App_OTF Bold" panose="02020500000000000000" pitchFamily="18" charset="-128"/>
                <a:ea typeface="LINE Seed JP App_OTF Bold" panose="02020500000000000000" pitchFamily="18" charset="-128"/>
              </a:rPr>
              <a:t>出</a:t>
            </a:r>
            <a:r>
              <a:rPr kumimoji="1" lang="ja-JP" altLang="en-US" sz="2800" b="1">
                <a:solidFill>
                  <a:srgbClr val="F7F6F9"/>
                </a:solidFill>
                <a:latin typeface="LINE Seed JP App_OTF Bold" panose="02020500000000000000" pitchFamily="18" charset="-128"/>
                <a:ea typeface="LINE Seed JP App_OTF Bold" panose="02020500000000000000" pitchFamily="18" charset="-128"/>
              </a:rPr>
              <a:t>来るかも、</a:t>
            </a:r>
          </a:p>
        </p:txBody>
      </p:sp>
    </p:spTree>
    <p:extLst>
      <p:ext uri="{BB962C8B-B14F-4D97-AF65-F5344CB8AC3E}">
        <p14:creationId xmlns:p14="http://schemas.microsoft.com/office/powerpoint/2010/main" val="224499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933EAB-506B-204A-FED4-394FEAFB1E36}"/>
              </a:ext>
            </a:extLst>
          </p:cNvPr>
          <p:cNvSpPr txBox="1"/>
          <p:nvPr/>
        </p:nvSpPr>
        <p:spPr>
          <a:xfrm>
            <a:off x="848129" y="2828835"/>
            <a:ext cx="10495742" cy="1200329"/>
          </a:xfrm>
          <a:prstGeom prst="rect">
            <a:avLst/>
          </a:prstGeom>
          <a:noFill/>
        </p:spPr>
        <p:txBody>
          <a:bodyPr wrap="square" rtlCol="0">
            <a:spAutoFit/>
          </a:bodyPr>
          <a:lstStyle/>
          <a:p>
            <a:pPr algn="ctr"/>
            <a:r>
              <a:rPr lang="ja-JP" altLang="en-US" sz="7200" b="1">
                <a:solidFill>
                  <a:srgbClr val="F7F6F9"/>
                </a:solidFill>
                <a:latin typeface="LINE Seed JP App_OTF Bold" panose="02020500000000000000" pitchFamily="18" charset="-128"/>
                <a:ea typeface="LINE Seed JP App_OTF Bold" panose="02020500000000000000" pitchFamily="18" charset="-128"/>
              </a:rPr>
              <a:t>「きぼう」</a:t>
            </a:r>
            <a:endParaRPr kumimoji="1" lang="ja-JP" altLang="en-US" sz="7200" b="1">
              <a:solidFill>
                <a:srgbClr val="F7F6F9"/>
              </a:solidFill>
              <a:latin typeface="LINE Seed JP App_OTF Bold" panose="02020500000000000000" pitchFamily="18" charset="-128"/>
              <a:ea typeface="LINE Seed JP App_OTF Bold" panose="02020500000000000000" pitchFamily="18" charset="-128"/>
            </a:endParaRPr>
          </a:p>
        </p:txBody>
      </p:sp>
      <p:sp>
        <p:nvSpPr>
          <p:cNvPr id="7" name="テキスト ボックス 6">
            <a:extLst>
              <a:ext uri="{FF2B5EF4-FFF2-40B4-BE49-F238E27FC236}">
                <a16:creationId xmlns:a16="http://schemas.microsoft.com/office/drawing/2014/main" id="{BFA2B117-EB34-191F-3DF8-2D7CBF8CC1D8}"/>
              </a:ext>
            </a:extLst>
          </p:cNvPr>
          <p:cNvSpPr txBox="1"/>
          <p:nvPr/>
        </p:nvSpPr>
        <p:spPr>
          <a:xfrm>
            <a:off x="3045619" y="5816084"/>
            <a:ext cx="6100762" cy="369332"/>
          </a:xfrm>
          <a:prstGeom prst="rect">
            <a:avLst/>
          </a:prstGeom>
          <a:noFill/>
        </p:spPr>
        <p:txBody>
          <a:bodyPr wrap="square">
            <a:spAutoFit/>
          </a:bodyPr>
          <a:lstStyle/>
          <a:p>
            <a:pPr algn="ctr"/>
            <a:r>
              <a:rPr lang="ja-JP" altLang="en-US" b="1">
                <a:solidFill>
                  <a:srgbClr val="F7F6F9"/>
                </a:solidFill>
                <a:latin typeface="LINE Seed JP App_OTF Bold" panose="02020500000000000000" pitchFamily="18" charset="-128"/>
                <a:ea typeface="LINE Seed JP App_OTF Bold" panose="02020500000000000000" pitchFamily="18" charset="-128"/>
              </a:rPr>
              <a:t>https://humans-in-space.jaxa.jp/kibo/</a:t>
            </a:r>
          </a:p>
        </p:txBody>
      </p:sp>
    </p:spTree>
    <p:extLst>
      <p:ext uri="{BB962C8B-B14F-4D97-AF65-F5344CB8AC3E}">
        <p14:creationId xmlns:p14="http://schemas.microsoft.com/office/powerpoint/2010/main" val="277883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衛星, 輸送, テーブル, 大きい が含まれている画像&#10;&#10;自動的に生成された説明">
            <a:extLst>
              <a:ext uri="{FF2B5EF4-FFF2-40B4-BE49-F238E27FC236}">
                <a16:creationId xmlns:a16="http://schemas.microsoft.com/office/drawing/2014/main" id="{887C1325-E72C-E42D-78F9-4DB3714359C9}"/>
              </a:ext>
            </a:extLst>
          </p:cNvPr>
          <p:cNvPicPr>
            <a:picLocks noChangeAspect="1"/>
          </p:cNvPicPr>
          <p:nvPr/>
        </p:nvPicPr>
        <p:blipFill>
          <a:blip r:embed="rId3"/>
          <a:stretch>
            <a:fillRect/>
          </a:stretch>
        </p:blipFill>
        <p:spPr>
          <a:xfrm>
            <a:off x="4115756" y="888999"/>
            <a:ext cx="7620000" cy="5080000"/>
          </a:xfrm>
          <a:prstGeom prst="rect">
            <a:avLst/>
          </a:prstGeom>
        </p:spPr>
      </p:pic>
      <p:sp>
        <p:nvSpPr>
          <p:cNvPr id="4" name="テキスト ボックス 3">
            <a:extLst>
              <a:ext uri="{FF2B5EF4-FFF2-40B4-BE49-F238E27FC236}">
                <a16:creationId xmlns:a16="http://schemas.microsoft.com/office/drawing/2014/main" id="{66933EAB-506B-204A-FED4-394FEAFB1E36}"/>
              </a:ext>
            </a:extLst>
          </p:cNvPr>
          <p:cNvSpPr txBox="1"/>
          <p:nvPr/>
        </p:nvSpPr>
        <p:spPr>
          <a:xfrm>
            <a:off x="456244" y="1079177"/>
            <a:ext cx="10495742" cy="1200329"/>
          </a:xfrm>
          <a:prstGeom prst="rect">
            <a:avLst/>
          </a:prstGeom>
          <a:noFill/>
        </p:spPr>
        <p:txBody>
          <a:bodyPr wrap="square" rtlCol="0">
            <a:spAutoFit/>
          </a:bodyPr>
          <a:lstStyle/>
          <a:p>
            <a:r>
              <a:rPr lang="ja-JP" altLang="en-US" sz="7200" b="1">
                <a:solidFill>
                  <a:srgbClr val="F7F6F9"/>
                </a:solidFill>
                <a:latin typeface="LINE Seed JP App_OTF Bold" panose="02020500000000000000" pitchFamily="18" charset="-128"/>
                <a:ea typeface="LINE Seed JP App_OTF Bold" panose="02020500000000000000" pitchFamily="18" charset="-128"/>
              </a:rPr>
              <a:t>きぼう</a:t>
            </a:r>
            <a:endParaRPr kumimoji="1" lang="ja-JP" altLang="en-US" sz="7200" b="1">
              <a:solidFill>
                <a:srgbClr val="F7F6F9"/>
              </a:solidFill>
              <a:latin typeface="LINE Seed JP App_OTF Bold" panose="02020500000000000000" pitchFamily="18" charset="-128"/>
              <a:ea typeface="LINE Seed JP App_OTF Bold" panose="02020500000000000000" pitchFamily="18" charset="-128"/>
            </a:endParaRPr>
          </a:p>
        </p:txBody>
      </p:sp>
      <p:sp>
        <p:nvSpPr>
          <p:cNvPr id="5" name="テキスト ボックス 4">
            <a:extLst>
              <a:ext uri="{FF2B5EF4-FFF2-40B4-BE49-F238E27FC236}">
                <a16:creationId xmlns:a16="http://schemas.microsoft.com/office/drawing/2014/main" id="{D1C95D2F-C9F8-F82C-CF48-D45512F6B992}"/>
              </a:ext>
            </a:extLst>
          </p:cNvPr>
          <p:cNvSpPr txBox="1"/>
          <p:nvPr/>
        </p:nvSpPr>
        <p:spPr>
          <a:xfrm>
            <a:off x="456244" y="2469683"/>
            <a:ext cx="10495742" cy="29854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b="1">
                <a:solidFill>
                  <a:srgbClr val="F7F6F9"/>
                </a:solidFill>
                <a:latin typeface="LINE Seed JP App_OTF Bold" panose="02020500000000000000" pitchFamily="18" charset="-128"/>
                <a:ea typeface="LINE Seed JP App_OTF Bold" panose="02020500000000000000" pitchFamily="18" charset="-128"/>
              </a:rPr>
              <a:t>国際宇宙ステーションの一部</a:t>
            </a:r>
            <a:endParaRPr lang="en-US" altLang="ja-JP" sz="3200" b="1" dirty="0">
              <a:solidFill>
                <a:srgbClr val="F7F6F9"/>
              </a:solidFill>
              <a:latin typeface="LINE Seed JP App_OTF Bold" panose="02020500000000000000" pitchFamily="18" charset="-128"/>
              <a:ea typeface="LINE Seed JP App_OTF Bold" panose="02020500000000000000" pitchFamily="18" charset="-128"/>
            </a:endParaRPr>
          </a:p>
          <a:p>
            <a:pPr marL="457200" indent="-457200">
              <a:lnSpc>
                <a:spcPct val="150000"/>
              </a:lnSpc>
              <a:buFont typeface="Arial" panose="020B0604020202020204" pitchFamily="34" charset="0"/>
              <a:buChar char="•"/>
            </a:pPr>
            <a:r>
              <a:rPr lang="ja-JP" altLang="en-US" sz="3200" b="1">
                <a:solidFill>
                  <a:srgbClr val="F7F6F9"/>
                </a:solidFill>
                <a:latin typeface="LINE Seed JP App_OTF Bold" panose="02020500000000000000" pitchFamily="18" charset="-128"/>
                <a:ea typeface="LINE Seed JP App_OTF Bold" panose="02020500000000000000" pitchFamily="18" charset="-128"/>
              </a:rPr>
              <a:t>日本が開発</a:t>
            </a:r>
            <a:endParaRPr lang="en-US" altLang="ja-JP" sz="3200" b="1" dirty="0">
              <a:solidFill>
                <a:srgbClr val="F7F6F9"/>
              </a:solidFill>
              <a:latin typeface="LINE Seed JP App_OTF Bold" panose="02020500000000000000" pitchFamily="18" charset="-128"/>
              <a:ea typeface="LINE Seed JP App_OTF Bold" panose="02020500000000000000" pitchFamily="18" charset="-128"/>
            </a:endParaRPr>
          </a:p>
          <a:p>
            <a:pPr marL="457200" indent="-457200">
              <a:lnSpc>
                <a:spcPct val="150000"/>
              </a:lnSpc>
              <a:buFont typeface="Arial" panose="020B0604020202020204" pitchFamily="34" charset="0"/>
              <a:buChar char="•"/>
            </a:pPr>
            <a:r>
              <a:rPr lang="ja-JP" altLang="en-US" sz="3200" b="1">
                <a:solidFill>
                  <a:srgbClr val="F7F6F9"/>
                </a:solidFill>
                <a:latin typeface="LINE Seed JP App_OTF Bold" panose="02020500000000000000" pitchFamily="18" charset="-128"/>
                <a:ea typeface="LINE Seed JP App_OTF Bold" panose="02020500000000000000" pitchFamily="18" charset="-128"/>
              </a:rPr>
              <a:t>地上に比べて重力の影響が非常に小さい特殊な環境</a:t>
            </a:r>
            <a:endParaRPr lang="en-US" altLang="ja-JP" sz="3200" b="1" dirty="0">
              <a:solidFill>
                <a:srgbClr val="F7F6F9"/>
              </a:solidFill>
              <a:latin typeface="LINE Seed JP App_OTF Bold" panose="02020500000000000000" pitchFamily="18" charset="-128"/>
              <a:ea typeface="LINE Seed JP App_OTF Bold" panose="02020500000000000000" pitchFamily="18" charset="-128"/>
            </a:endParaRPr>
          </a:p>
          <a:p>
            <a:pPr marL="457200" indent="-457200">
              <a:lnSpc>
                <a:spcPct val="150000"/>
              </a:lnSpc>
              <a:buFont typeface="Arial" panose="020B0604020202020204" pitchFamily="34" charset="0"/>
              <a:buChar char="•"/>
            </a:pPr>
            <a:r>
              <a:rPr lang="ja-JP" altLang="en-US" sz="3200" b="1">
                <a:solidFill>
                  <a:srgbClr val="F7F6F9"/>
                </a:solidFill>
                <a:latin typeface="LINE Seed JP App_OTF Bold" panose="02020500000000000000" pitchFamily="18" charset="-128"/>
                <a:ea typeface="LINE Seed JP App_OTF Bold" panose="02020500000000000000" pitchFamily="18" charset="-128"/>
              </a:rPr>
              <a:t>実験や観測が行われている</a:t>
            </a:r>
          </a:p>
        </p:txBody>
      </p:sp>
    </p:spTree>
    <p:extLst>
      <p:ext uri="{BB962C8B-B14F-4D97-AF65-F5344CB8AC3E}">
        <p14:creationId xmlns:p14="http://schemas.microsoft.com/office/powerpoint/2010/main" val="225171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6933EAB-506B-204A-FED4-394FEAFB1E36}"/>
              </a:ext>
            </a:extLst>
          </p:cNvPr>
          <p:cNvSpPr txBox="1"/>
          <p:nvPr/>
        </p:nvSpPr>
        <p:spPr>
          <a:xfrm>
            <a:off x="848129" y="261298"/>
            <a:ext cx="10495742" cy="1200329"/>
          </a:xfrm>
          <a:prstGeom prst="rect">
            <a:avLst/>
          </a:prstGeom>
          <a:noFill/>
        </p:spPr>
        <p:txBody>
          <a:bodyPr wrap="square" rtlCol="0">
            <a:spAutoFit/>
          </a:bodyPr>
          <a:lstStyle/>
          <a:p>
            <a:pPr algn="ctr"/>
            <a:r>
              <a:rPr lang="ja-JP" altLang="en-US" sz="7200" b="1">
                <a:solidFill>
                  <a:srgbClr val="F7F6F9"/>
                </a:solidFill>
                <a:latin typeface="LINE Seed JP App_OTF Bold" panose="02020500000000000000" pitchFamily="18" charset="-128"/>
                <a:ea typeface="LINE Seed JP App_OTF Bold" panose="02020500000000000000" pitchFamily="18" charset="-128"/>
              </a:rPr>
              <a:t>きぼう</a:t>
            </a:r>
            <a:endParaRPr kumimoji="1" lang="ja-JP" altLang="en-US" sz="7200" b="1">
              <a:solidFill>
                <a:srgbClr val="F7F6F9"/>
              </a:solidFill>
              <a:latin typeface="LINE Seed JP App_OTF Bold" panose="02020500000000000000" pitchFamily="18" charset="-128"/>
              <a:ea typeface="LINE Seed JP App_OTF Bold" panose="02020500000000000000" pitchFamily="18" charset="-128"/>
            </a:endParaRPr>
          </a:p>
        </p:txBody>
      </p:sp>
      <p:pic>
        <p:nvPicPr>
          <p:cNvPr id="3" name="図 2" descr="雪の上にある衛星&#10;&#10;低い精度で自動的に生成された説明">
            <a:extLst>
              <a:ext uri="{FF2B5EF4-FFF2-40B4-BE49-F238E27FC236}">
                <a16:creationId xmlns:a16="http://schemas.microsoft.com/office/drawing/2014/main" id="{58123EA7-D062-2248-9243-0C2973CAAB99}"/>
              </a:ext>
            </a:extLst>
          </p:cNvPr>
          <p:cNvPicPr>
            <a:picLocks noChangeAspect="1"/>
          </p:cNvPicPr>
          <p:nvPr/>
        </p:nvPicPr>
        <p:blipFill>
          <a:blip r:embed="rId3"/>
          <a:stretch>
            <a:fillRect/>
          </a:stretch>
        </p:blipFill>
        <p:spPr>
          <a:xfrm>
            <a:off x="2438400" y="1548713"/>
            <a:ext cx="7315200" cy="4876800"/>
          </a:xfrm>
          <a:prstGeom prst="rect">
            <a:avLst/>
          </a:prstGeom>
        </p:spPr>
      </p:pic>
    </p:spTree>
    <p:extLst>
      <p:ext uri="{BB962C8B-B14F-4D97-AF65-F5344CB8AC3E}">
        <p14:creationId xmlns:p14="http://schemas.microsoft.com/office/powerpoint/2010/main" val="788350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9CF96EFC1FADD4983E822F1CA63D549" ma:contentTypeVersion="7" ma:contentTypeDescription="新しいドキュメントを作成します。" ma:contentTypeScope="" ma:versionID="ac287358567989779f0a38217c207c94">
  <xsd:schema xmlns:xsd="http://www.w3.org/2001/XMLSchema" xmlns:xs="http://www.w3.org/2001/XMLSchema" xmlns:p="http://schemas.microsoft.com/office/2006/metadata/properties" xmlns:ns2="fe10ff2d-ffa5-4c5f-89cf-2c98d7b9b92b" targetNamespace="http://schemas.microsoft.com/office/2006/metadata/properties" ma:root="true" ma:fieldsID="618d9304359a0677f85353193eb2a984" ns2:_="">
    <xsd:import namespace="fe10ff2d-ffa5-4c5f-89cf-2c98d7b9b92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ff2d-ffa5-4c5f-89cf-2c98d7b9b9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fe10ff2d-ffa5-4c5f-89cf-2c98d7b9b92b" xsi:nil="true"/>
  </documentManagement>
</p:properties>
</file>

<file path=customXml/itemProps1.xml><?xml version="1.0" encoding="utf-8"?>
<ds:datastoreItem xmlns:ds="http://schemas.openxmlformats.org/officeDocument/2006/customXml" ds:itemID="{832A01CC-1BC0-49DC-9988-E57BC04A5DB2}">
  <ds:schemaRefs>
    <ds:schemaRef ds:uri="fe10ff2d-ffa5-4c5f-89cf-2c98d7b9b9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7FE6DFD-9B1A-4866-A436-C49D90DC807F}">
  <ds:schemaRefs>
    <ds:schemaRef ds:uri="http://schemas.microsoft.com/sharepoint/v3/contenttype/forms"/>
  </ds:schemaRefs>
</ds:datastoreItem>
</file>

<file path=customXml/itemProps3.xml><?xml version="1.0" encoding="utf-8"?>
<ds:datastoreItem xmlns:ds="http://schemas.openxmlformats.org/officeDocument/2006/customXml" ds:itemID="{3D6A10CE-3CF7-40ED-B0D8-80B44588939C}">
  <ds:schemaRef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fe10ff2d-ffa5-4c5f-89cf-2c98d7b9b92b"/>
  </ds:schemaRefs>
</ds:datastoreItem>
</file>

<file path=docProps/app.xml><?xml version="1.0" encoding="utf-8"?>
<Properties xmlns="http://schemas.openxmlformats.org/officeDocument/2006/extended-properties" xmlns:vt="http://schemas.openxmlformats.org/officeDocument/2006/docPropsVTypes">
  <TotalTime>39</TotalTime>
  <Words>294</Words>
  <Application>Microsoft Macintosh PowerPoint</Application>
  <PresentationFormat>ワイド画面</PresentationFormat>
  <Paragraphs>45</Paragraphs>
  <Slides>14</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LINE Seed JP App_OTF Bold</vt:lpstr>
      <vt:lpstr>LINE Seed JP App_OTF Regular</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髙橋 龍之介</dc:creator>
  <cp:lastModifiedBy>髙橋 龍之介</cp:lastModifiedBy>
  <cp:revision>1</cp:revision>
  <dcterms:created xsi:type="dcterms:W3CDTF">2023-10-09T13:48:13Z</dcterms:created>
  <dcterms:modified xsi:type="dcterms:W3CDTF">2023-12-07T09:16:00Z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0x010100F9CF96EFC1FADD4983E822F1CA63D549</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_activity">
    <vt:lpwstr>{"FileActivityType":"9","FileActivityTimeStamp":"2023-10-12T14:21:30.157Z","FileActivityUsersOnPage":[{"DisplayName":"髙橋 龍之介","Id":"ttc22c1010014@edu.tech.ac.jp"}],"FileActivityNavigationId":null}</vt:lpwstr>
  </property>
  <property fmtid="{D5CDD505-2E9C-101B-9397-08002B2CF9AE}" pid="8" name="TriggerFlowInfo">
    <vt:lpwstr/>
  </property>
</Properties>
</file>