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62" r:id="rId5"/>
    <p:sldId id="263" r:id="rId6"/>
    <p:sldId id="268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85C"/>
    <a:srgbClr val="F7F6F9"/>
    <a:srgbClr val="228BE6"/>
    <a:srgbClr val="F9FCFE"/>
    <a:srgbClr val="C8D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92E48-114C-2749-83E8-0844B5ECAA25}" v="24" dt="2023-12-08T07:49:28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6" d="100"/>
          <a:sy n="106" d="100"/>
        </p:scale>
        <p:origin x="7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髙橋 龍之介" userId="fb5f63bb-e374-4d84-bb7e-658c95b10222" providerId="ADAL" clId="{523D7090-84F3-8D41-8598-FC176194C878}"/>
    <pc:docChg chg="undo custSel addSld delSld modSld sldOrd">
      <pc:chgData name="髙橋 龍之介" userId="fb5f63bb-e374-4d84-bb7e-658c95b10222" providerId="ADAL" clId="{523D7090-84F3-8D41-8598-FC176194C878}" dt="2023-10-12T14:55:11.205" v="230" actId="2696"/>
      <pc:docMkLst>
        <pc:docMk/>
      </pc:docMkLst>
      <pc:sldChg chg="modSp del mod">
        <pc:chgData name="髙橋 龍之介" userId="fb5f63bb-e374-4d84-bb7e-658c95b10222" providerId="ADAL" clId="{523D7090-84F3-8D41-8598-FC176194C878}" dt="2023-10-12T14:54:45.439" v="183" actId="2696"/>
        <pc:sldMkLst>
          <pc:docMk/>
          <pc:sldMk cId="675724547" sldId="261"/>
        </pc:sldMkLst>
        <pc:spChg chg="mod">
          <ac:chgData name="髙橋 龍之介" userId="fb5f63bb-e374-4d84-bb7e-658c95b10222" providerId="ADAL" clId="{523D7090-84F3-8D41-8598-FC176194C878}" dt="2023-10-12T14:48:29.905" v="8" actId="1076"/>
          <ac:spMkLst>
            <pc:docMk/>
            <pc:sldMk cId="675724547" sldId="261"/>
            <ac:spMk id="2" creationId="{F07BAB88-0FB4-C652-CD86-4F50D69B8811}"/>
          </ac:spMkLst>
        </pc:spChg>
      </pc:sldChg>
      <pc:sldChg chg="addSp delSp modSp add del mod ord">
        <pc:chgData name="髙橋 龍之介" userId="fb5f63bb-e374-4d84-bb7e-658c95b10222" providerId="ADAL" clId="{523D7090-84F3-8D41-8598-FC176194C878}" dt="2023-10-12T14:54:32.240" v="179" actId="2696"/>
        <pc:sldMkLst>
          <pc:docMk/>
          <pc:sldMk cId="1404375184" sldId="262"/>
        </pc:sldMkLst>
        <pc:spChg chg="del">
          <ac:chgData name="髙橋 龍之介" userId="fb5f63bb-e374-4d84-bb7e-658c95b10222" providerId="ADAL" clId="{523D7090-84F3-8D41-8598-FC176194C878}" dt="2023-10-12T14:47:55.606" v="2" actId="478"/>
          <ac:spMkLst>
            <pc:docMk/>
            <pc:sldMk cId="1404375184" sldId="262"/>
            <ac:spMk id="2" creationId="{F07BAB88-0FB4-C652-CD86-4F50D69B8811}"/>
          </ac:spMkLst>
        </pc:spChg>
        <pc:spChg chg="add mod">
          <ac:chgData name="髙橋 龍之介" userId="fb5f63bb-e374-4d84-bb7e-658c95b10222" providerId="ADAL" clId="{523D7090-84F3-8D41-8598-FC176194C878}" dt="2023-10-12T14:49:34.856" v="69" actId="20577"/>
          <ac:spMkLst>
            <pc:docMk/>
            <pc:sldMk cId="1404375184" sldId="262"/>
            <ac:spMk id="3" creationId="{8ED80A17-7122-2BFC-FA44-B655A17D05F5}"/>
          </ac:spMkLst>
        </pc:spChg>
        <pc:spChg chg="add mod">
          <ac:chgData name="髙橋 龍之介" userId="fb5f63bb-e374-4d84-bb7e-658c95b10222" providerId="ADAL" clId="{523D7090-84F3-8D41-8598-FC176194C878}" dt="2023-10-12T14:51:41.082" v="138" actId="20577"/>
          <ac:spMkLst>
            <pc:docMk/>
            <pc:sldMk cId="1404375184" sldId="262"/>
            <ac:spMk id="4" creationId="{4D19DEF6-BDBC-1373-C5B6-19DB2CC8175D}"/>
          </ac:spMkLst>
        </pc:spChg>
        <pc:spChg chg="add mod">
          <ac:chgData name="髙橋 龍之介" userId="fb5f63bb-e374-4d84-bb7e-658c95b10222" providerId="ADAL" clId="{523D7090-84F3-8D41-8598-FC176194C878}" dt="2023-10-12T14:51:12.367" v="118" actId="1076"/>
          <ac:spMkLst>
            <pc:docMk/>
            <pc:sldMk cId="1404375184" sldId="262"/>
            <ac:spMk id="5" creationId="{D1591A39-D30F-EDFB-6B8C-1E0AECB85087}"/>
          </ac:spMkLst>
        </pc:spChg>
        <pc:spChg chg="add mod">
          <ac:chgData name="髙橋 龍之介" userId="fb5f63bb-e374-4d84-bb7e-658c95b10222" providerId="ADAL" clId="{523D7090-84F3-8D41-8598-FC176194C878}" dt="2023-10-12T14:52:04.362" v="175" actId="20577"/>
          <ac:spMkLst>
            <pc:docMk/>
            <pc:sldMk cId="1404375184" sldId="262"/>
            <ac:spMk id="6" creationId="{329727C4-A8C6-7094-E382-12CE8220F3C7}"/>
          </ac:spMkLst>
        </pc:spChg>
        <pc:spChg chg="add del mod">
          <ac:chgData name="髙橋 龍之介" userId="fb5f63bb-e374-4d84-bb7e-658c95b10222" providerId="ADAL" clId="{523D7090-84F3-8D41-8598-FC176194C878}" dt="2023-10-12T14:54:29.040" v="177"/>
          <ac:spMkLst>
            <pc:docMk/>
            <pc:sldMk cId="1404375184" sldId="262"/>
            <ac:spMk id="7" creationId="{5BB842F0-0FF8-146F-C544-FD1B91BA71E5}"/>
          </ac:spMkLst>
        </pc:spChg>
      </pc:sldChg>
      <pc:sldChg chg="add">
        <pc:chgData name="髙橋 龍之介" userId="fb5f63bb-e374-4d84-bb7e-658c95b10222" providerId="ADAL" clId="{523D7090-84F3-8D41-8598-FC176194C878}" dt="2023-10-12T14:47:58.823" v="4"/>
        <pc:sldMkLst>
          <pc:docMk/>
          <pc:sldMk cId="2719060405" sldId="263"/>
        </pc:sldMkLst>
      </pc:sldChg>
      <pc:sldChg chg="add del">
        <pc:chgData name="髙橋 龍之介" userId="fb5f63bb-e374-4d84-bb7e-658c95b10222" providerId="ADAL" clId="{523D7090-84F3-8D41-8598-FC176194C878}" dt="2023-10-12T14:55:11.205" v="230" actId="2696"/>
        <pc:sldMkLst>
          <pc:docMk/>
          <pc:sldMk cId="664071888" sldId="264"/>
        </pc:sldMkLst>
      </pc:sldChg>
      <pc:sldChg chg="add">
        <pc:chgData name="髙橋 龍之介" userId="fb5f63bb-e374-4d84-bb7e-658c95b10222" providerId="ADAL" clId="{523D7090-84F3-8D41-8598-FC176194C878}" dt="2023-10-12T14:47:59.595" v="6"/>
        <pc:sldMkLst>
          <pc:docMk/>
          <pc:sldMk cId="395132968" sldId="265"/>
        </pc:sldMkLst>
      </pc:sldChg>
      <pc:sldChg chg="add del">
        <pc:chgData name="髙橋 龍之介" userId="fb5f63bb-e374-4d84-bb7e-658c95b10222" providerId="ADAL" clId="{523D7090-84F3-8D41-8598-FC176194C878}" dt="2023-10-12T14:55:11.204" v="229" actId="2696"/>
        <pc:sldMkLst>
          <pc:docMk/>
          <pc:sldMk cId="130321281" sldId="266"/>
        </pc:sldMkLst>
      </pc:sldChg>
      <pc:sldChg chg="modSp add mod ord">
        <pc:chgData name="髙橋 龍之介" userId="fb5f63bb-e374-4d84-bb7e-658c95b10222" providerId="ADAL" clId="{523D7090-84F3-8D41-8598-FC176194C878}" dt="2023-10-12T14:55:04.457" v="228" actId="404"/>
        <pc:sldMkLst>
          <pc:docMk/>
          <pc:sldMk cId="3065344929" sldId="267"/>
        </pc:sldMkLst>
        <pc:spChg chg="mod">
          <ac:chgData name="髙橋 龍之介" userId="fb5f63bb-e374-4d84-bb7e-658c95b10222" providerId="ADAL" clId="{523D7090-84F3-8D41-8598-FC176194C878}" dt="2023-10-12T14:55:04.457" v="228" actId="404"/>
          <ac:spMkLst>
            <pc:docMk/>
            <pc:sldMk cId="3065344929" sldId="267"/>
            <ac:spMk id="3" creationId="{8ED80A17-7122-2BFC-FA44-B655A17D05F5}"/>
          </ac:spMkLst>
        </pc:spChg>
      </pc:sldChg>
    </pc:docChg>
  </pc:docChgLst>
  <pc:docChgLst>
    <pc:chgData name="髙橋 龍之介" userId="fb5f63bb-e374-4d84-bb7e-658c95b10222" providerId="ADAL" clId="{8DC92E48-114C-2749-83E8-0844B5ECAA25}"/>
    <pc:docChg chg="undo custSel addSld delSld modSld sldOrd">
      <pc:chgData name="髙橋 龍之介" userId="fb5f63bb-e374-4d84-bb7e-658c95b10222" providerId="ADAL" clId="{8DC92E48-114C-2749-83E8-0844B5ECAA25}" dt="2023-12-08T07:50:52.030" v="666" actId="2710"/>
      <pc:docMkLst>
        <pc:docMk/>
      </pc:docMkLst>
      <pc:sldChg chg="modSp mod">
        <pc:chgData name="髙橋 龍之介" userId="fb5f63bb-e374-4d84-bb7e-658c95b10222" providerId="ADAL" clId="{8DC92E48-114C-2749-83E8-0844B5ECAA25}" dt="2023-12-08T07:17:33.643" v="34" actId="20577"/>
        <pc:sldMkLst>
          <pc:docMk/>
          <pc:sldMk cId="1404375184" sldId="262"/>
        </pc:sldMkLst>
        <pc:spChg chg="mod">
          <ac:chgData name="髙橋 龍之介" userId="fb5f63bb-e374-4d84-bb7e-658c95b10222" providerId="ADAL" clId="{8DC92E48-114C-2749-83E8-0844B5ECAA25}" dt="2023-12-08T07:16:59.808" v="30" actId="20577"/>
          <ac:spMkLst>
            <pc:docMk/>
            <pc:sldMk cId="1404375184" sldId="262"/>
            <ac:spMk id="3" creationId="{8ED80A17-7122-2BFC-FA44-B655A17D05F5}"/>
          </ac:spMkLst>
        </pc:spChg>
        <pc:spChg chg="mod">
          <ac:chgData name="髙橋 龍之介" userId="fb5f63bb-e374-4d84-bb7e-658c95b10222" providerId="ADAL" clId="{8DC92E48-114C-2749-83E8-0844B5ECAA25}" dt="2023-12-08T07:17:33.643" v="34" actId="20577"/>
          <ac:spMkLst>
            <pc:docMk/>
            <pc:sldMk cId="1404375184" sldId="262"/>
            <ac:spMk id="4" creationId="{4D19DEF6-BDBC-1373-C5B6-19DB2CC8175D}"/>
          </ac:spMkLst>
        </pc:spChg>
      </pc:sldChg>
      <pc:sldChg chg="addSp modSp mod">
        <pc:chgData name="髙橋 龍之介" userId="fb5f63bb-e374-4d84-bb7e-658c95b10222" providerId="ADAL" clId="{8DC92E48-114C-2749-83E8-0844B5ECAA25}" dt="2023-12-08T07:19:46.170" v="117" actId="1076"/>
        <pc:sldMkLst>
          <pc:docMk/>
          <pc:sldMk cId="2719060405" sldId="263"/>
        </pc:sldMkLst>
        <pc:spChg chg="add mod">
          <ac:chgData name="髙橋 龍之介" userId="fb5f63bb-e374-4d84-bb7e-658c95b10222" providerId="ADAL" clId="{8DC92E48-114C-2749-83E8-0844B5ECAA25}" dt="2023-12-08T07:19:46.170" v="117" actId="1076"/>
          <ac:spMkLst>
            <pc:docMk/>
            <pc:sldMk cId="2719060405" sldId="263"/>
            <ac:spMk id="2" creationId="{84E3FE6D-B8AC-1BD3-C040-922BA55D632A}"/>
          </ac:spMkLst>
        </pc:spChg>
        <pc:spChg chg="add mod">
          <ac:chgData name="髙橋 龍之介" userId="fb5f63bb-e374-4d84-bb7e-658c95b10222" providerId="ADAL" clId="{8DC92E48-114C-2749-83E8-0844B5ECAA25}" dt="2023-12-08T07:19:41.139" v="116" actId="1076"/>
          <ac:spMkLst>
            <pc:docMk/>
            <pc:sldMk cId="2719060405" sldId="263"/>
            <ac:spMk id="3" creationId="{2A3AB7F7-35AE-823E-2B5E-2CD59936762D}"/>
          </ac:spMkLst>
        </pc:spChg>
      </pc:sldChg>
      <pc:sldChg chg="addSp modSp mod">
        <pc:chgData name="髙橋 龍之介" userId="fb5f63bb-e374-4d84-bb7e-658c95b10222" providerId="ADAL" clId="{8DC92E48-114C-2749-83E8-0844B5ECAA25}" dt="2023-12-08T07:21:38.937" v="182" actId="1076"/>
        <pc:sldMkLst>
          <pc:docMk/>
          <pc:sldMk cId="395132968" sldId="265"/>
        </pc:sldMkLst>
        <pc:spChg chg="add mod">
          <ac:chgData name="髙橋 龍之介" userId="fb5f63bb-e374-4d84-bb7e-658c95b10222" providerId="ADAL" clId="{8DC92E48-114C-2749-83E8-0844B5ECAA25}" dt="2023-12-08T07:21:38.937" v="182" actId="1076"/>
          <ac:spMkLst>
            <pc:docMk/>
            <pc:sldMk cId="395132968" sldId="265"/>
            <ac:spMk id="2" creationId="{4392F50C-1462-A55E-5908-0C40CE503E06}"/>
          </ac:spMkLst>
        </pc:spChg>
      </pc:sldChg>
      <pc:sldChg chg="modSp add mod">
        <pc:chgData name="髙橋 龍之介" userId="fb5f63bb-e374-4d84-bb7e-658c95b10222" providerId="ADAL" clId="{8DC92E48-114C-2749-83E8-0844B5ECAA25}" dt="2023-12-08T07:20:53.086" v="163" actId="1076"/>
        <pc:sldMkLst>
          <pc:docMk/>
          <pc:sldMk cId="1240423310" sldId="268"/>
        </pc:sldMkLst>
        <pc:spChg chg="mod">
          <ac:chgData name="髙橋 龍之介" userId="fb5f63bb-e374-4d84-bb7e-658c95b10222" providerId="ADAL" clId="{8DC92E48-114C-2749-83E8-0844B5ECAA25}" dt="2023-12-08T07:20:53.086" v="163" actId="1076"/>
          <ac:spMkLst>
            <pc:docMk/>
            <pc:sldMk cId="1240423310" sldId="268"/>
            <ac:spMk id="2" creationId="{84E3FE6D-B8AC-1BD3-C040-922BA55D632A}"/>
          </ac:spMkLst>
        </pc:spChg>
        <pc:spChg chg="mod">
          <ac:chgData name="髙橋 龍之介" userId="fb5f63bb-e374-4d84-bb7e-658c95b10222" providerId="ADAL" clId="{8DC92E48-114C-2749-83E8-0844B5ECAA25}" dt="2023-12-08T07:20:19.805" v="140" actId="1076"/>
          <ac:spMkLst>
            <pc:docMk/>
            <pc:sldMk cId="1240423310" sldId="268"/>
            <ac:spMk id="3" creationId="{2A3AB7F7-35AE-823E-2B5E-2CD59936762D}"/>
          </ac:spMkLst>
        </pc:spChg>
      </pc:sldChg>
      <pc:sldChg chg="addSp delSp modSp add mod">
        <pc:chgData name="髙橋 龍之介" userId="fb5f63bb-e374-4d84-bb7e-658c95b10222" providerId="ADAL" clId="{8DC92E48-114C-2749-83E8-0844B5ECAA25}" dt="2023-12-08T07:24:28.290" v="226" actId="1076"/>
        <pc:sldMkLst>
          <pc:docMk/>
          <pc:sldMk cId="2566799901" sldId="269"/>
        </pc:sldMkLst>
        <pc:spChg chg="mod">
          <ac:chgData name="髙橋 龍之介" userId="fb5f63bb-e374-4d84-bb7e-658c95b10222" providerId="ADAL" clId="{8DC92E48-114C-2749-83E8-0844B5ECAA25}" dt="2023-12-08T07:23:53.025" v="210" actId="1076"/>
          <ac:spMkLst>
            <pc:docMk/>
            <pc:sldMk cId="2566799901" sldId="269"/>
            <ac:spMk id="2" creationId="{4392F50C-1462-A55E-5908-0C40CE503E06}"/>
          </ac:spMkLst>
        </pc:spChg>
        <pc:spChg chg="add mod">
          <ac:chgData name="髙橋 龍之介" userId="fb5f63bb-e374-4d84-bb7e-658c95b10222" providerId="ADAL" clId="{8DC92E48-114C-2749-83E8-0844B5ECAA25}" dt="2023-12-08T07:24:28.290" v="226" actId="1076"/>
          <ac:spMkLst>
            <pc:docMk/>
            <pc:sldMk cId="2566799901" sldId="269"/>
            <ac:spMk id="5" creationId="{C3AA602A-C2E2-14A1-A43A-579EC643EB89}"/>
          </ac:spMkLst>
        </pc:spChg>
        <pc:spChg chg="add del mod">
          <ac:chgData name="髙橋 龍之介" userId="fb5f63bb-e374-4d84-bb7e-658c95b10222" providerId="ADAL" clId="{8DC92E48-114C-2749-83E8-0844B5ECAA25}" dt="2023-12-08T07:24:13.243" v="219" actId="478"/>
          <ac:spMkLst>
            <pc:docMk/>
            <pc:sldMk cId="2566799901" sldId="269"/>
            <ac:spMk id="6" creationId="{8F31C4AE-90B1-6AD0-5CBD-3A90604E40DF}"/>
          </ac:spMkLst>
        </pc:spChg>
        <pc:picChg chg="add mod modCrop">
          <ac:chgData name="髙橋 龍之介" userId="fb5f63bb-e374-4d84-bb7e-658c95b10222" providerId="ADAL" clId="{8DC92E48-114C-2749-83E8-0844B5ECAA25}" dt="2023-12-08T07:23:56.103" v="211" actId="1076"/>
          <ac:picMkLst>
            <pc:docMk/>
            <pc:sldMk cId="2566799901" sldId="269"/>
            <ac:picMk id="4" creationId="{A95B0A1F-F1E1-1AB0-D8F7-C8380C45E2B5}"/>
          </ac:picMkLst>
        </pc:picChg>
      </pc:sldChg>
      <pc:sldChg chg="addSp delSp modSp add mod">
        <pc:chgData name="髙橋 龍之介" userId="fb5f63bb-e374-4d84-bb7e-658c95b10222" providerId="ADAL" clId="{8DC92E48-114C-2749-83E8-0844B5ECAA25}" dt="2023-12-08T07:26:26.688" v="312" actId="1076"/>
        <pc:sldMkLst>
          <pc:docMk/>
          <pc:sldMk cId="2040755146" sldId="270"/>
        </pc:sldMkLst>
        <pc:spChg chg="del mod">
          <ac:chgData name="髙橋 龍之介" userId="fb5f63bb-e374-4d84-bb7e-658c95b10222" providerId="ADAL" clId="{8DC92E48-114C-2749-83E8-0844B5ECAA25}" dt="2023-12-08T07:26:08.477" v="292" actId="478"/>
          <ac:spMkLst>
            <pc:docMk/>
            <pc:sldMk cId="2040755146" sldId="270"/>
            <ac:spMk id="2" creationId="{4392F50C-1462-A55E-5908-0C40CE503E06}"/>
          </ac:spMkLst>
        </pc:spChg>
        <pc:spChg chg="add mod">
          <ac:chgData name="髙橋 龍之介" userId="fb5f63bb-e374-4d84-bb7e-658c95b10222" providerId="ADAL" clId="{8DC92E48-114C-2749-83E8-0844B5ECAA25}" dt="2023-12-08T07:24:41.589" v="229"/>
          <ac:spMkLst>
            <pc:docMk/>
            <pc:sldMk cId="2040755146" sldId="270"/>
            <ac:spMk id="3" creationId="{19C03098-EB7F-CA40-52F4-240B0EE5E53C}"/>
          </ac:spMkLst>
        </pc:spChg>
        <pc:spChg chg="add mod">
          <ac:chgData name="髙橋 龍之介" userId="fb5f63bb-e374-4d84-bb7e-658c95b10222" providerId="ADAL" clId="{8DC92E48-114C-2749-83E8-0844B5ECAA25}" dt="2023-12-08T07:26:26.688" v="312" actId="1076"/>
          <ac:spMkLst>
            <pc:docMk/>
            <pc:sldMk cId="2040755146" sldId="270"/>
            <ac:spMk id="5" creationId="{C983CD36-1C1E-D848-FF73-A21A11B2FB4B}"/>
          </ac:spMkLst>
        </pc:spChg>
        <pc:picChg chg="del">
          <ac:chgData name="髙橋 龍之介" userId="fb5f63bb-e374-4d84-bb7e-658c95b10222" providerId="ADAL" clId="{8DC92E48-114C-2749-83E8-0844B5ECAA25}" dt="2023-12-08T07:24:35.757" v="228" actId="478"/>
          <ac:picMkLst>
            <pc:docMk/>
            <pc:sldMk cId="2040755146" sldId="270"/>
            <ac:picMk id="4" creationId="{A95B0A1F-F1E1-1AB0-D8F7-C8380C45E2B5}"/>
          </ac:picMkLst>
        </pc:picChg>
      </pc:sldChg>
      <pc:sldChg chg="addSp delSp modSp add mod">
        <pc:chgData name="髙橋 龍之介" userId="fb5f63bb-e374-4d84-bb7e-658c95b10222" providerId="ADAL" clId="{8DC92E48-114C-2749-83E8-0844B5ECAA25}" dt="2023-12-08T07:30:37.150" v="352" actId="1076"/>
        <pc:sldMkLst>
          <pc:docMk/>
          <pc:sldMk cId="1077712639" sldId="271"/>
        </pc:sldMkLst>
        <pc:spChg chg="del">
          <ac:chgData name="髙橋 龍之介" userId="fb5f63bb-e374-4d84-bb7e-658c95b10222" providerId="ADAL" clId="{8DC92E48-114C-2749-83E8-0844B5ECAA25}" dt="2023-12-08T07:30:32.146" v="351" actId="478"/>
          <ac:spMkLst>
            <pc:docMk/>
            <pc:sldMk cId="1077712639" sldId="271"/>
            <ac:spMk id="2" creationId="{4392F50C-1462-A55E-5908-0C40CE503E06}"/>
          </ac:spMkLst>
        </pc:spChg>
        <pc:spChg chg="add del">
          <ac:chgData name="髙橋 龍之介" userId="fb5f63bb-e374-4d84-bb7e-658c95b10222" providerId="ADAL" clId="{8DC92E48-114C-2749-83E8-0844B5ECAA25}" dt="2023-12-08T07:27:42.304" v="321" actId="478"/>
          <ac:spMkLst>
            <pc:docMk/>
            <pc:sldMk cId="1077712639" sldId="271"/>
            <ac:spMk id="5" creationId="{4E0A8FB7-1289-4BBC-7B44-2EE0FE24F1D4}"/>
          </ac:spMkLst>
        </pc:spChg>
        <pc:spChg chg="add mod">
          <ac:chgData name="髙橋 龍之介" userId="fb5f63bb-e374-4d84-bb7e-658c95b10222" providerId="ADAL" clId="{8DC92E48-114C-2749-83E8-0844B5ECAA25}" dt="2023-12-08T07:30:28.717" v="350"/>
          <ac:spMkLst>
            <pc:docMk/>
            <pc:sldMk cId="1077712639" sldId="271"/>
            <ac:spMk id="6" creationId="{119F4130-34B1-459C-607F-2C8A39CBFB34}"/>
          </ac:spMkLst>
        </pc:spChg>
        <pc:picChg chg="mod modCrop">
          <ac:chgData name="髙橋 龍之介" userId="fb5f63bb-e374-4d84-bb7e-658c95b10222" providerId="ADAL" clId="{8DC92E48-114C-2749-83E8-0844B5ECAA25}" dt="2023-12-08T07:30:37.150" v="352" actId="1076"/>
          <ac:picMkLst>
            <pc:docMk/>
            <pc:sldMk cId="1077712639" sldId="271"/>
            <ac:picMk id="4" creationId="{A95B0A1F-F1E1-1AB0-D8F7-C8380C45E2B5}"/>
          </ac:picMkLst>
        </pc:picChg>
      </pc:sldChg>
      <pc:sldChg chg="addSp delSp modSp add mod">
        <pc:chgData name="髙橋 龍之介" userId="fb5f63bb-e374-4d84-bb7e-658c95b10222" providerId="ADAL" clId="{8DC92E48-114C-2749-83E8-0844B5ECAA25}" dt="2023-12-08T07:31:11.400" v="373" actId="1076"/>
        <pc:sldMkLst>
          <pc:docMk/>
          <pc:sldMk cId="1541029635" sldId="272"/>
        </pc:sldMkLst>
        <pc:spChg chg="del">
          <ac:chgData name="髙橋 龍之介" userId="fb5f63bb-e374-4d84-bb7e-658c95b10222" providerId="ADAL" clId="{8DC92E48-114C-2749-83E8-0844B5ECAA25}" dt="2023-12-08T07:30:26.322" v="349" actId="478"/>
          <ac:spMkLst>
            <pc:docMk/>
            <pc:sldMk cId="1541029635" sldId="272"/>
            <ac:spMk id="2" creationId="{4392F50C-1462-A55E-5908-0C40CE503E06}"/>
          </ac:spMkLst>
        </pc:spChg>
        <pc:spChg chg="add mod">
          <ac:chgData name="髙橋 龍之介" userId="fb5f63bb-e374-4d84-bb7e-658c95b10222" providerId="ADAL" clId="{8DC92E48-114C-2749-83E8-0844B5ECAA25}" dt="2023-12-08T07:30:13.534" v="346"/>
          <ac:spMkLst>
            <pc:docMk/>
            <pc:sldMk cId="1541029635" sldId="272"/>
            <ac:spMk id="6" creationId="{1C6DA5F8-0996-6A1B-F006-B560AEB1C231}"/>
          </ac:spMkLst>
        </pc:spChg>
        <pc:spChg chg="add mod">
          <ac:chgData name="髙橋 龍之介" userId="fb5f63bb-e374-4d84-bb7e-658c95b10222" providerId="ADAL" clId="{8DC92E48-114C-2749-83E8-0844B5ECAA25}" dt="2023-12-08T07:31:11.400" v="373" actId="1076"/>
          <ac:spMkLst>
            <pc:docMk/>
            <pc:sldMk cId="1541029635" sldId="272"/>
            <ac:spMk id="7" creationId="{A8DB5BAA-1CE9-F85D-B877-60CADD21AA2C}"/>
          </ac:spMkLst>
        </pc:spChg>
        <pc:picChg chg="del mod modCrop">
          <ac:chgData name="髙橋 龍之介" userId="fb5f63bb-e374-4d84-bb7e-658c95b10222" providerId="ADAL" clId="{8DC92E48-114C-2749-83E8-0844B5ECAA25}" dt="2023-12-08T07:29:33.940" v="333" actId="478"/>
          <ac:picMkLst>
            <pc:docMk/>
            <pc:sldMk cId="1541029635" sldId="272"/>
            <ac:picMk id="4" creationId="{A95B0A1F-F1E1-1AB0-D8F7-C8380C45E2B5}"/>
          </ac:picMkLst>
        </pc:picChg>
        <pc:picChg chg="add mod modCrop">
          <ac:chgData name="髙橋 龍之介" userId="fb5f63bb-e374-4d84-bb7e-658c95b10222" providerId="ADAL" clId="{8DC92E48-114C-2749-83E8-0844B5ECAA25}" dt="2023-12-08T07:30:15.801" v="347" actId="1076"/>
          <ac:picMkLst>
            <pc:docMk/>
            <pc:sldMk cId="1541029635" sldId="272"/>
            <ac:picMk id="5" creationId="{48E1E622-4F11-DB64-729D-EFE175DE6A4C}"/>
          </ac:picMkLst>
        </pc:picChg>
      </pc:sldChg>
      <pc:sldChg chg="addSp delSp modSp add mod ord">
        <pc:chgData name="髙橋 龍之介" userId="fb5f63bb-e374-4d84-bb7e-658c95b10222" providerId="ADAL" clId="{8DC92E48-114C-2749-83E8-0844B5ECAA25}" dt="2023-12-08T07:45:38.373" v="403" actId="1076"/>
        <pc:sldMkLst>
          <pc:docMk/>
          <pc:sldMk cId="1942499981" sldId="273"/>
        </pc:sldMkLst>
        <pc:picChg chg="add mod">
          <ac:chgData name="髙橋 龍之介" userId="fb5f63bb-e374-4d84-bb7e-658c95b10222" providerId="ADAL" clId="{8DC92E48-114C-2749-83E8-0844B5ECAA25}" dt="2023-12-08T07:45:36.288" v="402" actId="1076"/>
          <ac:picMkLst>
            <pc:docMk/>
            <pc:sldMk cId="1942499981" sldId="273"/>
            <ac:picMk id="3" creationId="{DD4E3824-B59A-13CD-D473-0E5A0E2C6F2F}"/>
          </ac:picMkLst>
        </pc:picChg>
        <pc:picChg chg="del">
          <ac:chgData name="髙橋 龍之介" userId="fb5f63bb-e374-4d84-bb7e-658c95b10222" providerId="ADAL" clId="{8DC92E48-114C-2749-83E8-0844B5ECAA25}" dt="2023-12-08T07:32:55.882" v="379" actId="478"/>
          <ac:picMkLst>
            <pc:docMk/>
            <pc:sldMk cId="1942499981" sldId="273"/>
            <ac:picMk id="4" creationId="{A95B0A1F-F1E1-1AB0-D8F7-C8380C45E2B5}"/>
          </ac:picMkLst>
        </pc:picChg>
        <pc:picChg chg="add mod">
          <ac:chgData name="髙橋 龍之介" userId="fb5f63bb-e374-4d84-bb7e-658c95b10222" providerId="ADAL" clId="{8DC92E48-114C-2749-83E8-0844B5ECAA25}" dt="2023-12-08T07:45:38.373" v="403" actId="1076"/>
          <ac:picMkLst>
            <pc:docMk/>
            <pc:sldMk cId="1942499981" sldId="273"/>
            <ac:picMk id="7" creationId="{73557220-E699-5C3C-F02A-0B1F3A1C0971}"/>
          </ac:picMkLst>
        </pc:picChg>
      </pc:sldChg>
      <pc:sldChg chg="add del">
        <pc:chgData name="髙橋 龍之介" userId="fb5f63bb-e374-4d84-bb7e-658c95b10222" providerId="ADAL" clId="{8DC92E48-114C-2749-83E8-0844B5ECAA25}" dt="2023-12-08T07:32:17.290" v="375" actId="2696"/>
        <pc:sldMkLst>
          <pc:docMk/>
          <pc:sldMk cId="3378729861" sldId="273"/>
        </pc:sldMkLst>
      </pc:sldChg>
      <pc:sldChg chg="modSp add mod ord">
        <pc:chgData name="髙橋 龍之介" userId="fb5f63bb-e374-4d84-bb7e-658c95b10222" providerId="ADAL" clId="{8DC92E48-114C-2749-83E8-0844B5ECAA25}" dt="2023-12-08T07:48:01.628" v="466" actId="207"/>
        <pc:sldMkLst>
          <pc:docMk/>
          <pc:sldMk cId="1534784274" sldId="274"/>
        </pc:sldMkLst>
        <pc:spChg chg="mod">
          <ac:chgData name="髙橋 龍之介" userId="fb5f63bb-e374-4d84-bb7e-658c95b10222" providerId="ADAL" clId="{8DC92E48-114C-2749-83E8-0844B5ECAA25}" dt="2023-12-08T07:48:01.628" v="466" actId="207"/>
          <ac:spMkLst>
            <pc:docMk/>
            <pc:sldMk cId="1534784274" sldId="274"/>
            <ac:spMk id="5" creationId="{C983CD36-1C1E-D848-FF73-A21A11B2FB4B}"/>
          </ac:spMkLst>
        </pc:spChg>
      </pc:sldChg>
      <pc:sldChg chg="addSp modSp add mod">
        <pc:chgData name="髙橋 龍之介" userId="fb5f63bb-e374-4d84-bb7e-658c95b10222" providerId="ADAL" clId="{8DC92E48-114C-2749-83E8-0844B5ECAA25}" dt="2023-12-08T07:50:52.030" v="666" actId="2710"/>
        <pc:sldMkLst>
          <pc:docMk/>
          <pc:sldMk cId="596976398" sldId="275"/>
        </pc:sldMkLst>
        <pc:spChg chg="add mod">
          <ac:chgData name="髙橋 龍之介" userId="fb5f63bb-e374-4d84-bb7e-658c95b10222" providerId="ADAL" clId="{8DC92E48-114C-2749-83E8-0844B5ECAA25}" dt="2023-12-08T07:50:01.403" v="636" actId="1076"/>
          <ac:spMkLst>
            <pc:docMk/>
            <pc:sldMk cId="596976398" sldId="275"/>
            <ac:spMk id="2" creationId="{70BB5D9F-99FD-0556-4CD5-3F93CF1E4BEB}"/>
          </ac:spMkLst>
        </pc:spChg>
        <pc:spChg chg="mod">
          <ac:chgData name="髙橋 龍之介" userId="fb5f63bb-e374-4d84-bb7e-658c95b10222" providerId="ADAL" clId="{8DC92E48-114C-2749-83E8-0844B5ECAA25}" dt="2023-12-08T07:49:24.037" v="563" actId="1076"/>
          <ac:spMkLst>
            <pc:docMk/>
            <pc:sldMk cId="596976398" sldId="275"/>
            <ac:spMk id="3" creationId="{19C03098-EB7F-CA40-52F4-240B0EE5E53C}"/>
          </ac:spMkLst>
        </pc:spChg>
        <pc:spChg chg="mod">
          <ac:chgData name="髙橋 龍之介" userId="fb5f63bb-e374-4d84-bb7e-658c95b10222" providerId="ADAL" clId="{8DC92E48-114C-2749-83E8-0844B5ECAA25}" dt="2023-12-08T07:50:52.030" v="666" actId="2710"/>
          <ac:spMkLst>
            <pc:docMk/>
            <pc:sldMk cId="596976398" sldId="275"/>
            <ac:spMk id="5" creationId="{C983CD36-1C1E-D848-FF73-A21A11B2FB4B}"/>
          </ac:spMkLst>
        </pc:spChg>
      </pc:sldChg>
    </pc:docChg>
  </pc:docChgLst>
  <pc:docChgLst>
    <pc:chgData name="髙橋 龍之介" userId="S::ttc22c1010014@edu.tech.ac.jp::fb5f63bb-e374-4d84-bb7e-658c95b10222" providerId="AD" clId="Web-{B3B4748D-8D8C-4197-8CD0-140F55F96FCB}"/>
    <pc:docChg chg="delSld modSld">
      <pc:chgData name="髙橋 龍之介" userId="S::ttc22c1010014@edu.tech.ac.jp::fb5f63bb-e374-4d84-bb7e-658c95b10222" providerId="AD" clId="Web-{B3B4748D-8D8C-4197-8CD0-140F55F96FCB}" dt="2023-10-12T14:41:26.898" v="4"/>
      <pc:docMkLst>
        <pc:docMk/>
      </pc:docMkLst>
      <pc:sldChg chg="del">
        <pc:chgData name="髙橋 龍之介" userId="S::ttc22c1010014@edu.tech.ac.jp::fb5f63bb-e374-4d84-bb7e-658c95b10222" providerId="AD" clId="Web-{B3B4748D-8D8C-4197-8CD0-140F55F96FCB}" dt="2023-10-12T14:41:22.070" v="2"/>
        <pc:sldMkLst>
          <pc:docMk/>
          <pc:sldMk cId="3303306075" sldId="258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1"/>
        <pc:sldMkLst>
          <pc:docMk/>
          <pc:sldMk cId="3543509667" sldId="259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0"/>
        <pc:sldMkLst>
          <pc:docMk/>
          <pc:sldMk cId="76414618" sldId="260"/>
        </pc:sldMkLst>
      </pc:sldChg>
      <pc:sldChg chg="delSp">
        <pc:chgData name="髙橋 龍之介" userId="S::ttc22c1010014@edu.tech.ac.jp::fb5f63bb-e374-4d84-bb7e-658c95b10222" providerId="AD" clId="Web-{B3B4748D-8D8C-4197-8CD0-140F55F96FCB}" dt="2023-10-12T14:41:26.898" v="4"/>
        <pc:sldMkLst>
          <pc:docMk/>
          <pc:sldMk cId="675724547" sldId="261"/>
        </pc:sldMkLst>
        <pc:spChg chg="del">
          <ac:chgData name="髙橋 龍之介" userId="S::ttc22c1010014@edu.tech.ac.jp::fb5f63bb-e374-4d84-bb7e-658c95b10222" providerId="AD" clId="Web-{B3B4748D-8D8C-4197-8CD0-140F55F96FCB}" dt="2023-10-12T14:41:26.898" v="4"/>
          <ac:spMkLst>
            <pc:docMk/>
            <pc:sldMk cId="675724547" sldId="261"/>
            <ac:spMk id="5" creationId="{ACA6BE9D-D093-F8AF-912B-29AD1C9B8524}"/>
          </ac:spMkLst>
        </pc:spChg>
        <pc:picChg chg="del">
          <ac:chgData name="髙橋 龍之介" userId="S::ttc22c1010014@edu.tech.ac.jp::fb5f63bb-e374-4d84-bb7e-658c95b10222" providerId="AD" clId="Web-{B3B4748D-8D8C-4197-8CD0-140F55F96FCB}" dt="2023-10-12T14:41:24.039" v="3"/>
          <ac:picMkLst>
            <pc:docMk/>
            <pc:sldMk cId="675724547" sldId="261"/>
            <ac:picMk id="4" creationId="{B18DDC5B-0759-C11A-38D5-00E0FC3AE7FF}"/>
          </ac:picMkLst>
        </pc:picChg>
      </pc:sldChg>
    </pc:docChg>
  </pc:docChgLst>
  <pc:docChgLst>
    <pc:chgData name="髙橋 龍之介" userId="fb5f63bb-e374-4d84-bb7e-658c95b10222" providerId="ADAL" clId="{1DF4B048-CC4D-B74D-B4AC-B706AF1A66B2}"/>
    <pc:docChg chg="modSld">
      <pc:chgData name="髙橋 龍之介" userId="fb5f63bb-e374-4d84-bb7e-658c95b10222" providerId="ADAL" clId="{1DF4B048-CC4D-B74D-B4AC-B706AF1A66B2}" dt="2023-10-10T14:07:06.453" v="6" actId="20577"/>
      <pc:docMkLst>
        <pc:docMk/>
      </pc:docMkLst>
      <pc:sldChg chg="modSp">
        <pc:chgData name="髙橋 龍之介" userId="fb5f63bb-e374-4d84-bb7e-658c95b10222" providerId="ADAL" clId="{1DF4B048-CC4D-B74D-B4AC-B706AF1A66B2}" dt="2023-10-10T14:07:06.453" v="6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1DF4B048-CC4D-B74D-B4AC-B706AF1A66B2}" dt="2023-10-10T14:07:06.453" v="6" actId="20577"/>
          <ac:spMkLst>
            <pc:docMk/>
            <pc:sldMk cId="3303306075" sldId="258"/>
            <ac:spMk id="5" creationId="{0402BC83-D2E6-FE4E-9672-F7104468CD4A}"/>
          </ac:spMkLst>
        </pc:spChg>
      </pc:sldChg>
    </pc:docChg>
  </pc:docChgLst>
  <pc:docChgLst>
    <pc:chgData name="髙橋 龍之介" userId="fb5f63bb-e374-4d84-bb7e-658c95b10222" providerId="ADAL" clId="{24F36EE0-B337-694E-99DC-5C99796D63C1}"/>
    <pc:docChg chg="custSel modSld">
      <pc:chgData name="髙橋 龍之介" userId="fb5f63bb-e374-4d84-bb7e-658c95b10222" providerId="ADAL" clId="{24F36EE0-B337-694E-99DC-5C99796D63C1}" dt="2023-10-12T16:54:34.892" v="8" actId="1076"/>
      <pc:docMkLst>
        <pc:docMk/>
      </pc:docMkLst>
      <pc:sldChg chg="modSp mod">
        <pc:chgData name="髙橋 龍之介" userId="fb5f63bb-e374-4d84-bb7e-658c95b10222" providerId="ADAL" clId="{24F36EE0-B337-694E-99DC-5C99796D63C1}" dt="2023-10-12T16:54:21.212" v="3" actId="20577"/>
        <pc:sldMkLst>
          <pc:docMk/>
          <pc:sldMk cId="1404375184" sldId="262"/>
        </pc:sldMkLst>
        <pc:spChg chg="mod">
          <ac:chgData name="髙橋 龍之介" userId="fb5f63bb-e374-4d84-bb7e-658c95b10222" providerId="ADAL" clId="{24F36EE0-B337-694E-99DC-5C99796D63C1}" dt="2023-10-12T16:54:21.212" v="3" actId="20577"/>
          <ac:spMkLst>
            <pc:docMk/>
            <pc:sldMk cId="1404375184" sldId="262"/>
            <ac:spMk id="4" creationId="{4D19DEF6-BDBC-1373-C5B6-19DB2CC8175D}"/>
          </ac:spMkLst>
        </pc:spChg>
      </pc:sldChg>
      <pc:sldChg chg="delSp modSp mod">
        <pc:chgData name="髙橋 龍之介" userId="fb5f63bb-e374-4d84-bb7e-658c95b10222" providerId="ADAL" clId="{24F36EE0-B337-694E-99DC-5C99796D63C1}" dt="2023-10-12T16:54:34.892" v="8" actId="1076"/>
        <pc:sldMkLst>
          <pc:docMk/>
          <pc:sldMk cId="3065344929" sldId="267"/>
        </pc:sldMkLst>
        <pc:spChg chg="mod">
          <ac:chgData name="髙橋 龍之介" userId="fb5f63bb-e374-4d84-bb7e-658c95b10222" providerId="ADAL" clId="{24F36EE0-B337-694E-99DC-5C99796D63C1}" dt="2023-10-12T16:54:34.892" v="8" actId="1076"/>
          <ac:spMkLst>
            <pc:docMk/>
            <pc:sldMk cId="3065344929" sldId="267"/>
            <ac:spMk id="3" creationId="{8ED80A17-7122-2BFC-FA44-B655A17D05F5}"/>
          </ac:spMkLst>
        </pc:spChg>
        <pc:spChg chg="del">
          <ac:chgData name="髙橋 龍之介" userId="fb5f63bb-e374-4d84-bb7e-658c95b10222" providerId="ADAL" clId="{24F36EE0-B337-694E-99DC-5C99796D63C1}" dt="2023-10-12T16:54:28.651" v="5" actId="478"/>
          <ac:spMkLst>
            <pc:docMk/>
            <pc:sldMk cId="3065344929" sldId="267"/>
            <ac:spMk id="4" creationId="{4D19DEF6-BDBC-1373-C5B6-19DB2CC8175D}"/>
          </ac:spMkLst>
        </pc:spChg>
        <pc:spChg chg="del">
          <ac:chgData name="髙橋 龍之介" userId="fb5f63bb-e374-4d84-bb7e-658c95b10222" providerId="ADAL" clId="{24F36EE0-B337-694E-99DC-5C99796D63C1}" dt="2023-10-12T16:54:27.137" v="4" actId="478"/>
          <ac:spMkLst>
            <pc:docMk/>
            <pc:sldMk cId="3065344929" sldId="267"/>
            <ac:spMk id="5" creationId="{D1591A39-D30F-EDFB-6B8C-1E0AECB85087}"/>
          </ac:spMkLst>
        </pc:spChg>
        <pc:spChg chg="del mod">
          <ac:chgData name="髙橋 龍之介" userId="fb5f63bb-e374-4d84-bb7e-658c95b10222" providerId="ADAL" clId="{24F36EE0-B337-694E-99DC-5C99796D63C1}" dt="2023-10-12T16:54:32.029" v="7" actId="478"/>
          <ac:spMkLst>
            <pc:docMk/>
            <pc:sldMk cId="3065344929" sldId="267"/>
            <ac:spMk id="6" creationId="{329727C4-A8C6-7094-E382-12CE8220F3C7}"/>
          </ac:spMkLst>
        </pc:spChg>
      </pc:sldChg>
    </pc:docChg>
  </pc:docChgLst>
  <pc:docChgLst>
    <pc:chgData name="髙橋 龍之介" userId="fb5f63bb-e374-4d84-bb7e-658c95b10222" providerId="ADAL" clId="{12923018-0CCE-1148-B1CC-2758B8AE714E}"/>
    <pc:docChg chg="modSld">
      <pc:chgData name="髙橋 龍之介" userId="fb5f63bb-e374-4d84-bb7e-658c95b10222" providerId="ADAL" clId="{12923018-0CCE-1148-B1CC-2758B8AE714E}" dt="2023-10-27T11:47:51.241" v="6" actId="1076"/>
      <pc:docMkLst>
        <pc:docMk/>
      </pc:docMkLst>
      <pc:sldChg chg="modSp mod modNotesTx">
        <pc:chgData name="髙橋 龍之介" userId="fb5f63bb-e374-4d84-bb7e-658c95b10222" providerId="ADAL" clId="{12923018-0CCE-1148-B1CC-2758B8AE714E}" dt="2023-10-27T11:47:51.241" v="6" actId="1076"/>
        <pc:sldMkLst>
          <pc:docMk/>
          <pc:sldMk cId="1404375184" sldId="262"/>
        </pc:sldMkLst>
        <pc:spChg chg="mod">
          <ac:chgData name="髙橋 龍之介" userId="fb5f63bb-e374-4d84-bb7e-658c95b10222" providerId="ADAL" clId="{12923018-0CCE-1148-B1CC-2758B8AE714E}" dt="2023-10-27T11:47:51.241" v="6" actId="1076"/>
          <ac:spMkLst>
            <pc:docMk/>
            <pc:sldMk cId="1404375184" sldId="262"/>
            <ac:spMk id="5" creationId="{D1591A39-D30F-EDFB-6B8C-1E0AECB85087}"/>
          </ac:spMkLst>
        </pc:spChg>
      </pc:sldChg>
      <pc:sldChg chg="modNotesTx">
        <pc:chgData name="髙橋 龍之介" userId="fb5f63bb-e374-4d84-bb7e-658c95b10222" providerId="ADAL" clId="{12923018-0CCE-1148-B1CC-2758B8AE714E}" dt="2023-10-19T14:39:04.557" v="1" actId="20577"/>
        <pc:sldMkLst>
          <pc:docMk/>
          <pc:sldMk cId="2719060405" sldId="263"/>
        </pc:sldMkLst>
      </pc:sldChg>
      <pc:sldChg chg="modNotesTx">
        <pc:chgData name="髙橋 龍之介" userId="fb5f63bb-e374-4d84-bb7e-658c95b10222" providerId="ADAL" clId="{12923018-0CCE-1148-B1CC-2758B8AE714E}" dt="2023-10-19T14:39:07.156" v="2" actId="20577"/>
        <pc:sldMkLst>
          <pc:docMk/>
          <pc:sldMk cId="395132968" sldId="265"/>
        </pc:sldMkLst>
      </pc:sldChg>
      <pc:sldChg chg="modNotesTx">
        <pc:chgData name="髙橋 龍之介" userId="fb5f63bb-e374-4d84-bb7e-658c95b10222" providerId="ADAL" clId="{12923018-0CCE-1148-B1CC-2758B8AE714E}" dt="2023-10-19T14:39:10.296" v="3" actId="20577"/>
        <pc:sldMkLst>
          <pc:docMk/>
          <pc:sldMk cId="3065344929" sldId="267"/>
        </pc:sldMkLst>
      </pc:sldChg>
    </pc:docChg>
  </pc:docChgLst>
  <pc:docChgLst>
    <pc:chgData name="髙橋 龍之介" userId="fb5f63bb-e374-4d84-bb7e-658c95b10222" providerId="ADAL" clId="{6B3D5E0D-9D9B-CC40-81A6-5A5C4C1C233A}"/>
    <pc:docChg chg="undo custSel modSld">
      <pc:chgData name="髙橋 龍之介" userId="fb5f63bb-e374-4d84-bb7e-658c95b10222" providerId="ADAL" clId="{6B3D5E0D-9D9B-CC40-81A6-5A5C4C1C233A}" dt="2023-10-12T11:57:25.273" v="1434" actId="20577"/>
      <pc:docMkLst>
        <pc:docMk/>
      </pc:docMkLst>
      <pc:sldChg chg="modSp mod modNotesTx">
        <pc:chgData name="髙橋 龍之介" userId="fb5f63bb-e374-4d84-bb7e-658c95b10222" providerId="ADAL" clId="{6B3D5E0D-9D9B-CC40-81A6-5A5C4C1C233A}" dt="2023-10-12T11:54:10.991" v="648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6B3D5E0D-9D9B-CC40-81A6-5A5C4C1C233A}" dt="2023-10-09T15:09:43.134" v="10" actId="1038"/>
          <ac:spMkLst>
            <pc:docMk/>
            <pc:sldMk cId="3303306075" sldId="258"/>
            <ac:spMk id="9" creationId="{A8E64F11-44E7-BD32-8F89-D36CE4289DB4}"/>
          </ac:spMkLst>
        </pc:spChg>
      </pc:sldChg>
      <pc:sldChg chg="modNotesTx">
        <pc:chgData name="髙橋 龍之介" userId="fb5f63bb-e374-4d84-bb7e-658c95b10222" providerId="ADAL" clId="{6B3D5E0D-9D9B-CC40-81A6-5A5C4C1C233A}" dt="2023-10-12T11:54:53.399" v="805" actId="20577"/>
        <pc:sldMkLst>
          <pc:docMk/>
          <pc:sldMk cId="3543509667" sldId="259"/>
        </pc:sldMkLst>
      </pc:sldChg>
      <pc:sldChg chg="modNotesTx">
        <pc:chgData name="髙橋 龍之介" userId="fb5f63bb-e374-4d84-bb7e-658c95b10222" providerId="ADAL" clId="{6B3D5E0D-9D9B-CC40-81A6-5A5C4C1C233A}" dt="2023-10-12T11:56:05.846" v="1096" actId="20577"/>
        <pc:sldMkLst>
          <pc:docMk/>
          <pc:sldMk cId="76414618" sldId="260"/>
        </pc:sldMkLst>
      </pc:sldChg>
      <pc:sldChg chg="modNotesTx">
        <pc:chgData name="髙橋 龍之介" userId="fb5f63bb-e374-4d84-bb7e-658c95b10222" providerId="ADAL" clId="{6B3D5E0D-9D9B-CC40-81A6-5A5C4C1C233A}" dt="2023-10-12T11:57:25.273" v="1434" actId="20577"/>
        <pc:sldMkLst>
          <pc:docMk/>
          <pc:sldMk cId="675724547" sldId="261"/>
        </pc:sldMkLst>
      </pc:sldChg>
    </pc:docChg>
  </pc:docChgLst>
  <pc:docChgLst>
    <pc:chgData name="髙橋 龍之介" userId="fb5f63bb-e374-4d84-bb7e-658c95b10222" providerId="ADAL" clId="{EA8A59A7-AE90-FC4D-99BB-E69B622A5C6F}"/>
    <pc:docChg chg="addSld delSld">
      <pc:chgData name="髙橋 龍之介" userId="fb5f63bb-e374-4d84-bb7e-658c95b10222" providerId="ADAL" clId="{EA8A59A7-AE90-FC4D-99BB-E69B622A5C6F}" dt="2023-10-12T14:39:21.128" v="1" actId="2696"/>
      <pc:docMkLst>
        <pc:docMk/>
      </pc:docMkLst>
      <pc:sldChg chg="add del">
        <pc:chgData name="髙橋 龍之介" userId="fb5f63bb-e374-4d84-bb7e-658c95b10222" providerId="ADAL" clId="{EA8A59A7-AE90-FC4D-99BB-E69B622A5C6F}" dt="2023-10-12T14:39:21.128" v="1" actId="2696"/>
        <pc:sldMkLst>
          <pc:docMk/>
          <pc:sldMk cId="2928767173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BFC4-8BCF-8544-91EA-35D9E63748D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037AF-0995-9040-947F-44CE263F8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4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267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99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626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7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3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77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1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2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03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9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070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57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435A6-8026-F259-93DE-77E086A76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1C433A-064A-5DD7-90F9-125CADC2E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40627-E234-DEFF-A7FD-F27949C0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566A0-86B5-6886-0C26-11FEFE4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632DD-3446-996F-D336-FD5B5753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43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F0034-9BCD-B0A4-845B-0FD8FD0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D2238C-5FA7-DB5D-4ECE-FCF857C8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6B362-055B-171B-2133-671A0299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910B6-698F-DD0F-7CA8-92C9D31C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E9E5B4-090E-D994-D854-EE4A9979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3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365C73-337B-5330-68DA-3CE3BD9F9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64C21D-12A9-B7CE-8BDD-FD115568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08DC4-53C9-ACA2-CA02-8D259F2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C3A76-ED36-593D-02C0-761254F1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485F3-D436-21AC-6EBF-940DA35D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07BC8-24A9-0001-EA45-C4C83AD5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E7A86-B2DE-6CA6-8296-13F360D3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A961E-69A2-AA69-C44E-5E56ABA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55605-C4F2-ACA9-23FE-A2DC936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AED2-7C61-6753-BCA9-3B65F4A3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1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4A82E-45E0-3EC8-5B7E-E5B5D9DF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4625F-679C-CF18-2C6E-C60EFE8C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2E10C1-0434-346E-AD73-931099B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DA47C-1E4A-E4B8-9FF0-A922A797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C5131-1764-4EB5-80BF-2EA5F1D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9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BA84-2DF7-1847-8689-38ECE072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ED2A7-0E6F-BFC9-13B6-CE15211A3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2234B-9141-5B4F-44E2-F7F15342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44B67-5171-F607-2C3A-7FA287C5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63BBEC-322D-632A-1EC2-7FA1795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D37D5-7C68-8A2B-D315-485AF0B7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2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C3279-1772-1846-42B9-6D3FAC93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47AFE-7B73-3AAA-6C23-4ECBB8D7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FE717D-FF06-92D7-04A4-66C86B16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F91E5-BB8A-6B26-1442-9430D06D3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085107-4143-AF6B-42A2-C89DB6E2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FBBCDF-DEEC-2BF3-5998-B645D75F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750175-605E-FAC5-42D7-669B0B9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3B1FFA-9C59-9192-A8B6-4D4CA4DA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ACDC4-58EB-17DF-A793-094E05BC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03DA7F-5612-7078-D131-AF699803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1848A2-8E5D-D5E3-1649-0AEA4A8E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387D4-7002-7A2C-6EBC-7D1D7253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E24C3E-14A6-2846-EB34-FEC23FA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EB7AFC-2A80-489C-2E0C-6335362E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D8668-1E6D-C7E8-B1F6-441E1BF5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2CCDD-9714-9418-A22A-0BD0D59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B2343-30B0-26D5-81F9-E316F3E6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41190A-60AF-0795-D63E-AF5A915E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9959D-B332-6121-69A1-5B4F2A2B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BF680-2EB9-9B30-557E-6724A797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8A48B-8E46-2ADB-4C55-A8E722EB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3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AE69B-E093-DAD4-AE47-80EAC44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B6E0FA-6515-9E95-818D-A599DA4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5D0BF-6614-AFCB-DFB6-6E375355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F7B1F-9C27-4192-4F3E-B4CAA0B9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734563-F05D-FFC9-B30B-6429CF92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228DDF-3FB5-E2F4-EBC3-DF78BA3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D6BC">
                <a:lumMod val="100000"/>
              </a:srgbClr>
            </a:gs>
            <a:gs pos="100000">
              <a:srgbClr val="47585C"/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6C3EAD-6149-B714-1C15-38B92E04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B5694-E903-8FA0-8BE4-78A7A36A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01774-EE5F-4AEA-6A19-D842BDD2A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3C06-3E6E-F940-8091-8FF1E7510D7E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C0010-DF40-6DE4-316E-C30FF939B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146B-ACBB-E4DC-8F47-425D2737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1771743" y="276728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最近気になっている技術</a:t>
            </a:r>
            <a:endParaRPr kumimoji="1" lang="ja-JP" altLang="en-US" sz="60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9DEF6-BDBC-1373-C5B6-19DB2CC8175D}"/>
              </a:ext>
            </a:extLst>
          </p:cNvPr>
          <p:cNvSpPr txBox="1"/>
          <p:nvPr/>
        </p:nvSpPr>
        <p:spPr>
          <a:xfrm>
            <a:off x="10689141" y="182591"/>
            <a:ext cx="1406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2023/12/14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591A39-D30F-EDFB-6B8C-1E0AECB85087}"/>
              </a:ext>
            </a:extLst>
          </p:cNvPr>
          <p:cNvSpPr txBox="1"/>
          <p:nvPr/>
        </p:nvSpPr>
        <p:spPr>
          <a:xfrm>
            <a:off x="96704" y="199239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LT</a:t>
            </a:r>
            <a:r>
              <a:rPr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サークル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9727C4-A8C6-7094-E382-12CE8220F3C7}"/>
              </a:ext>
            </a:extLst>
          </p:cNvPr>
          <p:cNvSpPr txBox="1"/>
          <p:nvPr/>
        </p:nvSpPr>
        <p:spPr>
          <a:xfrm>
            <a:off x="10189005" y="633685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SIT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 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高橋 龍之介</a:t>
            </a:r>
          </a:p>
        </p:txBody>
      </p:sp>
    </p:spTree>
    <p:extLst>
      <p:ext uri="{BB962C8B-B14F-4D97-AF65-F5344CB8AC3E}">
        <p14:creationId xmlns:p14="http://schemas.microsoft.com/office/powerpoint/2010/main" val="140437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C03098-EB7F-CA40-52F4-240B0EE5E53C}"/>
              </a:ext>
            </a:extLst>
          </p:cNvPr>
          <p:cNvSpPr txBox="1"/>
          <p:nvPr/>
        </p:nvSpPr>
        <p:spPr>
          <a:xfrm>
            <a:off x="4645921" y="307108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T3 Stack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83CD36-1C1E-D848-FF73-A21A11B2FB4B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フルスタックで</a:t>
            </a:r>
            <a:endParaRPr lang="en-US" altLang="ja-JP" sz="66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 algn="ctr"/>
            <a:r>
              <a:rPr lang="ja-JP" altLang="en-US" sz="6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タイプセーフな</a:t>
            </a:r>
            <a:endParaRPr lang="en-US" altLang="ja-JP" sz="66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Web</a:t>
            </a:r>
            <a:r>
              <a:rPr lang="ja-JP" altLang="en-US" sz="6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アプリ</a:t>
            </a:r>
            <a:endParaRPr lang="en-US" altLang="ja-JP" sz="66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78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C03098-EB7F-CA40-52F4-240B0EE5E53C}"/>
              </a:ext>
            </a:extLst>
          </p:cNvPr>
          <p:cNvSpPr txBox="1"/>
          <p:nvPr/>
        </p:nvSpPr>
        <p:spPr>
          <a:xfrm>
            <a:off x="3531836" y="2767280"/>
            <a:ext cx="5128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T3 Stack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83CD36-1C1E-D848-FF73-A21A11B2FB4B}"/>
              </a:ext>
            </a:extLst>
          </p:cNvPr>
          <p:cNvSpPr txBox="1"/>
          <p:nvPr/>
        </p:nvSpPr>
        <p:spPr>
          <a:xfrm>
            <a:off x="0" y="4710825"/>
            <a:ext cx="12192000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まだ実験的な内容も多く、情報も少ない。</a:t>
            </a:r>
            <a:endParaRPr lang="en-US" altLang="ja-JP" sz="28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使う際は</a:t>
            </a:r>
            <a:r>
              <a:rPr lang="en-US" altLang="ja-JP" sz="28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自己責任で！</a:t>
            </a:r>
            <a:endParaRPr lang="en-US" altLang="ja-JP" sz="28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B5D9F-99FD-0556-4CD5-3F93CF1E4BEB}"/>
              </a:ext>
            </a:extLst>
          </p:cNvPr>
          <p:cNvSpPr txBox="1"/>
          <p:nvPr/>
        </p:nvSpPr>
        <p:spPr>
          <a:xfrm>
            <a:off x="0" y="162395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とっても便利で、革新的な技術だけど、</a:t>
            </a:r>
            <a:endParaRPr lang="en-US" altLang="ja-JP" sz="28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97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1771739" y="3044279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30653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E3FE6D-B8AC-1BD3-C040-922BA55D632A}"/>
              </a:ext>
            </a:extLst>
          </p:cNvPr>
          <p:cNvSpPr txBox="1"/>
          <p:nvPr/>
        </p:nvSpPr>
        <p:spPr>
          <a:xfrm>
            <a:off x="1771738" y="2921168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ソフトウェアエンジニア</a:t>
            </a:r>
            <a:endParaRPr kumimoji="1" lang="ja-JP" altLang="en-US" sz="60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3AB7F7-35AE-823E-2B5E-2CD59936762D}"/>
              </a:ext>
            </a:extLst>
          </p:cNvPr>
          <p:cNvSpPr txBox="1"/>
          <p:nvPr/>
        </p:nvSpPr>
        <p:spPr>
          <a:xfrm>
            <a:off x="3434854" y="1653646"/>
            <a:ext cx="532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Web</a:t>
            </a:r>
            <a:r>
              <a:rPr lang="ja-JP" altLang="en-US" sz="3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アプリケーション開発</a:t>
            </a:r>
            <a:endParaRPr lang="en-US" altLang="ja-JP" sz="32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06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E3FE6D-B8AC-1BD3-C040-922BA55D632A}"/>
              </a:ext>
            </a:extLst>
          </p:cNvPr>
          <p:cNvSpPr txBox="1"/>
          <p:nvPr/>
        </p:nvSpPr>
        <p:spPr>
          <a:xfrm>
            <a:off x="3031698" y="1922818"/>
            <a:ext cx="6128601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6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フルスタック</a:t>
            </a:r>
            <a:endParaRPr kumimoji="1" lang="en-US" altLang="ja-JP" sz="66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型安全</a:t>
            </a:r>
            <a:endParaRPr lang="en-US" altLang="ja-JP" sz="66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3AB7F7-35AE-823E-2B5E-2CD59936762D}"/>
              </a:ext>
            </a:extLst>
          </p:cNvPr>
          <p:cNvSpPr txBox="1"/>
          <p:nvPr/>
        </p:nvSpPr>
        <p:spPr>
          <a:xfrm>
            <a:off x="3434854" y="543303"/>
            <a:ext cx="532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Web</a:t>
            </a:r>
            <a:r>
              <a:rPr lang="ja-JP" altLang="en-US" sz="3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アプリケーション開発</a:t>
            </a:r>
            <a:endParaRPr lang="en-US" altLang="ja-JP" sz="32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42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92F50C-1462-A55E-5908-0C40CE503E06}"/>
              </a:ext>
            </a:extLst>
          </p:cNvPr>
          <p:cNvSpPr txBox="1"/>
          <p:nvPr/>
        </p:nvSpPr>
        <p:spPr>
          <a:xfrm>
            <a:off x="3531836" y="2767280"/>
            <a:ext cx="5128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T3 Stack</a:t>
            </a:r>
          </a:p>
        </p:txBody>
      </p:sp>
    </p:spTree>
    <p:extLst>
      <p:ext uri="{BB962C8B-B14F-4D97-AF65-F5344CB8AC3E}">
        <p14:creationId xmlns:p14="http://schemas.microsoft.com/office/powerpoint/2010/main" val="39513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92F50C-1462-A55E-5908-0C40CE503E06}"/>
              </a:ext>
            </a:extLst>
          </p:cNvPr>
          <p:cNvSpPr txBox="1"/>
          <p:nvPr/>
        </p:nvSpPr>
        <p:spPr>
          <a:xfrm>
            <a:off x="4645921" y="307108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T3 Stack</a:t>
            </a:r>
          </a:p>
        </p:txBody>
      </p:sp>
      <p:pic>
        <p:nvPicPr>
          <p:cNvPr id="4" name="図 3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A95B0A1F-F1E1-1AB0-D8F7-C8380C45E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195"/>
          <a:stretch/>
        </p:blipFill>
        <p:spPr>
          <a:xfrm>
            <a:off x="1396295" y="1984805"/>
            <a:ext cx="9399403" cy="738779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AA602A-C2E2-14A1-A43A-579EC643EB89}"/>
              </a:ext>
            </a:extLst>
          </p:cNvPr>
          <p:cNvSpPr txBox="1"/>
          <p:nvPr/>
        </p:nvSpPr>
        <p:spPr>
          <a:xfrm>
            <a:off x="4304480" y="1425264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https://create.t3.gg/</a:t>
            </a:r>
          </a:p>
        </p:txBody>
      </p:sp>
    </p:spTree>
    <p:extLst>
      <p:ext uri="{BB962C8B-B14F-4D97-AF65-F5344CB8AC3E}">
        <p14:creationId xmlns:p14="http://schemas.microsoft.com/office/powerpoint/2010/main" val="256679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C03098-EB7F-CA40-52F4-240B0EE5E53C}"/>
              </a:ext>
            </a:extLst>
          </p:cNvPr>
          <p:cNvSpPr txBox="1"/>
          <p:nvPr/>
        </p:nvSpPr>
        <p:spPr>
          <a:xfrm>
            <a:off x="4645921" y="307108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T3 Stack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83CD36-1C1E-D848-FF73-A21A11B2FB4B}"/>
              </a:ext>
            </a:extLst>
          </p:cNvPr>
          <p:cNvSpPr txBox="1"/>
          <p:nvPr/>
        </p:nvSpPr>
        <p:spPr>
          <a:xfrm>
            <a:off x="809934" y="2967335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最新のおすすめ技術セットパック</a:t>
            </a:r>
          </a:p>
        </p:txBody>
      </p:sp>
    </p:spTree>
    <p:extLst>
      <p:ext uri="{BB962C8B-B14F-4D97-AF65-F5344CB8AC3E}">
        <p14:creationId xmlns:p14="http://schemas.microsoft.com/office/powerpoint/2010/main" val="204075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A95B0A1F-F1E1-1AB0-D8F7-C8380C45E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57" b="28229"/>
          <a:stretch/>
        </p:blipFill>
        <p:spPr>
          <a:xfrm>
            <a:off x="556250" y="1404720"/>
            <a:ext cx="11079494" cy="462607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F4130-34B1-459C-607F-2C8A39CBFB34}"/>
              </a:ext>
            </a:extLst>
          </p:cNvPr>
          <p:cNvSpPr txBox="1"/>
          <p:nvPr/>
        </p:nvSpPr>
        <p:spPr>
          <a:xfrm>
            <a:off x="4645921" y="307108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T3 Stack</a:t>
            </a:r>
          </a:p>
        </p:txBody>
      </p:sp>
    </p:spTree>
    <p:extLst>
      <p:ext uri="{BB962C8B-B14F-4D97-AF65-F5344CB8AC3E}">
        <p14:creationId xmlns:p14="http://schemas.microsoft.com/office/powerpoint/2010/main" val="10777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48E1E622-4F11-DB64-729D-EFE175DE6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526"/>
          <a:stretch/>
        </p:blipFill>
        <p:spPr>
          <a:xfrm>
            <a:off x="1501786" y="2010915"/>
            <a:ext cx="9188420" cy="93813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6DA5F8-0996-6A1B-F006-B560AEB1C231}"/>
              </a:ext>
            </a:extLst>
          </p:cNvPr>
          <p:cNvSpPr txBox="1"/>
          <p:nvPr/>
        </p:nvSpPr>
        <p:spPr>
          <a:xfrm>
            <a:off x="4778969" y="1425264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https://</a:t>
            </a:r>
            <a:r>
              <a:rPr lang="en-US" altLang="ja-JP" sz="2400" b="1" dirty="0" err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trpc.io</a:t>
            </a:r>
            <a:r>
              <a:rPr lang="en-US" altLang="ja-JP" sz="2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/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DB5BAA-1CE9-F85D-B877-60CADD21AA2C}"/>
              </a:ext>
            </a:extLst>
          </p:cNvPr>
          <p:cNvSpPr txBox="1"/>
          <p:nvPr/>
        </p:nvSpPr>
        <p:spPr>
          <a:xfrm>
            <a:off x="3530229" y="295076"/>
            <a:ext cx="5131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 err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tRPC</a:t>
            </a:r>
            <a:r>
              <a:rPr lang="en-US" altLang="ja-JP" sz="4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- T3 Stack</a:t>
            </a:r>
          </a:p>
        </p:txBody>
      </p:sp>
    </p:spTree>
    <p:extLst>
      <p:ext uri="{BB962C8B-B14F-4D97-AF65-F5344CB8AC3E}">
        <p14:creationId xmlns:p14="http://schemas.microsoft.com/office/powerpoint/2010/main" val="154102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F4130-34B1-459C-607F-2C8A39CBFB34}"/>
              </a:ext>
            </a:extLst>
          </p:cNvPr>
          <p:cNvSpPr txBox="1"/>
          <p:nvPr/>
        </p:nvSpPr>
        <p:spPr>
          <a:xfrm>
            <a:off x="4645921" y="307108"/>
            <a:ext cx="2900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T3 Stack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4E3824-B59A-13CD-D473-0E5A0E2C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44" y="1076549"/>
            <a:ext cx="8322312" cy="618164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3557220-E699-5C3C-F02A-0B1F3A1C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44" y="1845990"/>
            <a:ext cx="8322312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9CF96EFC1FADD4983E822F1CA63D549" ma:contentTypeVersion="7" ma:contentTypeDescription="新しいドキュメントを作成します。" ma:contentTypeScope="" ma:versionID="ac287358567989779f0a38217c207c94">
  <xsd:schema xmlns:xsd="http://www.w3.org/2001/XMLSchema" xmlns:xs="http://www.w3.org/2001/XMLSchema" xmlns:p="http://schemas.microsoft.com/office/2006/metadata/properties" xmlns:ns2="fe10ff2d-ffa5-4c5f-89cf-2c98d7b9b92b" targetNamespace="http://schemas.microsoft.com/office/2006/metadata/properties" ma:root="true" ma:fieldsID="618d9304359a0677f85353193eb2a984" ns2:_="">
    <xsd:import namespace="fe10ff2d-ffa5-4c5f-89cf-2c98d7b9b9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0ff2d-ffa5-4c5f-89cf-2c98d7b9b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e10ff2d-ffa5-4c5f-89cf-2c98d7b9b92b" xsi:nil="true"/>
  </documentManagement>
</p:properties>
</file>

<file path=customXml/itemProps1.xml><?xml version="1.0" encoding="utf-8"?>
<ds:datastoreItem xmlns:ds="http://schemas.openxmlformats.org/officeDocument/2006/customXml" ds:itemID="{832A01CC-1BC0-49DC-9988-E57BC04A5DB2}">
  <ds:schemaRefs>
    <ds:schemaRef ds:uri="fe10ff2d-ffa5-4c5f-89cf-2c98d7b9b9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7FE6DFD-9B1A-4866-A436-C49D90DC80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A10CE-3CF7-40ED-B0D8-80B44588939C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fe10ff2d-ffa5-4c5f-89cf-2c98d7b9b92b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</Words>
  <Application>Microsoft Macintosh PowerPoint</Application>
  <PresentationFormat>ワイド画面</PresentationFormat>
  <Paragraphs>39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LINE Seed JP App_OTF 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髙橋 龍之介</dc:creator>
  <cp:lastModifiedBy>髙橋 龍之介</cp:lastModifiedBy>
  <cp:revision>1</cp:revision>
  <dcterms:created xsi:type="dcterms:W3CDTF">2023-10-09T13:48:13Z</dcterms:created>
  <dcterms:modified xsi:type="dcterms:W3CDTF">2023-12-08T07:50:58Z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0x010100F9CF96EFC1FADD4983E822F1CA63D549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_activity">
    <vt:lpwstr>{"FileActivityType":"9","FileActivityTimeStamp":"2023-10-12T14:21:30.157Z","FileActivityUsersOnPage":[{"DisplayName":"髙橋 龍之介","Id":"ttc22c1010014@edu.tech.ac.jp"}],"FileActivityNavigationId":null}</vt:lpwstr>
  </property>
  <property fmtid="{D5CDD505-2E9C-101B-9397-08002B2CF9AE}" pid="8" name="TriggerFlowInfo">
    <vt:lpwstr/>
  </property>
</Properties>
</file>