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13"/>
  </p:notesMasterIdLst>
  <p:handoutMasterIdLst>
    <p:handoutMasterId r:id="rId14"/>
  </p:handoutMasterIdLst>
  <p:sldIdLst>
    <p:sldId id="256" r:id="rId2"/>
    <p:sldId id="257" r:id="rId3"/>
    <p:sldId id="260" r:id="rId4"/>
    <p:sldId id="259" r:id="rId5"/>
    <p:sldId id="266" r:id="rId6"/>
    <p:sldId id="267" r:id="rId7"/>
    <p:sldId id="268" r:id="rId8"/>
    <p:sldId id="269" r:id="rId9"/>
    <p:sldId id="272" r:id="rId10"/>
    <p:sldId id="270"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82" d="100"/>
          <a:sy n="82" d="100"/>
        </p:scale>
        <p:origin x="490" y="72"/>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1268B-8AC2-4239-8FAF-7C144C210720}" type="datetimeFigureOut">
              <a:rPr lang="en-US"/>
              <a:t>6/10/2023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2BA2C8-71FC-43D0-BD87-0547616971FA}" type="slidenum">
              <a:rPr/>
              <a:t>‹#›</a:t>
            </a:fld>
            <a:endParaRPr/>
          </a:p>
        </p:txBody>
      </p:sp>
    </p:spTree>
    <p:extLst>
      <p:ext uri="{BB962C8B-B14F-4D97-AF65-F5344CB8AC3E}">
        <p14:creationId xmlns:p14="http://schemas.microsoft.com/office/powerpoint/2010/main" val="3729213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D8362-6D63-40AC-BAA9-90C3AE6D5875}" type="datetimeFigureOut">
              <a:rPr lang="en-US"/>
              <a:t>6/10/2023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539446-6953-447E-A4E3-E7CFBF870046}" type="slidenum">
              <a:rPr/>
              <a:t>‹#›</a:t>
            </a:fld>
            <a:endParaRPr/>
          </a:p>
        </p:txBody>
      </p:sp>
    </p:spTree>
    <p:extLst>
      <p:ext uri="{BB962C8B-B14F-4D97-AF65-F5344CB8AC3E}">
        <p14:creationId xmlns:p14="http://schemas.microsoft.com/office/powerpoint/2010/main" val="1423929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water3"/>
          <p:cNvSpPr/>
          <p:nvPr/>
        </p:nvSpPr>
        <p:spPr bwMode="gray">
          <a:xfrm>
            <a:off x="2552" y="5243129"/>
            <a:ext cx="12188952" cy="1614871"/>
          </a:xfrm>
          <a:prstGeom prst="rect">
            <a:avLst/>
          </a:prstGeom>
          <a:gradFill>
            <a:gsLst>
              <a:gs pos="833">
                <a:schemeClr val="accent2">
                  <a:lumMod val="60000"/>
                  <a:lumOff val="40000"/>
                  <a:alpha val="38000"/>
                </a:schemeClr>
              </a:gs>
              <a:gs pos="23000">
                <a:schemeClr val="accent2">
                  <a:lumMod val="60000"/>
                  <a:lumOff val="40000"/>
                </a:schemeClr>
              </a:gs>
              <a:gs pos="100000">
                <a:schemeClr val="accent2">
                  <a:lumMod val="20000"/>
                  <a:lumOff val="80000"/>
                  <a:alpha val="8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sky"/>
          <p:cNvSpPr/>
          <p:nvPr/>
        </p:nvSpPr>
        <p:spPr bwMode="white">
          <a:xfrm>
            <a:off x="2552" y="0"/>
            <a:ext cx="12188952" cy="5334000"/>
          </a:xfrm>
          <a:prstGeom prst="rect">
            <a:avLst/>
          </a:prstGeom>
          <a:gradFill>
            <a:gsLst>
              <a:gs pos="0">
                <a:schemeClr val="accent2">
                  <a:lumMod val="60000"/>
                  <a:lumOff val="40000"/>
                  <a:alpha val="80000"/>
                </a:schemeClr>
              </a:gs>
              <a:gs pos="99000">
                <a:schemeClr val="accent2">
                  <a:lumMod val="20000"/>
                  <a:lumOff val="80000"/>
                  <a:alpha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6" name="water2"/>
          <p:cNvPicPr>
            <a:picLocks noChangeAspect="1"/>
          </p:cNvPicPr>
          <p:nvPr/>
        </p:nvPicPr>
        <p:blipFill rotWithShape="1">
          <a:blip r:embed="rId2" cstate="print">
            <a:extLst>
              <a:ext uri="{28A0092B-C50C-407E-A947-70E740481C1C}">
                <a14:useLocalDpi xmlns:a14="http://schemas.microsoft.com/office/drawing/2010/main" val="0"/>
              </a:ext>
            </a:extLst>
          </a:blip>
          <a:srcRect l="2674" r="9901"/>
          <a:stretch/>
        </p:blipFill>
        <p:spPr bwMode="ltGray">
          <a:xfrm>
            <a:off x="-1425" y="5497897"/>
            <a:ext cx="12188952" cy="463209"/>
          </a:xfrm>
          <a:prstGeom prst="rect">
            <a:avLst/>
          </a:prstGeom>
          <a:noFill/>
          <a:ln>
            <a:noFill/>
          </a:ln>
        </p:spPr>
      </p:pic>
      <p:pic>
        <p:nvPicPr>
          <p:cNvPr id="7" name="water1"/>
          <p:cNvPicPr>
            <a:picLocks noChangeAspect="1"/>
          </p:cNvPicPr>
          <p:nvPr/>
        </p:nvPicPr>
        <p:blipFill rotWithShape="1">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l="6218" r="6356"/>
          <a:stretch/>
        </p:blipFill>
        <p:spPr bwMode="gray">
          <a:xfrm flipH="1">
            <a:off x="-1425" y="5221111"/>
            <a:ext cx="12188952" cy="268288"/>
          </a:xfrm>
          <a:prstGeom prst="rect">
            <a:avLst/>
          </a:prstGeom>
          <a:noFill/>
          <a:ln>
            <a:noFill/>
          </a:ln>
        </p:spPr>
      </p:pic>
      <p:sp>
        <p:nvSpPr>
          <p:cNvPr id="8" name="Rectangle 7"/>
          <p:cNvSpPr/>
          <p:nvPr/>
        </p:nvSpPr>
        <p:spPr>
          <a:xfrm>
            <a:off x="-1425" y="5961106"/>
            <a:ext cx="12188952" cy="896846"/>
          </a:xfrm>
          <a:prstGeom prst="rect">
            <a:avLst/>
          </a:prstGeom>
          <a:gradFill>
            <a:gsLst>
              <a:gs pos="25000">
                <a:schemeClr val="accent6">
                  <a:lumMod val="60000"/>
                  <a:lumOff val="40000"/>
                  <a:alpha val="0"/>
                </a:schemeClr>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305872" y="1309047"/>
            <a:ext cx="9602789" cy="2667000"/>
          </a:xfrm>
        </p:spPr>
        <p:txBody>
          <a:bodyPr anchor="b">
            <a:noAutofit/>
          </a:bodyPr>
          <a:lstStyle>
            <a:lvl1pPr algn="ctr">
              <a:defRPr sz="6000"/>
            </a:lvl1pPr>
          </a:lstStyle>
          <a:p>
            <a:r>
              <a:rPr lang="en-US"/>
              <a:t>Click to edit Master title style</a:t>
            </a:r>
            <a:endParaRPr/>
          </a:p>
        </p:txBody>
      </p:sp>
      <p:sp>
        <p:nvSpPr>
          <p:cNvPr id="3" name="Subtitle 2"/>
          <p:cNvSpPr>
            <a:spLocks noGrp="1"/>
          </p:cNvSpPr>
          <p:nvPr>
            <p:ph type="subTitle" idx="1"/>
          </p:nvPr>
        </p:nvSpPr>
        <p:spPr>
          <a:xfrm>
            <a:off x="1305872" y="4038600"/>
            <a:ext cx="9601200" cy="990600"/>
          </a:xfrm>
        </p:spPr>
        <p:txBody>
          <a:bodyPr>
            <a:normAutofit/>
          </a:bodyPr>
          <a:lstStyle>
            <a:lvl1pPr marL="0" indent="0" algn="ctr">
              <a:spcBef>
                <a:spcPts val="0"/>
              </a:spcBef>
              <a:buNone/>
              <a:defRPr sz="1800" cap="all" baseline="0">
                <a:solidFill>
                  <a:schemeClr val="accent2">
                    <a:lumMod val="7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294236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5F4E5243-F52A-4D37-9694-EB26C6C31910}" type="datetime1">
              <a:rPr lang="en-US"/>
              <a:t>6/10/2023</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53625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4403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440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A77B6E1-634A-48DC-9E8B-D894023267EF}" type="datetime1">
              <a:rPr lang="en-US"/>
              <a:t>6/10/2023</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35865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7B2D3E9E-A95C-48F2-B4BF-A71542E0BE9A}" type="datetime1">
              <a:rPr lang="en-US"/>
              <a:t>6/10/2023</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40508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sky"/>
          <p:cNvSpPr/>
          <p:nvPr/>
        </p:nvSpPr>
        <p:spPr>
          <a:xfrm>
            <a:off x="2552" y="-1"/>
            <a:ext cx="12188952" cy="6858002"/>
          </a:xfrm>
          <a:prstGeom prst="rect">
            <a:avLst/>
          </a:prstGeom>
          <a:gradFill>
            <a:gsLst>
              <a:gs pos="0">
                <a:schemeClr val="accent2">
                  <a:lumMod val="60000"/>
                  <a:lumOff val="40000"/>
                  <a:alpha val="80000"/>
                </a:schemeClr>
              </a:gs>
              <a:gs pos="99000">
                <a:schemeClr val="accent2">
                  <a:lumMod val="20000"/>
                  <a:lumOff val="80000"/>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2" name="Title 1"/>
          <p:cNvSpPr>
            <a:spLocks noGrp="1"/>
          </p:cNvSpPr>
          <p:nvPr>
            <p:ph type="title"/>
          </p:nvPr>
        </p:nvSpPr>
        <p:spPr>
          <a:xfrm>
            <a:off x="1293813" y="1309047"/>
            <a:ext cx="9601252" cy="2667000"/>
          </a:xfrm>
        </p:spPr>
        <p:txBody>
          <a:bodyPr anchor="b">
            <a:normAutofit/>
          </a:bodyPr>
          <a:lstStyle>
            <a:lvl1pPr algn="ctr">
              <a:defRPr sz="6000" b="0"/>
            </a:lvl1pPr>
          </a:lstStyle>
          <a:p>
            <a:r>
              <a:rPr lang="en-US"/>
              <a:t>Click to edit Master title style</a:t>
            </a:r>
            <a:endParaRPr/>
          </a:p>
        </p:txBody>
      </p:sp>
      <p:sp>
        <p:nvSpPr>
          <p:cNvPr id="3" name="Text Placeholder 2"/>
          <p:cNvSpPr>
            <a:spLocks noGrp="1"/>
          </p:cNvSpPr>
          <p:nvPr>
            <p:ph type="body" idx="1"/>
          </p:nvPr>
        </p:nvSpPr>
        <p:spPr>
          <a:xfrm>
            <a:off x="1293813" y="4038600"/>
            <a:ext cx="9601200" cy="1143000"/>
          </a:xfrm>
        </p:spPr>
        <p:txBody>
          <a:bodyPr anchor="t">
            <a:normAutofit/>
          </a:bodyPr>
          <a:lstStyle>
            <a:lvl1pPr marL="0" indent="0" algn="ctr">
              <a:spcBef>
                <a:spcPts val="0"/>
              </a:spcBef>
              <a:buNone/>
              <a:defRPr sz="2000" cap="all" baseline="0">
                <a:solidFill>
                  <a:schemeClr val="accent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A50F84E2-2D7A-43CF-AC90-352A289A783A}" type="datetime1">
              <a:rPr lang="en-US"/>
              <a:t>6/10/2023</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043559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Content Placeholder 3"/>
          <p:cNvSpPr>
            <a:spLocks noGrp="1"/>
          </p:cNvSpPr>
          <p:nvPr>
            <p:ph sz="half" idx="2"/>
          </p:nvPr>
        </p:nvSpPr>
        <p:spPr>
          <a:xfrm>
            <a:off x="6278880" y="1572768"/>
            <a:ext cx="4572000" cy="414223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1341120" y="1572768"/>
            <a:ext cx="4572000" cy="414223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F12952B5-7A2F-4CC8-B7CE-9234E21C2837}" type="datetime1">
              <a:rPr lang="en-US"/>
              <a:t>6/10/2023</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4937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341120" y="1572768"/>
            <a:ext cx="4572000" cy="766588"/>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1120" y="2365861"/>
            <a:ext cx="4572000" cy="334914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572768"/>
            <a:ext cx="4572000" cy="766588"/>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365861"/>
            <a:ext cx="4572000" cy="334914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CE1DA07A-9201-4B4B-BAF2-015AFA30F520}" type="datetime1">
              <a:rPr lang="en-US"/>
              <a:t>6/10/2023</a:t>
            </a:fld>
            <a:endParaRPr/>
          </a:p>
        </p:txBody>
      </p:sp>
      <p:sp>
        <p:nvSpPr>
          <p:cNvPr id="9" name="Slide Number Placeholder 8"/>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07237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73D7E00A-486F-4252-8B1D-E32645521F49}" type="datetime1">
              <a:rPr lang="en-US"/>
              <a:t>6/10/2023</a:t>
            </a:fld>
            <a:endParaRPr/>
          </a:p>
        </p:txBody>
      </p:sp>
      <p:sp>
        <p:nvSpPr>
          <p:cNvPr id="5" name="Slide Number Placeholder 4"/>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681886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ky"/>
          <p:cNvSpPr/>
          <p:nvPr/>
        </p:nvSpPr>
        <p:spPr>
          <a:xfrm>
            <a:off x="2552" y="-1"/>
            <a:ext cx="12188952" cy="6858002"/>
          </a:xfrm>
          <a:prstGeom prst="rect">
            <a:avLst/>
          </a:prstGeom>
          <a:gradFill>
            <a:gsLst>
              <a:gs pos="0">
                <a:schemeClr val="accent2">
                  <a:lumMod val="60000"/>
                  <a:lumOff val="40000"/>
                  <a:alpha val="80000"/>
                </a:schemeClr>
              </a:gs>
              <a:gs pos="99000">
                <a:schemeClr val="accent2">
                  <a:lumMod val="20000"/>
                  <a:lumOff val="80000"/>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8DDF5F92-E675-4B36-9A60-69A962A68675}" type="datetime1">
              <a:rPr lang="en-US"/>
              <a:t>6/10/2023</a:t>
            </a:fld>
            <a:endParaRPr/>
          </a:p>
        </p:txBody>
      </p:sp>
      <p:sp>
        <p:nvSpPr>
          <p:cNvPr id="4" name="Slide Number Placeholder 3"/>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9226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479" y="762000"/>
            <a:ext cx="3377133" cy="2743200"/>
          </a:xfrm>
        </p:spPr>
        <p:txBody>
          <a:bodyPr anchor="b">
            <a:normAutofit/>
          </a:bodyPr>
          <a:lstStyle>
            <a:lvl1pPr>
              <a:defRPr sz="3200" b="0"/>
            </a:lvl1pPr>
          </a:lstStyle>
          <a:p>
            <a:r>
              <a:rPr lang="en-US"/>
              <a:t>Click to edit Master title style</a:t>
            </a:r>
            <a:endParaRPr/>
          </a:p>
        </p:txBody>
      </p:sp>
      <p:sp>
        <p:nvSpPr>
          <p:cNvPr id="3" name="Content Placeholder 2"/>
          <p:cNvSpPr>
            <a:spLocks noGrp="1"/>
          </p:cNvSpPr>
          <p:nvPr>
            <p:ph idx="1"/>
          </p:nvPr>
        </p:nvSpPr>
        <p:spPr>
          <a:xfrm>
            <a:off x="760413" y="685800"/>
            <a:ext cx="6858000" cy="4572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7479" y="3554104"/>
            <a:ext cx="3377133" cy="1703696"/>
          </a:xfrm>
        </p:spPr>
        <p:txBody>
          <a:bodyPr>
            <a:normAutofit/>
          </a:bodyPr>
          <a:lstStyle>
            <a:lvl1pPr marL="0" indent="0">
              <a:lnSpc>
                <a:spcPct val="90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AF6E2C9B-5FA2-460D-9BE7-B0812FC2A6FF}" type="datetime1">
              <a:rPr lang="en-US"/>
              <a:t>6/10/2023</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48389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479" y="762000"/>
            <a:ext cx="3377133" cy="2743200"/>
          </a:xfrm>
        </p:spPr>
        <p:txBody>
          <a:bodyPr anchor="b">
            <a:normAutofit/>
          </a:bodyPr>
          <a:lstStyle>
            <a:lvl1pPr>
              <a:defRPr sz="34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760413" y="685800"/>
            <a:ext cx="6858000" cy="4572000"/>
          </a:xfrm>
          <a:solidFill>
            <a:schemeClr val="bg1">
              <a:lumMod val="9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7479" y="3554104"/>
            <a:ext cx="3377133" cy="1703696"/>
          </a:xfrm>
        </p:spPr>
        <p:txBody>
          <a:bodyPr>
            <a:normAutofit/>
          </a:bodyPr>
          <a:lstStyle>
            <a:lvl1pPr marL="0" indent="0">
              <a:lnSpc>
                <a:spcPct val="100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1D374940-A916-4C8B-9648-02A2D3898F9E}" type="datetime1">
              <a:rPr lang="en-US"/>
              <a:t>6/10/2023</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1661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ky"/>
          <p:cNvSpPr/>
          <p:nvPr/>
        </p:nvSpPr>
        <p:spPr>
          <a:xfrm>
            <a:off x="2552" y="-1"/>
            <a:ext cx="12188952" cy="6858002"/>
          </a:xfrm>
          <a:prstGeom prst="rect">
            <a:avLst/>
          </a:prstGeom>
          <a:gradFill>
            <a:gsLst>
              <a:gs pos="0">
                <a:schemeClr val="accent2">
                  <a:lumMod val="60000"/>
                  <a:lumOff val="40000"/>
                  <a:alpha val="58000"/>
                </a:schemeClr>
              </a:gs>
              <a:gs pos="88000">
                <a:schemeClr val="accent2">
                  <a:lumMod val="20000"/>
                  <a:lumOff val="80000"/>
                  <a:alpha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8" name="water3"/>
          <p:cNvSpPr/>
          <p:nvPr/>
        </p:nvSpPr>
        <p:spPr bwMode="gray">
          <a:xfrm>
            <a:off x="2552" y="6064101"/>
            <a:ext cx="12188952" cy="793899"/>
          </a:xfrm>
          <a:prstGeom prst="rect">
            <a:avLst/>
          </a:prstGeom>
          <a:gradFill>
            <a:gsLst>
              <a:gs pos="833">
                <a:schemeClr val="accent2">
                  <a:lumMod val="60000"/>
                  <a:lumOff val="40000"/>
                  <a:alpha val="38000"/>
                </a:schemeClr>
              </a:gs>
              <a:gs pos="49000">
                <a:schemeClr val="accent2">
                  <a:lumMod val="60000"/>
                  <a:lumOff val="40000"/>
                </a:schemeClr>
              </a:gs>
              <a:gs pos="100000">
                <a:schemeClr val="accent2">
                  <a:lumMod val="20000"/>
                  <a:lumOff val="80000"/>
                  <a:alpha val="8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water2"/>
          <p:cNvPicPr>
            <a:picLocks noChangeAspect="1"/>
          </p:cNvPicPr>
          <p:nvPr/>
        </p:nvPicPr>
        <p:blipFill rotWithShape="1">
          <a:blip r:embed="rId13" cstate="print">
            <a:extLst>
              <a:ext uri="{28A0092B-C50C-407E-A947-70E740481C1C}">
                <a14:useLocalDpi xmlns:a14="http://schemas.microsoft.com/office/drawing/2010/main" val="0"/>
              </a:ext>
            </a:extLst>
          </a:blip>
          <a:srcRect l="2674" r="9901"/>
          <a:stretch/>
        </p:blipFill>
        <p:spPr bwMode="white">
          <a:xfrm>
            <a:off x="-1425" y="6256181"/>
            <a:ext cx="12188952" cy="463209"/>
          </a:xfrm>
          <a:prstGeom prst="rect">
            <a:avLst/>
          </a:prstGeom>
          <a:noFill/>
          <a:ln>
            <a:noFill/>
          </a:ln>
        </p:spPr>
      </p:pic>
      <p:pic>
        <p:nvPicPr>
          <p:cNvPr id="10" name="water1"/>
          <p:cNvPicPr>
            <a:picLocks noChangeAspect="1"/>
          </p:cNvPicPr>
          <p:nvPr/>
        </p:nvPicPr>
        <p:blipFill rotWithShape="1">
          <a:blip r:embed="rId14" cstate="print">
            <a:duotone>
              <a:schemeClr val="accent2">
                <a:shade val="45000"/>
                <a:satMod val="135000"/>
              </a:schemeClr>
              <a:prstClr val="white"/>
            </a:duotone>
            <a:extLst>
              <a:ext uri="{28A0092B-C50C-407E-A947-70E740481C1C}">
                <a14:useLocalDpi xmlns:a14="http://schemas.microsoft.com/office/drawing/2010/main" val="0"/>
              </a:ext>
            </a:extLst>
          </a:blip>
          <a:srcRect l="6218" r="6356"/>
          <a:stretch/>
        </p:blipFill>
        <p:spPr bwMode="gray">
          <a:xfrm flipH="1">
            <a:off x="-1425" y="5979395"/>
            <a:ext cx="12188952" cy="268288"/>
          </a:xfrm>
          <a:prstGeom prst="rect">
            <a:avLst/>
          </a:prstGeom>
          <a:noFill/>
          <a:ln>
            <a:noFill/>
          </a:ln>
        </p:spPr>
      </p:pic>
      <p:sp>
        <p:nvSpPr>
          <p:cNvPr id="2" name="Title Placeholder 1"/>
          <p:cNvSpPr>
            <a:spLocks noGrp="1"/>
          </p:cNvSpPr>
          <p:nvPr>
            <p:ph type="title"/>
          </p:nvPr>
        </p:nvSpPr>
        <p:spPr>
          <a:xfrm>
            <a:off x="1341120" y="265176"/>
            <a:ext cx="9509759" cy="1088136"/>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572768"/>
            <a:ext cx="9509760" cy="414223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l">
              <a:defRPr sz="1100" cap="all" baseline="0">
                <a:solidFill>
                  <a:schemeClr val="tx1"/>
                </a:solidFill>
              </a:defRPr>
            </a:lvl1pPr>
          </a:lstStyle>
          <a:p>
            <a:fld id="{5586B75A-687E-405C-8A0B-8D00578BA2C3}" type="datetime1">
              <a:rPr lang="en-US" smtClean="0"/>
              <a:pPr/>
              <a:t>6/10/2023</a:t>
            </a:fld>
            <a:endParaRPr lang="en-US"/>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cap="all" baseline="0">
                <a:solidFill>
                  <a:schemeClr val="tx1"/>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800" kern="1200">
          <a:solidFill>
            <a:schemeClr val="accent2">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SzPct val="100000"/>
        <a:buFont typeface="Arial" pitchFamily="34" charset="0"/>
        <a:buChar char="•"/>
        <a:defRPr sz="2000" kern="1200">
          <a:solidFill>
            <a:schemeClr val="accent2">
              <a:lumMod val="50000"/>
            </a:schemeClr>
          </a:solidFill>
          <a:latin typeface="+mn-lt"/>
          <a:ea typeface="+mn-ea"/>
          <a:cs typeface="+mn-cs"/>
        </a:defRPr>
      </a:lvl1pPr>
      <a:lvl2pPr marL="548640" indent="-228600" algn="l" defTabSz="914400" rtl="0" eaLnBrk="1" latinLnBrk="0" hangingPunct="1">
        <a:lnSpc>
          <a:spcPct val="90000"/>
        </a:lnSpc>
        <a:spcBef>
          <a:spcPts val="1000"/>
        </a:spcBef>
        <a:buSzPct val="100000"/>
        <a:buFont typeface="Arial" pitchFamily="34" charset="0"/>
        <a:buChar char="•"/>
        <a:defRPr sz="1800" kern="1200">
          <a:solidFill>
            <a:schemeClr val="accent2">
              <a:lumMod val="50000"/>
            </a:schemeClr>
          </a:solidFill>
          <a:latin typeface="+mn-lt"/>
          <a:ea typeface="+mn-ea"/>
          <a:cs typeface="+mn-cs"/>
        </a:defRPr>
      </a:lvl2pPr>
      <a:lvl3pPr marL="822960" indent="-228600" algn="l" defTabSz="914400" rtl="0" eaLnBrk="1" latinLnBrk="0" hangingPunct="1">
        <a:lnSpc>
          <a:spcPct val="90000"/>
        </a:lnSpc>
        <a:spcBef>
          <a:spcPts val="800"/>
        </a:spcBef>
        <a:buSzPct val="100000"/>
        <a:buFont typeface="Arial" pitchFamily="34" charset="0"/>
        <a:buChar char="•"/>
        <a:defRPr sz="1600" kern="1200">
          <a:solidFill>
            <a:schemeClr val="accent2">
              <a:lumMod val="50000"/>
            </a:schemeClr>
          </a:solidFill>
          <a:latin typeface="+mn-lt"/>
          <a:ea typeface="+mn-ea"/>
          <a:cs typeface="+mn-cs"/>
        </a:defRPr>
      </a:lvl3pPr>
      <a:lvl4pPr marL="109728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4pPr>
      <a:lvl5pPr marL="137160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5pPr>
      <a:lvl6pPr marL="164592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6pPr>
      <a:lvl7pPr marL="192024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7pPr>
      <a:lvl8pPr marL="219456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8pPr>
      <a:lvl9pPr marL="2240280" indent="0" algn="l" defTabSz="914400" rtl="0" eaLnBrk="1" latinLnBrk="0" hangingPunct="1">
        <a:lnSpc>
          <a:spcPct val="90000"/>
        </a:lnSpc>
        <a:spcBef>
          <a:spcPts val="800"/>
        </a:spcBef>
        <a:buSzPct val="100000"/>
        <a:buFont typeface="Arial" pitchFamily="34" charset="0"/>
        <a:buNone/>
        <a:defRPr sz="1400" kern="1200">
          <a:solidFill>
            <a:schemeClr val="accent2">
              <a:lumMod val="50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899" y="1271977"/>
            <a:ext cx="10402034" cy="2667000"/>
          </a:xfrm>
        </p:spPr>
        <p:txBody>
          <a:bodyPr/>
          <a:lstStyle/>
          <a:p>
            <a:r>
              <a:rPr lang="en-US" dirty="0" err="1"/>
              <a:t>Pollify</a:t>
            </a:r>
            <a:r>
              <a:rPr lang="en-US" dirty="0"/>
              <a:t> : Building Interactive Polls</a:t>
            </a:r>
          </a:p>
        </p:txBody>
      </p:sp>
    </p:spTree>
    <p:extLst>
      <p:ext uri="{BB962C8B-B14F-4D97-AF65-F5344CB8AC3E}">
        <p14:creationId xmlns:p14="http://schemas.microsoft.com/office/powerpoint/2010/main" val="1503902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A677C-7034-BD20-B9DC-C8AE60CC2109}"/>
              </a:ext>
            </a:extLst>
          </p:cNvPr>
          <p:cNvSpPr>
            <a:spLocks noGrp="1"/>
          </p:cNvSpPr>
          <p:nvPr>
            <p:ph type="title"/>
          </p:nvPr>
        </p:nvSpPr>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C20111AE-0A6C-975F-756F-D9AAB34B9651}"/>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In conclusion, creating a poll application using Django is a straightforward process that leverages the power of Django's built-in components.</a:t>
            </a:r>
          </a:p>
          <a:p>
            <a:r>
              <a:rPr lang="en-US" sz="2400" dirty="0">
                <a:latin typeface="Times New Roman" panose="02020603050405020304" pitchFamily="18" charset="0"/>
                <a:cs typeface="Times New Roman" panose="02020603050405020304" pitchFamily="18" charset="0"/>
              </a:rPr>
              <a:t>A poll application can be created that allows users to create new polls, vote on existing polls, and view the results of each poll, as well as deleting polls only for those who created them.</a:t>
            </a:r>
          </a:p>
          <a:p>
            <a:r>
              <a:rPr lang="en-US" sz="2400" dirty="0">
                <a:latin typeface="Times New Roman" panose="02020603050405020304" pitchFamily="18" charset="0"/>
                <a:cs typeface="Times New Roman" panose="02020603050405020304" pitchFamily="18" charset="0"/>
              </a:rPr>
              <a:t>Whether you are building a simple poll application for personal use or a more complex application for your business, Django provides   the tools and resources you need to get the job done quickly and efficiently.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3175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54225D-81F0-FAE4-A458-7BDBFDEDE57F}"/>
              </a:ext>
            </a:extLst>
          </p:cNvPr>
          <p:cNvPicPr>
            <a:picLocks noChangeAspect="1"/>
          </p:cNvPicPr>
          <p:nvPr/>
        </p:nvPicPr>
        <p:blipFill rotWithShape="1">
          <a:blip r:embed="rId2"/>
          <a:srcRect l="6701" t="11824" r="3912" b="8447"/>
          <a:stretch/>
        </p:blipFill>
        <p:spPr>
          <a:xfrm>
            <a:off x="0" y="0"/>
            <a:ext cx="12192000" cy="6858000"/>
          </a:xfrm>
          <a:prstGeom prst="rect">
            <a:avLst/>
          </a:prstGeom>
        </p:spPr>
      </p:pic>
    </p:spTree>
    <p:extLst>
      <p:ext uri="{BB962C8B-B14F-4D97-AF65-F5344CB8AC3E}">
        <p14:creationId xmlns:p14="http://schemas.microsoft.com/office/powerpoint/2010/main" val="302322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a:t>
            </a:r>
          </a:p>
        </p:txBody>
      </p:sp>
      <p:sp>
        <p:nvSpPr>
          <p:cNvPr id="3" name="Content Placeholder 2"/>
          <p:cNvSpPr>
            <a:spLocks noGrp="1"/>
          </p:cNvSpPr>
          <p:nvPr>
            <p:ph idx="1"/>
          </p:nvPr>
        </p:nvSpPr>
        <p:spPr/>
        <p:txBody>
          <a:bodyPr>
            <a:normAutofit lnSpcReduction="10000"/>
          </a:bodyPr>
          <a:lstStyle/>
          <a:p>
            <a:r>
              <a:rPr lang="en-US" dirty="0"/>
              <a:t>INTRODUCTION</a:t>
            </a:r>
          </a:p>
          <a:p>
            <a:r>
              <a:rPr lang="en-US" dirty="0"/>
              <a:t>WHAT IS DJANGO</a:t>
            </a:r>
          </a:p>
          <a:p>
            <a:r>
              <a:rPr lang="en-US" dirty="0"/>
              <a:t>SETTING UP THE PROJECT</a:t>
            </a:r>
          </a:p>
          <a:p>
            <a:r>
              <a:rPr lang="en-US" dirty="0"/>
              <a:t>CREATING THE POLL MODEL</a:t>
            </a:r>
          </a:p>
          <a:p>
            <a:r>
              <a:rPr lang="en-US" dirty="0"/>
              <a:t>CREATING VIEWS AND TEMPLATES</a:t>
            </a:r>
          </a:p>
          <a:p>
            <a:r>
              <a:rPr lang="en-US" dirty="0"/>
              <a:t>ADDING USER AUTHENTICATION</a:t>
            </a:r>
          </a:p>
          <a:p>
            <a:r>
              <a:rPr lang="en-US" dirty="0"/>
              <a:t>TECHNOLOGIES USED IN THE PROJECT</a:t>
            </a:r>
          </a:p>
          <a:p>
            <a:r>
              <a:rPr lang="en-US" dirty="0"/>
              <a:t>FLOWCHART</a:t>
            </a:r>
          </a:p>
          <a:p>
            <a:r>
              <a:rPr lang="en-US" dirty="0"/>
              <a:t>CONCLUSION</a:t>
            </a:r>
          </a:p>
          <a:p>
            <a:endParaRPr lang="en-US" dirty="0"/>
          </a:p>
        </p:txBody>
      </p:sp>
    </p:spTree>
    <p:extLst>
      <p:ext uri="{BB962C8B-B14F-4D97-AF65-F5344CB8AC3E}">
        <p14:creationId xmlns:p14="http://schemas.microsoft.com/office/powerpoint/2010/main" val="332745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p>
        </p:txBody>
      </p:sp>
      <p:sp>
        <p:nvSpPr>
          <p:cNvPr id="3" name="Content Placeholder 2"/>
          <p:cNvSpPr>
            <a:spLocks noGrp="1"/>
          </p:cNvSpPr>
          <p:nvPr>
            <p:ph sz="half" idx="1"/>
          </p:nvPr>
        </p:nvSpPr>
        <p:spPr>
          <a:xfrm>
            <a:off x="1341119" y="1572768"/>
            <a:ext cx="9509759" cy="4142232"/>
          </a:xfrm>
        </p:spPr>
        <p:txBody>
          <a:bodyPr>
            <a:normAutofit/>
          </a:bodyPr>
          <a:lstStyle/>
          <a:p>
            <a:pPr marL="45720" indent="0">
              <a:buNone/>
            </a:pPr>
            <a:r>
              <a:rPr lang="en-US" sz="2400" b="0" i="0" dirty="0">
                <a:solidFill>
                  <a:srgbClr val="374151"/>
                </a:solidFill>
                <a:effectLst/>
                <a:latin typeface="Times New Roman" panose="02020603050405020304" pitchFamily="18" charset="0"/>
                <a:cs typeface="Times New Roman" panose="02020603050405020304" pitchFamily="18" charset="0"/>
              </a:rPr>
              <a:t>In this poll application, users will first need to sign up and log in to access the features of the site. Once logged in, users can create new polls, vote on existing polls, and view the results of previous polls. Additionally, users will have the ability to change their passwords if needed. It is important to note that only the user who created a poll will be able to delete it; no other user will have the ability to delete a poll. The application will also have an admin section, where the admin user can add and manage questions in the application.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203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DJANGO?</a:t>
            </a:r>
          </a:p>
        </p:txBody>
      </p:sp>
      <p:sp>
        <p:nvSpPr>
          <p:cNvPr id="3" name="Content Placeholder 2"/>
          <p:cNvSpPr>
            <a:spLocks noGrp="1"/>
          </p:cNvSpPr>
          <p:nvPr>
            <p:ph sz="half" idx="1"/>
          </p:nvPr>
        </p:nvSpPr>
        <p:spPr>
          <a:xfrm>
            <a:off x="1341120" y="1572768"/>
            <a:ext cx="9509758" cy="4142232"/>
          </a:xfrm>
        </p:spPr>
        <p:txBody>
          <a:bodyPr>
            <a:normAutofit/>
          </a:bodyPr>
          <a:lstStyle/>
          <a:p>
            <a:r>
              <a:rPr lang="en-US" sz="2400" dirty="0">
                <a:latin typeface="Times New Roman" panose="02020603050405020304" pitchFamily="18" charset="0"/>
                <a:cs typeface="Times New Roman" panose="02020603050405020304" pitchFamily="18" charset="0"/>
              </a:rPr>
              <a:t>Django is a Python framework that makes it easier to create web sites using Python.</a:t>
            </a:r>
          </a:p>
          <a:p>
            <a:r>
              <a:rPr lang="en-US" sz="2400" dirty="0">
                <a:latin typeface="Times New Roman" panose="02020603050405020304" pitchFamily="18" charset="0"/>
                <a:cs typeface="Times New Roman" panose="02020603050405020304" pitchFamily="18" charset="0"/>
              </a:rPr>
              <a:t>Django takes care of the difficult stuff so that you can concentrate on building your web applications.</a:t>
            </a:r>
          </a:p>
          <a:p>
            <a:r>
              <a:rPr lang="en-US" sz="2400" dirty="0">
                <a:latin typeface="Times New Roman" panose="02020603050405020304" pitchFamily="18" charset="0"/>
                <a:cs typeface="Times New Roman" panose="02020603050405020304" pitchFamily="18" charset="0"/>
              </a:rPr>
              <a:t>Django emphasizes reusability of components, also referred to as DRY (Don't Repeat Yourself), and comes with ready-to-use features like login system, database connection and CRUD operations (Create Read Update Delete).</a:t>
            </a:r>
          </a:p>
        </p:txBody>
      </p:sp>
    </p:spTree>
    <p:extLst>
      <p:ext uri="{BB962C8B-B14F-4D97-AF65-F5344CB8AC3E}">
        <p14:creationId xmlns:p14="http://schemas.microsoft.com/office/powerpoint/2010/main" val="14410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49BE-0272-28F2-AC68-314F47F94398}"/>
              </a:ext>
            </a:extLst>
          </p:cNvPr>
          <p:cNvSpPr>
            <a:spLocks noGrp="1"/>
          </p:cNvSpPr>
          <p:nvPr>
            <p:ph type="title"/>
          </p:nvPr>
        </p:nvSpPr>
        <p:spPr/>
        <p:txBody>
          <a:bodyPr/>
          <a:lstStyle/>
          <a:p>
            <a:r>
              <a:rPr lang="en-US" b="1" dirty="0"/>
              <a:t>SETTING UP THE PROJECT</a:t>
            </a:r>
            <a:endParaRPr lang="en-IN" b="1" dirty="0"/>
          </a:p>
        </p:txBody>
      </p:sp>
      <p:sp>
        <p:nvSpPr>
          <p:cNvPr id="3" name="Content Placeholder 2">
            <a:extLst>
              <a:ext uri="{FF2B5EF4-FFF2-40B4-BE49-F238E27FC236}">
                <a16:creationId xmlns:a16="http://schemas.microsoft.com/office/drawing/2014/main" id="{FDF4CCAB-8383-5EFF-8793-F81948205641}"/>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To get started with our poll application, we first need to set up a new Django project. </a:t>
            </a:r>
          </a:p>
          <a:p>
            <a:r>
              <a:rPr lang="en-US" sz="2400" dirty="0">
                <a:latin typeface="Times New Roman" panose="02020603050405020304" pitchFamily="18" charset="0"/>
                <a:cs typeface="Times New Roman" panose="02020603050405020304" pitchFamily="18" charset="0"/>
              </a:rPr>
              <a:t>This involves creating a new virtual environment, installing Django, and creating a new project using the '</a:t>
            </a:r>
            <a:r>
              <a:rPr lang="en-US" sz="2400" dirty="0" err="1">
                <a:latin typeface="Times New Roman" panose="02020603050405020304" pitchFamily="18" charset="0"/>
                <a:cs typeface="Times New Roman" panose="02020603050405020304" pitchFamily="18" charset="0"/>
              </a:rPr>
              <a:t>django</a:t>
            </a:r>
            <a:r>
              <a:rPr lang="en-US" sz="2400" dirty="0">
                <a:latin typeface="Times New Roman" panose="02020603050405020304" pitchFamily="18" charset="0"/>
                <a:cs typeface="Times New Roman" panose="02020603050405020304" pitchFamily="18" charset="0"/>
              </a:rPr>
              <a:t>-admin </a:t>
            </a:r>
            <a:r>
              <a:rPr lang="en-US" sz="2400" dirty="0" err="1">
                <a:latin typeface="Times New Roman" panose="02020603050405020304" pitchFamily="18" charset="0"/>
                <a:cs typeface="Times New Roman" panose="02020603050405020304" pitchFamily="18" charset="0"/>
              </a:rPr>
              <a:t>startproject</a:t>
            </a:r>
            <a:r>
              <a:rPr lang="en-US" sz="2400" dirty="0">
                <a:latin typeface="Times New Roman" panose="02020603050405020304" pitchFamily="18" charset="0"/>
                <a:cs typeface="Times New Roman" panose="02020603050405020304" pitchFamily="18" charset="0"/>
              </a:rPr>
              <a:t>’  command.</a:t>
            </a:r>
          </a:p>
          <a:p>
            <a:r>
              <a:rPr lang="en-US" sz="2400" dirty="0">
                <a:latin typeface="Times New Roman" panose="02020603050405020304" pitchFamily="18" charset="0"/>
                <a:cs typeface="Times New Roman" panose="02020603050405020304" pitchFamily="18" charset="0"/>
              </a:rPr>
              <a:t>Once we have our project set up, we can create a new app within the project using the python manage.py </a:t>
            </a:r>
            <a:r>
              <a:rPr lang="en-US" sz="2400" dirty="0" err="1">
                <a:latin typeface="Times New Roman" panose="02020603050405020304" pitchFamily="18" charset="0"/>
                <a:cs typeface="Times New Roman" panose="02020603050405020304" pitchFamily="18" charset="0"/>
              </a:rPr>
              <a:t>startapp</a:t>
            </a:r>
            <a:r>
              <a:rPr lang="en-US" sz="2400" dirty="0">
                <a:latin typeface="Times New Roman" panose="02020603050405020304" pitchFamily="18" charset="0"/>
                <a:cs typeface="Times New Roman" panose="02020603050405020304" pitchFamily="18" charset="0"/>
              </a:rPr>
              <a:t>' command.</a:t>
            </a:r>
          </a:p>
          <a:p>
            <a:r>
              <a:rPr lang="en-US" sz="2400" dirty="0">
                <a:latin typeface="Times New Roman" panose="02020603050405020304" pitchFamily="18" charset="0"/>
                <a:cs typeface="Times New Roman" panose="02020603050405020304" pitchFamily="18" charset="0"/>
              </a:rPr>
              <a:t> This app will contain all of the code necessary to create our poll application.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995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FC227-E9D2-E921-115F-2D80E4737CCF}"/>
              </a:ext>
            </a:extLst>
          </p:cNvPr>
          <p:cNvSpPr>
            <a:spLocks noGrp="1"/>
          </p:cNvSpPr>
          <p:nvPr>
            <p:ph type="title"/>
          </p:nvPr>
        </p:nvSpPr>
        <p:spPr/>
        <p:txBody>
          <a:bodyPr/>
          <a:lstStyle/>
          <a:p>
            <a:r>
              <a:rPr lang="en-US" b="1" dirty="0"/>
              <a:t>CREATING THE POLL MODEL</a:t>
            </a:r>
            <a:endParaRPr lang="en-IN" b="1" dirty="0"/>
          </a:p>
        </p:txBody>
      </p:sp>
      <p:sp>
        <p:nvSpPr>
          <p:cNvPr id="3" name="Content Placeholder 2">
            <a:extLst>
              <a:ext uri="{FF2B5EF4-FFF2-40B4-BE49-F238E27FC236}">
                <a16:creationId xmlns:a16="http://schemas.microsoft.com/office/drawing/2014/main" id="{0FA1C4D2-0ADA-2F85-9D76-49D9D018A098}"/>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first step in creating our poll application is to define the data model.</a:t>
            </a:r>
          </a:p>
          <a:p>
            <a:r>
              <a:rPr lang="en-US" sz="2400" dirty="0">
                <a:latin typeface="Times New Roman" panose="02020603050405020304" pitchFamily="18" charset="0"/>
                <a:cs typeface="Times New Roman" panose="02020603050405020304" pitchFamily="18" charset="0"/>
              </a:rPr>
              <a:t>In Django, this is done using Python classes that inherit from the ‘</a:t>
            </a:r>
            <a:r>
              <a:rPr lang="en-US" sz="2400" dirty="0" err="1">
                <a:latin typeface="Times New Roman" panose="02020603050405020304" pitchFamily="18" charset="0"/>
                <a:cs typeface="Times New Roman" panose="02020603050405020304" pitchFamily="18" charset="0"/>
              </a:rPr>
              <a:t>django.db.models.Model</a:t>
            </a:r>
            <a:r>
              <a:rPr lang="en-US" sz="2400" dirty="0">
                <a:latin typeface="Times New Roman" panose="02020603050405020304" pitchFamily="18" charset="0"/>
                <a:cs typeface="Times New Roman" panose="02020603050405020304" pitchFamily="18" charset="0"/>
              </a:rPr>
              <a:t>’ class. </a:t>
            </a:r>
          </a:p>
          <a:p>
            <a:r>
              <a:rPr lang="en-US" sz="2400" dirty="0">
                <a:latin typeface="Times New Roman" panose="02020603050405020304" pitchFamily="18" charset="0"/>
                <a:cs typeface="Times New Roman" panose="02020603050405020304" pitchFamily="18" charset="0"/>
              </a:rPr>
              <a:t>For our poll application, we will define a ‘Poll’ model that has a question field and a </a:t>
            </a:r>
            <a:r>
              <a:rPr lang="en-US" sz="2400" dirty="0" err="1">
                <a:latin typeface="Times New Roman" panose="02020603050405020304" pitchFamily="18" charset="0"/>
                <a:cs typeface="Times New Roman" panose="02020603050405020304" pitchFamily="18" charset="0"/>
              </a:rPr>
              <a:t>pub_date</a:t>
            </a:r>
            <a:r>
              <a:rPr lang="en-US" sz="2400" dirty="0">
                <a:latin typeface="Times New Roman" panose="02020603050405020304" pitchFamily="18" charset="0"/>
                <a:cs typeface="Times New Roman" panose="02020603050405020304" pitchFamily="18" charset="0"/>
              </a:rPr>
              <a:t> field. </a:t>
            </a:r>
          </a:p>
          <a:p>
            <a:r>
              <a:rPr lang="en-US" sz="2400" dirty="0">
                <a:latin typeface="Times New Roman" panose="02020603050405020304" pitchFamily="18" charset="0"/>
                <a:cs typeface="Times New Roman" panose="02020603050405020304" pitchFamily="18" charset="0"/>
              </a:rPr>
              <a:t>We will also define a ‘Choice’ model that has a text field and a votes field, and is related to the ‘Poll' model through a foreign key relationship.</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9163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CD8F8-085A-C81A-9B44-7B58B20A18A1}"/>
              </a:ext>
            </a:extLst>
          </p:cNvPr>
          <p:cNvSpPr>
            <a:spLocks noGrp="1"/>
          </p:cNvSpPr>
          <p:nvPr>
            <p:ph type="title"/>
          </p:nvPr>
        </p:nvSpPr>
        <p:spPr/>
        <p:txBody>
          <a:bodyPr/>
          <a:lstStyle/>
          <a:p>
            <a:r>
              <a:rPr lang="en-US" b="1" dirty="0"/>
              <a:t>CREATING VIEWS AND TEMPLATES</a:t>
            </a:r>
            <a:endParaRPr lang="en-IN" b="1" dirty="0"/>
          </a:p>
        </p:txBody>
      </p:sp>
      <p:sp>
        <p:nvSpPr>
          <p:cNvPr id="3" name="Content Placeholder 2">
            <a:extLst>
              <a:ext uri="{FF2B5EF4-FFF2-40B4-BE49-F238E27FC236}">
                <a16:creationId xmlns:a16="http://schemas.microsoft.com/office/drawing/2014/main" id="{E0A9ACF5-55B9-73A0-B541-6EE8EAFB275A}"/>
              </a:ext>
            </a:extLst>
          </p:cNvPr>
          <p:cNvSpPr>
            <a:spLocks noGrp="1"/>
          </p:cNvSpPr>
          <p:nvPr>
            <p:ph idx="1"/>
          </p:nvPr>
        </p:nvSpPr>
        <p:spPr/>
        <p:txBody>
          <a:bodyPr/>
          <a:lstStyle/>
          <a:p>
            <a:r>
              <a:rPr lang="en-US" dirty="0"/>
              <a:t>Creating the Views and Templates with our data model defined, we can now create the views and templates that will allow users to interact with our poll application.</a:t>
            </a:r>
          </a:p>
          <a:p>
            <a:r>
              <a:rPr lang="en-US" dirty="0"/>
              <a:t> In Django, views are Python functions that handle HTTP requests and return HTTP responses.</a:t>
            </a:r>
          </a:p>
          <a:p>
            <a:r>
              <a:rPr lang="en-US" dirty="0"/>
              <a:t>We will create two views for our poll application: one to display the list of polls, and another to display the details of a specific poll.</a:t>
            </a:r>
          </a:p>
          <a:p>
            <a:r>
              <a:rPr lang="en-US" dirty="0"/>
              <a:t> We will also create templates for each of these views, using Django's built-In templating language</a:t>
            </a:r>
            <a:endParaRPr lang="en-IN" dirty="0"/>
          </a:p>
        </p:txBody>
      </p:sp>
    </p:spTree>
    <p:extLst>
      <p:ext uri="{BB962C8B-B14F-4D97-AF65-F5344CB8AC3E}">
        <p14:creationId xmlns:p14="http://schemas.microsoft.com/office/powerpoint/2010/main" val="1398482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CC2C1-01E6-31CC-6248-99F8A4D009F6}"/>
              </a:ext>
            </a:extLst>
          </p:cNvPr>
          <p:cNvSpPr>
            <a:spLocks noGrp="1"/>
          </p:cNvSpPr>
          <p:nvPr>
            <p:ph type="title"/>
          </p:nvPr>
        </p:nvSpPr>
        <p:spPr/>
        <p:txBody>
          <a:bodyPr/>
          <a:lstStyle/>
          <a:p>
            <a:r>
              <a:rPr lang="en-US" b="1" dirty="0"/>
              <a:t>ADDING USER AUTHENTICATION</a:t>
            </a:r>
            <a:endParaRPr lang="en-IN" b="1" dirty="0"/>
          </a:p>
        </p:txBody>
      </p:sp>
      <p:sp>
        <p:nvSpPr>
          <p:cNvPr id="3" name="Content Placeholder 2">
            <a:extLst>
              <a:ext uri="{FF2B5EF4-FFF2-40B4-BE49-F238E27FC236}">
                <a16:creationId xmlns:a16="http://schemas.microsoft.com/office/drawing/2014/main" id="{C901611B-8718-8564-F9C5-82D4A23B513A}"/>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To make our poll application more secure and user-friendly, we can add user authentication functionality.</a:t>
            </a:r>
          </a:p>
          <a:p>
            <a:r>
              <a:rPr lang="en-US" sz="2400" dirty="0">
                <a:latin typeface="Times New Roman" panose="02020603050405020304" pitchFamily="18" charset="0"/>
                <a:cs typeface="Times New Roman" panose="02020603050405020304" pitchFamily="18" charset="0"/>
              </a:rPr>
              <a:t> In Django, this is done using the built-in ‘auth’ app, which provides user registration, login, and logout views.</a:t>
            </a:r>
          </a:p>
          <a:p>
            <a:r>
              <a:rPr lang="en-US" sz="2400" dirty="0">
                <a:latin typeface="Times New Roman" panose="02020603050405020304" pitchFamily="18" charset="0"/>
                <a:cs typeface="Times New Roman" panose="02020603050405020304" pitchFamily="18" charset="0"/>
              </a:rPr>
              <a:t>By adding user authentication to our poll application, we can ensure that only registered users can create new polls or vote on existing polls. We can also provide a personalized experience for each user, such as displaying their previous poll vote.</a:t>
            </a:r>
          </a:p>
          <a:p>
            <a:r>
              <a:rPr lang="en-US" sz="2400" b="0" i="0" dirty="0">
                <a:solidFill>
                  <a:srgbClr val="374151"/>
                </a:solidFill>
                <a:effectLst/>
                <a:latin typeface="Times New Roman" panose="02020603050405020304" pitchFamily="18" charset="0"/>
                <a:cs typeface="Times New Roman" panose="02020603050405020304" pitchFamily="18" charset="0"/>
              </a:rPr>
              <a:t>Additionally, users will have the ability to change their passwords if needed.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943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0D84E-069D-787C-4E13-8D0BBB743109}"/>
              </a:ext>
            </a:extLst>
          </p:cNvPr>
          <p:cNvSpPr>
            <a:spLocks noGrp="1"/>
          </p:cNvSpPr>
          <p:nvPr>
            <p:ph type="title"/>
          </p:nvPr>
        </p:nvSpPr>
        <p:spPr/>
        <p:txBody>
          <a:bodyPr>
            <a:normAutofit fontScale="90000"/>
          </a:bodyPr>
          <a:lstStyle/>
          <a:p>
            <a:r>
              <a:rPr lang="en-US" b="1" dirty="0"/>
              <a:t>TECHNOLOGIES USED IN THE PROJECT</a:t>
            </a:r>
            <a:endParaRPr lang="en-IN" b="1" dirty="0"/>
          </a:p>
        </p:txBody>
      </p:sp>
      <p:sp>
        <p:nvSpPr>
          <p:cNvPr id="3" name="Content Placeholder 2">
            <a:extLst>
              <a:ext uri="{FF2B5EF4-FFF2-40B4-BE49-F238E27FC236}">
                <a16:creationId xmlns:a16="http://schemas.microsoft.com/office/drawing/2014/main" id="{94EE52AA-BBC3-FCEC-529C-28A043BB78E8}"/>
              </a:ext>
            </a:extLst>
          </p:cNvPr>
          <p:cNvSpPr>
            <a:spLocks noGrp="1"/>
          </p:cNvSpPr>
          <p:nvPr>
            <p:ph idx="1"/>
          </p:nvPr>
        </p:nvSpPr>
        <p:spPr/>
        <p:txBody>
          <a:bodyPr/>
          <a:lstStyle/>
          <a:p>
            <a:r>
              <a:rPr lang="en-US" sz="2400" b="0" i="0" dirty="0">
                <a:solidFill>
                  <a:srgbClr val="273239"/>
                </a:solidFill>
                <a:effectLst/>
                <a:latin typeface="Times New Roman" panose="02020603050405020304" pitchFamily="18" charset="0"/>
                <a:cs typeface="Times New Roman" panose="02020603050405020304" pitchFamily="18" charset="0"/>
              </a:rPr>
              <a:t>Python Programming Language.</a:t>
            </a:r>
          </a:p>
          <a:p>
            <a:r>
              <a:rPr lang="en-US" sz="2400" b="0" i="0" dirty="0">
                <a:solidFill>
                  <a:srgbClr val="273239"/>
                </a:solidFill>
                <a:effectLst/>
                <a:latin typeface="Times New Roman" panose="02020603050405020304" pitchFamily="18" charset="0"/>
                <a:cs typeface="Times New Roman" panose="02020603050405020304" pitchFamily="18" charset="0"/>
              </a:rPr>
              <a:t>Django framework and SQLite database which comes by default with Django</a:t>
            </a:r>
            <a:r>
              <a:rPr lang="en-US" b="0" i="0" dirty="0">
                <a:solidFill>
                  <a:srgbClr val="273239"/>
                </a:solidFill>
                <a:effectLst/>
                <a:latin typeface="Nunito" panose="020B0604020202020204" pitchFamily="2" charset="0"/>
              </a:rPr>
              <a:t>.  </a:t>
            </a:r>
            <a:endParaRPr lang="en-IN" dirty="0"/>
          </a:p>
        </p:txBody>
      </p:sp>
      <p:pic>
        <p:nvPicPr>
          <p:cNvPr id="7" name="Picture 6">
            <a:extLst>
              <a:ext uri="{FF2B5EF4-FFF2-40B4-BE49-F238E27FC236}">
                <a16:creationId xmlns:a16="http://schemas.microsoft.com/office/drawing/2014/main" id="{951CF359-B1CD-FB41-2221-5E5ACD80B442}"/>
              </a:ext>
            </a:extLst>
          </p:cNvPr>
          <p:cNvPicPr>
            <a:picLocks noChangeAspect="1"/>
          </p:cNvPicPr>
          <p:nvPr/>
        </p:nvPicPr>
        <p:blipFill>
          <a:blip r:embed="rId2"/>
          <a:stretch>
            <a:fillRect/>
          </a:stretch>
        </p:blipFill>
        <p:spPr>
          <a:xfrm>
            <a:off x="3085323" y="3051110"/>
            <a:ext cx="5064984" cy="2663890"/>
          </a:xfrm>
          <a:prstGeom prst="rect">
            <a:avLst/>
          </a:prstGeom>
        </p:spPr>
      </p:pic>
    </p:spTree>
    <p:extLst>
      <p:ext uri="{BB962C8B-B14F-4D97-AF65-F5344CB8AC3E}">
        <p14:creationId xmlns:p14="http://schemas.microsoft.com/office/powerpoint/2010/main" val="3029664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cean 16x9">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cean painting presentation (widescreen).potx" id="{7D8F5DB3-F878-46D5-AF2D-2DD5B7369221}" vid="{9251DF30-C224-466C-9BFA-3064FAD55731}"/>
    </a:ext>
  </a:extLst>
</a:theme>
</file>

<file path=ppt/theme/theme2.xml><?xml version="1.0" encoding="utf-8"?>
<a:theme xmlns:a="http://schemas.openxmlformats.org/drawingml/2006/main" name="Office Theme">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Ocean painting presentation (widescreen)</Template>
  <TotalTime>95</TotalTime>
  <Words>736</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Georgia</vt:lpstr>
      <vt:lpstr>Nunito</vt:lpstr>
      <vt:lpstr>Times New Roman</vt:lpstr>
      <vt:lpstr>Ocean 16x9</vt:lpstr>
      <vt:lpstr>Pollify : Building Interactive Polls</vt:lpstr>
      <vt:lpstr>TABLE OF CONTENT</vt:lpstr>
      <vt:lpstr>INTRODUCTION</vt:lpstr>
      <vt:lpstr>WHAT IS DJANGO?</vt:lpstr>
      <vt:lpstr>SETTING UP THE PROJECT</vt:lpstr>
      <vt:lpstr>CREATING THE POLL MODEL</vt:lpstr>
      <vt:lpstr>CREATING VIEWS AND TEMPLATES</vt:lpstr>
      <vt:lpstr>ADDING USER AUTHENTICATION</vt:lpstr>
      <vt:lpstr>TECHNOLOGIES USED IN THE PROJECT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Pollify : Building Interactive Polls</dc:title>
  <dc:creator>Riddhi Radia</dc:creator>
  <cp:lastModifiedBy>Riddhi Radia</cp:lastModifiedBy>
  <cp:revision>3</cp:revision>
  <dcterms:created xsi:type="dcterms:W3CDTF">2023-04-24T08:26:50Z</dcterms:created>
  <dcterms:modified xsi:type="dcterms:W3CDTF">2023-06-09T19:24:06Z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