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53" autoAdjust="0"/>
    <p:restoredTop sz="94660"/>
  </p:normalViewPr>
  <p:slideViewPr>
    <p:cSldViewPr snapToGrid="0">
      <p:cViewPr varScale="1">
        <p:scale>
          <a:sx n="96" d="100"/>
          <a:sy n="96" d="100"/>
        </p:scale>
        <p:origin x="4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DD049-4769-422E-AB0E-32035B5149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EF93C8-977D-4500-A34E-0DD27B2BB6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FE2D-9A0E-492C-A70B-7A73E3918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87BB-1DD0-4137-B1F0-5BF1103ED584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48781-20A3-447F-9CD7-6D8EEC163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6F9D0-FE81-4810-AE25-3032F1616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DB8F0-5264-4E59-9324-A7AB34FCD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96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B841F-2BF0-4B70-BC19-3A120803F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8E8535-626C-4CF3-8139-B4900C8D55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F02EC-9CE7-4FAD-93A9-1A6FB45BE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87BB-1DD0-4137-B1F0-5BF1103ED584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B18E6-C5BE-4F9E-BC0D-57BDB1ED0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91BAF-F6D9-4B05-A969-0A500F7BF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DB8F0-5264-4E59-9324-A7AB34FCD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676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47B4EA-5098-4300-BD92-4CDAB3A097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94CF3E-99F0-45A5-AF01-25C39356C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F9546-BE51-47B1-9A1A-FD43CB8F3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87BB-1DD0-4137-B1F0-5BF1103ED584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8F6E0-CA55-425E-839E-5EA332267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7E8EC-C174-4F64-A63A-F04A47848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DB8F0-5264-4E59-9324-A7AB34FCD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353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B96DE-D4EF-4F51-A897-5356B4AF3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EE8FF-0E9E-4672-9B75-475195E0A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56DD0-B868-473C-B03F-71B6EC33D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87BB-1DD0-4137-B1F0-5BF1103ED584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B2218-65A2-4DD9-8573-6ABF0359A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6B49D-9DC1-46D0-BF33-EF88AA1C0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DB8F0-5264-4E59-9324-A7AB34FCD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287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42DA2-9E57-4796-84FD-252D824E5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2575D-D46C-451F-B448-9A1D2D53A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969A5-A602-4787-9368-E366783AC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87BB-1DD0-4137-B1F0-5BF1103ED584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6BADE-D8F5-4036-9EA4-955729E3B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E332F-F179-4153-BFB5-320B88F34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DB8F0-5264-4E59-9324-A7AB34FCD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50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7D772-9852-4B1F-B44E-1F0F603A6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A8585-C281-44B9-8D54-12B436415E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55DAC-F406-47C0-8B45-2359AEE126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C80F4-3B8F-4959-BA2D-5C807DD2F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87BB-1DD0-4137-B1F0-5BF1103ED584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030A9-45A1-4148-801B-B84E55596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6044E-FBCA-45FA-B212-A777A3CCB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DB8F0-5264-4E59-9324-A7AB34FCD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40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1208E-EE01-4343-BA10-930A02CFF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A00E54-184F-4619-8BFC-E1B3E22F9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96710-C5A6-4954-A693-CED2AE9E7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C71004-0E04-4782-A78A-A41EAA662B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83FFD1-9434-4D82-97D1-1642F8B9FF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7D08E3-5859-499D-94FF-D8B21D22F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87BB-1DD0-4137-B1F0-5BF1103ED584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9145E1-A6FE-4BD4-9405-9A228439B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F186A3-E634-497B-A742-251B5357A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DB8F0-5264-4E59-9324-A7AB34FCD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47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DC741-635F-4022-AD24-86E69E84F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246C36-0D93-4963-90DD-EC7C8607A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87BB-1DD0-4137-B1F0-5BF1103ED584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54953E-91CE-403F-B68C-0D8EF92A1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8D2261-211B-4441-930C-3B14CD1C8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DB8F0-5264-4E59-9324-A7AB34FCD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120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E71F5D-D8AE-4EB8-9851-0405FE790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87BB-1DD0-4137-B1F0-5BF1103ED584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35EA1C-CE3F-41C0-8061-4641776B3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AC2755-7E32-4275-84CB-6BBF4B6C3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DB8F0-5264-4E59-9324-A7AB34FCD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9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8D1FD-6130-4E20-80B6-2A6E8611F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38766-84E1-4D2C-887F-1EFE1214E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04D7D-A53C-4E8E-9E77-0733083AC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090A06-CC78-499D-979C-F9F8DB2FF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87BB-1DD0-4137-B1F0-5BF1103ED584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CAF84-1164-4984-8A2D-5C54922E7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3C584A-1DB9-48D7-9F93-C86928C2B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DB8F0-5264-4E59-9324-A7AB34FCD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008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1786D-04CC-4D7F-912C-B3A60D449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018FD7-EB43-426A-8982-B993EF4555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3A7716-E605-44FB-86C1-3CDC0216AD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49D43D-E7EA-4E38-9262-BD9FFDEE5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87BB-1DD0-4137-B1F0-5BF1103ED584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ADE7DF-11A1-4EAF-99CC-CCB194FF9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5A7A24-DDDF-4A4D-8EFD-1C395B161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DB8F0-5264-4E59-9324-A7AB34FCD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427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E6A0A-EC3F-4870-AB01-9766B3482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831A6-1EA8-4E9B-80E3-57E705130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7A2DA-3960-4527-8EC0-B15550AA5E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287BB-1DD0-4137-B1F0-5BF1103ED584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27E34-544A-47ED-A5ED-761358CC73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DA0B6-8AFF-4312-BEE1-49F810A46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DB8F0-5264-4E59-9324-A7AB34FCD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615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0F84C0-00A6-4BA1-9234-49FEAD1D82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17" y="786884"/>
            <a:ext cx="4041332" cy="37151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047F0B-4187-48E6-84F6-D94D43C52E5C}"/>
              </a:ext>
            </a:extLst>
          </p:cNvPr>
          <p:cNvSpPr txBox="1"/>
          <p:nvPr/>
        </p:nvSpPr>
        <p:spPr>
          <a:xfrm>
            <a:off x="4267200" y="177748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MacBook Pro 13 </a:t>
            </a:r>
            <a:r>
              <a:rPr lang="en-US" sz="24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Inci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Touch Bar</a:t>
            </a:r>
            <a:r>
              <a:rPr lang="en-US" sz="2400" b="1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3263F8-8216-4F6D-BA8E-4C15331F3BDE}"/>
              </a:ext>
            </a:extLst>
          </p:cNvPr>
          <p:cNvSpPr txBox="1"/>
          <p:nvPr/>
        </p:nvSpPr>
        <p:spPr>
          <a:xfrm>
            <a:off x="4267200" y="2732812"/>
            <a:ext cx="63246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MacBook Pro 13 Inch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memiliki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spesifikasi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yang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gahar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dengan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membawa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intel core i5 dan RAM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sebesar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8GB,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serta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media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penyimpanan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sebesar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256GB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SSD.MacBook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ini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siap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menemani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kegiatan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sehari-hari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kalian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dengan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lancar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tanpa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adanya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kendala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lemot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karena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MacBook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ini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menggunakan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SSD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sebagai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media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penyimpanannya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02813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4C19CA-5138-4BE6-8F06-D800CA7D98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37" y="1100137"/>
            <a:ext cx="2714625" cy="16859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38C8E4-06ED-4A31-8C67-187670182818}"/>
              </a:ext>
            </a:extLst>
          </p:cNvPr>
          <p:cNvSpPr txBox="1"/>
          <p:nvPr/>
        </p:nvSpPr>
        <p:spPr>
          <a:xfrm>
            <a:off x="4429125" y="124408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ASUS ZenBook 14 UX433FAC</a:t>
            </a:r>
            <a:r>
              <a:rPr 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5B046F-D226-456B-BC92-C0327E29E55F}"/>
              </a:ext>
            </a:extLst>
          </p:cNvPr>
          <p:cNvSpPr txBox="1"/>
          <p:nvPr/>
        </p:nvSpPr>
        <p:spPr>
          <a:xfrm>
            <a:off x="4429125" y="1613416"/>
            <a:ext cx="494968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Dirancang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untuk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memberi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Anda area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layar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terbanyak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dalam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ruang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fisik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paling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sedikit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desain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NanoEdge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empat-sisi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tanpa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bingkai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membuat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visual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dari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ZenBook 14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benar-benar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menakjubkan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dengan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sedikit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gangguan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untuk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mata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Anda.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886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60C853-C5D5-4E0A-8D95-852F3991FA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80"/>
          <a:stretch/>
        </p:blipFill>
        <p:spPr>
          <a:xfrm>
            <a:off x="571500" y="504825"/>
            <a:ext cx="3810000" cy="34907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97BBAD-03CB-4739-86DC-974FF5D4135B}"/>
              </a:ext>
            </a:extLst>
          </p:cNvPr>
          <p:cNvSpPr txBox="1"/>
          <p:nvPr/>
        </p:nvSpPr>
        <p:spPr>
          <a:xfrm>
            <a:off x="4495800" y="10726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ASUS ZenBook 14 UX433FLC</a:t>
            </a:r>
            <a:r>
              <a:rPr 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FDBC71-5BB9-4DA9-B266-35B599202F49}"/>
              </a:ext>
            </a:extLst>
          </p:cNvPr>
          <p:cNvSpPr txBox="1"/>
          <p:nvPr/>
        </p:nvSpPr>
        <p:spPr>
          <a:xfrm>
            <a:off x="4762502" y="1729502"/>
            <a:ext cx="499772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Dirancang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untuk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memberi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Anda area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layar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terbanyak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dalam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ruang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fisik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paling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sedikit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desain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NanoEdge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empat-sisi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tanpa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bingkai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membuat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visual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dari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ZenBook 14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benar-benar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menakjubkan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dengan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sedikit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gangguan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untuk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mata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Anda.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493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3B5223-6580-48B9-B799-6A3C2C2D2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75" y="590550"/>
            <a:ext cx="2990850" cy="2990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5D17FA-8AA2-4018-9C06-6D9EAB3F8DE9}"/>
              </a:ext>
            </a:extLst>
          </p:cNvPr>
          <p:cNvSpPr txBox="1"/>
          <p:nvPr/>
        </p:nvSpPr>
        <p:spPr>
          <a:xfrm>
            <a:off x="4676775" y="12726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ASUS ZenBook 15 UX533FD</a:t>
            </a:r>
            <a:r>
              <a:rPr 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D7830B-9E04-4BB1-8A70-0E91D0120B6C}"/>
              </a:ext>
            </a:extLst>
          </p:cNvPr>
          <p:cNvSpPr txBox="1"/>
          <p:nvPr/>
        </p:nvSpPr>
        <p:spPr>
          <a:xfrm>
            <a:off x="4676775" y="1641991"/>
            <a:ext cx="506688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Kreativitas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menuntut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tampilan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layar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yang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luar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biasa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sehingga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ZenBook 15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memiliki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layar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UHD 4K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beresolusi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tinggi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yang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luar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biasa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indah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dan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jernih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dengan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sudut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pandang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lebar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dan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warna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yang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jelas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dan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akurat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yang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memberi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Anda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pengalaman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menonton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yang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sangat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realistis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untuk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film,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foto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dan juga games.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086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930833-622B-4BBE-95AD-9F052721B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25" y="771525"/>
            <a:ext cx="1943100" cy="1943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471D55-3425-4BB6-8FB1-4939D82C90CB}"/>
              </a:ext>
            </a:extLst>
          </p:cNvPr>
          <p:cNvSpPr txBox="1"/>
          <p:nvPr/>
        </p:nvSpPr>
        <p:spPr>
          <a:xfrm>
            <a:off x="4829175" y="10631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ASUS </a:t>
            </a:r>
            <a:r>
              <a:rPr lang="en-US" sz="1800" b="0" i="0" u="none" strike="noStrike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ZenBook</a:t>
            </a:r>
            <a:r>
              <a:rPr lang="en-US" sz="1800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15 UX533FTC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EE7F53-7706-4CE5-A1A0-F303EE6752EF}"/>
              </a:ext>
            </a:extLst>
          </p:cNvPr>
          <p:cNvSpPr txBox="1"/>
          <p:nvPr/>
        </p:nvSpPr>
        <p:spPr>
          <a:xfrm>
            <a:off x="4829175" y="1432441"/>
            <a:ext cx="467967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Dirancang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untuk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memberi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Anda area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layar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terbanyak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dalam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ruang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fisik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paling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sedikit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desain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NanoEdge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empat-sisi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tanpa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bingkai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membuat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visual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dari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ZenBook 15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benar-benar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menakjubkan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dengan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sedikit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gangguan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untuk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mata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Anda.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623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1BF8F7-4AAB-44A6-AF88-FAD1F288F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48" y="719375"/>
            <a:ext cx="3495378" cy="27893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9C6D67-144E-4D80-B291-0AA2AF5A7FDA}"/>
              </a:ext>
            </a:extLst>
          </p:cNvPr>
          <p:cNvSpPr txBox="1"/>
          <p:nvPr/>
        </p:nvSpPr>
        <p:spPr>
          <a:xfrm>
            <a:off x="4629150" y="12155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Helios 300 (PH315-53)</a:t>
            </a:r>
            <a:r>
              <a:rPr 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94EBDB-1E84-4C86-8A21-0E1179938C28}"/>
              </a:ext>
            </a:extLst>
          </p:cNvPr>
          <p:cNvSpPr txBox="1"/>
          <p:nvPr/>
        </p:nvSpPr>
        <p:spPr>
          <a:xfrm>
            <a:off x="4724400" y="2308358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Performa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meningkat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11.88%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dengan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menggunakan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Nitro Sense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Lebih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stabil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dan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durabilitas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tinggi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dengan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4th gen 3D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Aeroblade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Fan (+45% airflow).  Dual slot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NVMe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(max. 2TB SSD) plus 1 HDD slot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65534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83ADC8-1614-4A0A-8F2C-3FC8F3CA6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0"/>
            <a:ext cx="4572000" cy="3619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B49840-A54B-4651-8C68-4E05EEB914EB}"/>
              </a:ext>
            </a:extLst>
          </p:cNvPr>
          <p:cNvSpPr txBox="1"/>
          <p:nvPr/>
        </p:nvSpPr>
        <p:spPr>
          <a:xfrm>
            <a:off x="5143500" y="109168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IdeaPad Slim 5i (14) Intel</a:t>
            </a:r>
            <a:r>
              <a:rPr lang="nn-NO" dirty="0"/>
              <a:t>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398D2C-DB13-4601-A6FB-8D64E4BAA538}"/>
              </a:ext>
            </a:extLst>
          </p:cNvPr>
          <p:cNvSpPr txBox="1"/>
          <p:nvPr/>
        </p:nvSpPr>
        <p:spPr>
          <a:xfrm>
            <a:off x="5143500" y="1561272"/>
            <a:ext cx="45985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deaPad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Slim 5i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hadir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dengan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banyak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pilihan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termasuk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port USB-C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dengan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power delivery yang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menggantikan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power supply jack yang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tipikal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atau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dapat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digunakan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untuk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menyambungkan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layar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tambahan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025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3B7C76-CCEC-4040-AA85-6CA1C4AD84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49" y="315991"/>
            <a:ext cx="3718076" cy="32939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4E449E-642E-4EC8-8EDB-CEEB1F355B3F}"/>
              </a:ext>
            </a:extLst>
          </p:cNvPr>
          <p:cNvSpPr txBox="1"/>
          <p:nvPr/>
        </p:nvSpPr>
        <p:spPr>
          <a:xfrm>
            <a:off x="4695825" y="97738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Lenovo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Ideapad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330</a:t>
            </a:r>
            <a:r>
              <a:rPr 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A132F3-13BD-47A5-829E-B02C583BF476}"/>
              </a:ext>
            </a:extLst>
          </p:cNvPr>
          <p:cNvSpPr txBox="1"/>
          <p:nvPr/>
        </p:nvSpPr>
        <p:spPr>
          <a:xfrm>
            <a:off x="4695825" y="1398481"/>
            <a:ext cx="514019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Prosesor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AMD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mungkin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tidak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sering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terdengar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karena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banyaknya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produsen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yang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menggunakan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prosesor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Intel di unit laptop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mereka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Namun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AMD A4 yang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digunakan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pada laptop Lenovo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seri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memiliki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kecepatan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sudah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cukup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mumpuni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untuk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memenuhi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kebutuhan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dasar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pengguna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laptop</a:t>
            </a:r>
            <a:r>
              <a:rPr lang="en-US" sz="1800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975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D9FF8D-2F6B-42FA-AAF4-B034835FB6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" y="609600"/>
            <a:ext cx="2819400" cy="2819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79EA3F-A34D-46A3-972B-95FAC46EC7ED}"/>
              </a:ext>
            </a:extLst>
          </p:cNvPr>
          <p:cNvSpPr txBox="1"/>
          <p:nvPr/>
        </p:nvSpPr>
        <p:spPr>
          <a:xfrm>
            <a:off x="4019550" y="13107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Lenovo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Ideapad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320</a:t>
            </a:r>
            <a:r>
              <a:rPr 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7CE9C1-E7E2-4511-847E-9CD3DAFC2E4D}"/>
              </a:ext>
            </a:extLst>
          </p:cNvPr>
          <p:cNvSpPr txBox="1"/>
          <p:nvPr/>
        </p:nvSpPr>
        <p:spPr>
          <a:xfrm>
            <a:off x="4019550" y="1770822"/>
            <a:ext cx="475380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Dengan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merogoh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kocek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sekitar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3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jutaan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saja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Lenovo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Ideapad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320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sudah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bisa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Anda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dapatkan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!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Meskipun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harganya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murah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spec yang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ditawarkan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tidaklah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murahan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Laptop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sudah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dilengkapi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DVD drive yang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membuatnya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praktis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bila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Anda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ingin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menonton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film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atau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mendengarkan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musik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dari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kepingan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disc</a:t>
            </a:r>
            <a:r>
              <a:rPr lang="en-US" sz="1800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162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07FF81-A206-486A-B9B2-645C5596E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40" y="442613"/>
            <a:ext cx="2827735" cy="29863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5ECD19-C458-416C-B946-9499E5B1A9A7}"/>
              </a:ext>
            </a:extLst>
          </p:cNvPr>
          <p:cNvSpPr txBox="1"/>
          <p:nvPr/>
        </p:nvSpPr>
        <p:spPr>
          <a:xfrm>
            <a:off x="4048125" y="10440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Lenovo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Thinkpad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E470</a:t>
            </a:r>
            <a:r>
              <a:rPr 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3BD379-DEA6-4F99-82C3-AB9C2AFFCFAB}"/>
              </a:ext>
            </a:extLst>
          </p:cNvPr>
          <p:cNvSpPr txBox="1"/>
          <p:nvPr/>
        </p:nvSpPr>
        <p:spPr>
          <a:xfrm>
            <a:off x="4048125" y="1602813"/>
            <a:ext cx="502381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Laptop Lenovo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seri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ThinkPad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sudah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menggunakan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generasi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CPU Intel Core yang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cukup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terbaru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yaitu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i5.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Berbeda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dengan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pendahulunya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Intel Core i3, CPU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generasi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lebih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memudahkan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pengguna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melakukan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multi-tasking di laptop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karena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pengoperasiannya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yang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lebih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mulus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963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E92A14-2900-451F-A08F-17B74175B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36" y="-228314"/>
            <a:ext cx="2866740" cy="28667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4DCD00-ACD0-417F-A812-705AB8D9FEA6}"/>
              </a:ext>
            </a:extLst>
          </p:cNvPr>
          <p:cNvSpPr txBox="1"/>
          <p:nvPr/>
        </p:nvSpPr>
        <p:spPr>
          <a:xfrm>
            <a:off x="3819525" y="83572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Swift 3 (SF314-42)</a:t>
            </a:r>
            <a:r>
              <a:rPr 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892042-F719-41F2-8C23-CE6319DE82B5}"/>
              </a:ext>
            </a:extLst>
          </p:cNvPr>
          <p:cNvSpPr txBox="1"/>
          <p:nvPr/>
        </p:nvSpPr>
        <p:spPr>
          <a:xfrm>
            <a:off x="3819525" y="1303359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Performa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luar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biasa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dibalut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dalam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notebook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yg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ringan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hanya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1.2kg 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Daya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tahan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baterai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12 jam,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dengan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fitur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fast charging , 3X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koneksi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internet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lebih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cepat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dengan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penggunaan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Wifi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6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79054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16F07E-FD3F-4AAB-960A-7BDB654FF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" y="942975"/>
            <a:ext cx="5915025" cy="39433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B6D64A-7A42-44F9-8B19-EFB5D11A6B9C}"/>
              </a:ext>
            </a:extLst>
          </p:cNvPr>
          <p:cNvSpPr txBox="1"/>
          <p:nvPr/>
        </p:nvSpPr>
        <p:spPr>
          <a:xfrm>
            <a:off x="5133975" y="12917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MacBook Pro 2020</a:t>
            </a:r>
            <a:r>
              <a:rPr 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294B46-082E-4383-9BE1-2A2519FD87A9}"/>
              </a:ext>
            </a:extLst>
          </p:cNvPr>
          <p:cNvSpPr txBox="1"/>
          <p:nvPr/>
        </p:nvSpPr>
        <p:spPr>
          <a:xfrm>
            <a:off x="4933950" y="2037487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awal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2020, Apple juga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merilis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MacBook Pro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varian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baru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Ada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dua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model yang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tersedia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yakni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dengan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dua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port Thunderbolt dan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empat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port Thunderbolt.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Kedua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model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tersebut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sama-sama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hadir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dengan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layar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13,3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inci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dengan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resolusi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Retina 2.560 x 1.600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piksel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Hadir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pula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Touchbar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sebuah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layar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sentuh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untuk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mengoperasikan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beberapa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tool.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1798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52F783-F969-48FE-8621-D7F84065E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559593"/>
            <a:ext cx="2873375" cy="21550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ADACBB-BFE0-4E1D-83BA-9B335A86F22B}"/>
              </a:ext>
            </a:extLst>
          </p:cNvPr>
          <p:cNvSpPr txBox="1"/>
          <p:nvPr/>
        </p:nvSpPr>
        <p:spPr>
          <a:xfrm>
            <a:off x="4400550" y="9297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ASUS ZenBook Flip 14 UX461FN</a:t>
            </a:r>
            <a:r>
              <a:rPr lang="nl-NL" dirty="0"/>
              <a:t>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568384-0122-49E6-AC6F-EDFA18D5E62A}"/>
              </a:ext>
            </a:extLst>
          </p:cNvPr>
          <p:cNvSpPr txBox="1"/>
          <p:nvPr/>
        </p:nvSpPr>
        <p:spPr>
          <a:xfrm>
            <a:off x="4400550" y="1398827"/>
            <a:ext cx="520354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Seri ZenBook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memang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berstandar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tinggi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sebagai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seri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khusus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untuk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laptop tipis,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ringan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dan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elegan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sehingga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ZenBook Flip UX461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tidak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terkecuali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masuk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didalamnya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Dirancang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dengan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material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aluminium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premium, laptop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memiliki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ketipisan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13.9mm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dengan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berat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1.5kg,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serta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memiliki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jejak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ultracompact yang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memberi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Anda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layar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14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inci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dalam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ukuran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laptop 13-inci.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2894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UAL HP Pavilion Gaming 15 - dk1041TX | i7-10750H | GTX1650 4GB | 144Hz -  Laptop | Notebook | Netbook | Harga Spesifikasi Murah | Pemmz - Pemmz.com">
            <a:extLst>
              <a:ext uri="{FF2B5EF4-FFF2-40B4-BE49-F238E27FC236}">
                <a16:creationId xmlns:a16="http://schemas.microsoft.com/office/drawing/2014/main" id="{2313D512-76E8-4FAE-B764-2747AD0BA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8" y="1152525"/>
            <a:ext cx="2276475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2D160A-3710-4E7E-AAAE-A1A6D7D211C4}"/>
              </a:ext>
            </a:extLst>
          </p:cNvPr>
          <p:cNvSpPr txBox="1"/>
          <p:nvPr/>
        </p:nvSpPr>
        <p:spPr>
          <a:xfrm>
            <a:off x="3714750" y="86308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HP Pavilion Gaming Laptop - 15-dk1041tx</a:t>
            </a:r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E6F065-B24A-46B7-BD5B-6B37626E1EDB}"/>
              </a:ext>
            </a:extLst>
          </p:cNvPr>
          <p:cNvSpPr txBox="1"/>
          <p:nvPr/>
        </p:nvSpPr>
        <p:spPr>
          <a:xfrm>
            <a:off x="4171950" y="1704886"/>
            <a:ext cx="376941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AMD Ryzen™ 7 processor Windows 10 Home Single Language 64 15.6" diagonal, FHD (1920 x 1080), 144 Hz, IPS, micro-edge, anti-glare, 250 nits, 45% NTSC NVIDIA® GeForce® GTX 1650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(4 GB GDDR6 dedicated)16 GB DDR4-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4700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NOTEBOOK HP PAVILION X360 14-DH1054TX (GOLD):CORE I7-10510U,8GB,512GB  SSD,MX250 2GB,TOUCH,STYLUS PEN14&quot;,WIND10 (+BPACK) - MDP IT &amp; Electronic  Store">
            <a:extLst>
              <a:ext uri="{FF2B5EF4-FFF2-40B4-BE49-F238E27FC236}">
                <a16:creationId xmlns:a16="http://schemas.microsoft.com/office/drawing/2014/main" id="{8105D79C-FCB2-49A9-8F76-3AAF2C771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99" y="533399"/>
            <a:ext cx="2333625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CF4ED1-2DA4-46CA-8BFD-090FA65562D1}"/>
              </a:ext>
            </a:extLst>
          </p:cNvPr>
          <p:cNvSpPr txBox="1"/>
          <p:nvPr/>
        </p:nvSpPr>
        <p:spPr>
          <a:xfrm>
            <a:off x="3514725" y="7297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HP Pavilion x360 - 14-dh1054tx</a:t>
            </a:r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1645BD-3AA6-4180-AE02-6346B9821487}"/>
              </a:ext>
            </a:extLst>
          </p:cNvPr>
          <p:cNvSpPr txBox="1"/>
          <p:nvPr/>
        </p:nvSpPr>
        <p:spPr>
          <a:xfrm>
            <a:off x="3514725" y="1280366"/>
            <a:ext cx="478113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10th Generation Intel® Core™ i7 processor Windows 10 Home Single Language 64 ,14" diagonal FHD, IPS, micro-edge, WLED-backlit, multitouch-enabled, edge-to-edge glass, 250 nits, 45% NTSC (1920 x 1080) NVIDIA® GeForce® MX250 (2 GB GDDR5 dedicated)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960699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AE0237-48AC-4C04-81AD-738CD296536A}"/>
              </a:ext>
            </a:extLst>
          </p:cNvPr>
          <p:cNvSpPr txBox="1"/>
          <p:nvPr/>
        </p:nvSpPr>
        <p:spPr>
          <a:xfrm>
            <a:off x="3933825" y="90118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HP Pavilion Gaming Laptop 15-ec1071AX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B98A89-402E-4F69-B6EE-770AFCCF8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12" y="1270516"/>
            <a:ext cx="2928938" cy="21938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A22206-6527-45B8-ABEE-55A25EF8E2FF}"/>
              </a:ext>
            </a:extLst>
          </p:cNvPr>
          <p:cNvSpPr txBox="1"/>
          <p:nvPr/>
        </p:nvSpPr>
        <p:spPr>
          <a:xfrm>
            <a:off x="3933825" y="1270516"/>
            <a:ext cx="47003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AMD Ryzen™ 7 processor Windows 10 Home Single Language 64 15.6" diagonal, FHD (1920 x 1080), 144 Hz, IPS, micro-edge, anti-glare, 250 nits, 45% NTSCNVIDIA® GeForce® GTX 1650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(4 GB GDDR6 dedicated)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87461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939968-B1AC-45B8-8747-7152415216D2}"/>
              </a:ext>
            </a:extLst>
          </p:cNvPr>
          <p:cNvSpPr txBox="1"/>
          <p:nvPr/>
        </p:nvSpPr>
        <p:spPr>
          <a:xfrm>
            <a:off x="4648200" y="74878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HP Pavilion x360 - 14-dh1055tx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CF6279-FBB5-4E17-8C76-DA0145B99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912" y="748784"/>
            <a:ext cx="2452688" cy="21431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BE2CDB-B162-4E7B-8145-5E9258AC8DEF}"/>
              </a:ext>
            </a:extLst>
          </p:cNvPr>
          <p:cNvSpPr txBox="1"/>
          <p:nvPr/>
        </p:nvSpPr>
        <p:spPr>
          <a:xfrm>
            <a:off x="4648200" y="1303827"/>
            <a:ext cx="4953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10th Generation Intel® Core™ i7 processor ,Windows 10 Home Single Language 64 ,14" diagonal FHD, IPS, micro-edge, WLED-backlit, multitouch-enabled, edge-to-edge glass, 250 nits, 45% NTSC (1920 x 1080) NVIDIA® GeForce® MX250 (2 GB GDDR5 dedicated)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2288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6CC60D-E860-4E8C-8D7A-6444DC24A0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5" y="209776"/>
            <a:ext cx="4571429" cy="36190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3CE5A4-9270-4C32-8CB7-91569A27E17F}"/>
              </a:ext>
            </a:extLst>
          </p:cNvPr>
          <p:cNvSpPr txBox="1"/>
          <p:nvPr/>
        </p:nvSpPr>
        <p:spPr>
          <a:xfrm>
            <a:off x="5467350" y="9964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Aspire 3 Slim (A314-22)</a:t>
            </a:r>
            <a:r>
              <a:rPr 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0BFC27-E21F-4131-8B16-BA24D1DC113F}"/>
              </a:ext>
            </a:extLst>
          </p:cNvPr>
          <p:cNvSpPr txBox="1"/>
          <p:nvPr/>
        </p:nvSpPr>
        <p:spPr>
          <a:xfrm>
            <a:off x="4990814" y="155763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Desain Modern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dengan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Narrow Border Display. RAM &amp; Storage yang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bisa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diupgrade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46% Performa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lebih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baik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dibandingkan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generasi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sebelumnya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(A9 series)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02444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8607A1-BE45-4C25-AE88-1D5C487A98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390525"/>
            <a:ext cx="4572000" cy="3619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774625-BF0D-4973-A36F-16989ED30AA0}"/>
              </a:ext>
            </a:extLst>
          </p:cNvPr>
          <p:cNvSpPr txBox="1"/>
          <p:nvPr/>
        </p:nvSpPr>
        <p:spPr>
          <a:xfrm>
            <a:off x="4743450" y="97738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ASUS Laptop E203MAH</a:t>
            </a:r>
            <a:r>
              <a:rPr 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D86613-CB17-4B37-8028-17948DA09416}"/>
              </a:ext>
            </a:extLst>
          </p:cNvPr>
          <p:cNvSpPr txBox="1"/>
          <p:nvPr/>
        </p:nvSpPr>
        <p:spPr>
          <a:xfrm>
            <a:off x="4543425" y="1784688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E203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menawarkan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mobilitas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yang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mudah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berkat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desainnya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yang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ringkas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dan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ringan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memiliki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tapak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desktop yang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lebih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kecil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dari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selembar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kertas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A4 dan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berat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hanya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980g*,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3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persen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lebih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tipis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dari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pendahulunya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-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menjadikannya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salah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satu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laptop 11,6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inci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paling tipis yang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tersedia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adalah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laptop yang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sempurna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untuk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siap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dibawa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mana pun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hari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anda</a:t>
            </a:r>
            <a:r>
              <a:rPr lang="en-US" sz="1800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membawa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Anda.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003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F90E5A1-B7E7-4137-A20C-CEC49D79C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" y="-161925"/>
            <a:ext cx="3590925" cy="35909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84FF69B-03AF-4D49-8B54-AFE5EC00F203}"/>
              </a:ext>
            </a:extLst>
          </p:cNvPr>
          <p:cNvSpPr txBox="1"/>
          <p:nvPr/>
        </p:nvSpPr>
        <p:spPr>
          <a:xfrm>
            <a:off x="5276850" y="119062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ASUS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VivoBook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14 K413FA</a:t>
            </a:r>
            <a:r>
              <a:rPr lang="en-US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E307CA-9BD3-4D28-81A9-704BAFEA7CE3}"/>
              </a:ext>
            </a:extLst>
          </p:cNvPr>
          <p:cNvSpPr txBox="1"/>
          <p:nvPr/>
        </p:nvSpPr>
        <p:spPr>
          <a:xfrm>
            <a:off x="4804328" y="1633537"/>
            <a:ext cx="67747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Layar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NanoEdge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berbezel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tipis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memberikan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pengalaman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menonton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yang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mendalam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dengan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menghadirkan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layar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yang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lebih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besar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dalam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bingkai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yang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lebih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kecil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Layar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Full HD juga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menawarkan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reproduksi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warna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yang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luar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biasa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untuk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visual yang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benar-benar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jelas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dan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cerah.VivoBook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Ultra 14 K413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membuat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Anda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tetap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produktif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dan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terhibur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di mana pun Anda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berada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788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656B2F-FEDA-47CC-AF01-264D5470E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200024"/>
            <a:ext cx="4295775" cy="42957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22F865-BD77-4E6B-922B-0606A1B8D1F4}"/>
              </a:ext>
            </a:extLst>
          </p:cNvPr>
          <p:cNvSpPr txBox="1"/>
          <p:nvPr/>
        </p:nvSpPr>
        <p:spPr>
          <a:xfrm>
            <a:off x="5048250" y="9869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ASUS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VivoBook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14 K413FQ</a:t>
            </a:r>
            <a:r>
              <a:rPr 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4739B6-75A6-4034-B0E9-964283CE0925}"/>
              </a:ext>
            </a:extLst>
          </p:cNvPr>
          <p:cNvSpPr txBox="1"/>
          <p:nvPr/>
        </p:nvSpPr>
        <p:spPr>
          <a:xfrm>
            <a:off x="4581524" y="1804511"/>
            <a:ext cx="690562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VivoBook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Ultra 14 K413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dengan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cover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logamnya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membuka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jalan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baru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dengan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mendobrak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batas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dan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tampilannya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yang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berani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menyatakan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sesuatu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Pilihlah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Indie Black yang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tidak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kenal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kompromi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Silver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Transparan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yang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futuristik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dan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jika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Anda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benar-benar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berani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bertualang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pilihlah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Hearty Gold.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30387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E994D79-5B3C-496A-BEAC-72EDC80F9969}"/>
              </a:ext>
            </a:extLst>
          </p:cNvPr>
          <p:cNvSpPr txBox="1"/>
          <p:nvPr/>
        </p:nvSpPr>
        <p:spPr>
          <a:xfrm>
            <a:off x="5832475" y="13869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ASUS ZenBook 14 UX433FN</a:t>
            </a:r>
            <a:r>
              <a:rPr 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212A6A-DA61-4BEB-B264-034D136B4D97}"/>
              </a:ext>
            </a:extLst>
          </p:cNvPr>
          <p:cNvSpPr txBox="1"/>
          <p:nvPr/>
        </p:nvSpPr>
        <p:spPr>
          <a:xfrm>
            <a:off x="5754756" y="1832890"/>
            <a:ext cx="515992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Dengan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ZenBook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apa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pun,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kenyamanan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Anda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adalah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salah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satu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prioritas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utama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kami. ZenBook 14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bekerja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ekstra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dengan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engsel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ErgoLift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eksklusifnya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sebuah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mahakarya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rekayasa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yang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dirancang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untuk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secara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otomatis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memiringkan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keyboard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posisi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mengetik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yang paling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nyaman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FBF0506-2D09-43B1-B193-6B26CAB1B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25" y="783888"/>
            <a:ext cx="4514323" cy="258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568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DA5976-10D2-4933-88AB-BD0677E76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95250"/>
            <a:ext cx="3848100" cy="3848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BEFE1B-AFEE-440A-8560-30B03B47DAD8}"/>
              </a:ext>
            </a:extLst>
          </p:cNvPr>
          <p:cNvSpPr txBox="1"/>
          <p:nvPr/>
        </p:nvSpPr>
        <p:spPr>
          <a:xfrm>
            <a:off x="4838700" y="71068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Asus 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VivoBook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S S430FN</a:t>
            </a:r>
            <a:r>
              <a:rPr 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A09CD3-CBA3-47A4-9365-6DD77274FD2B}"/>
              </a:ext>
            </a:extLst>
          </p:cNvPr>
          <p:cNvSpPr txBox="1"/>
          <p:nvPr/>
        </p:nvSpPr>
        <p:spPr>
          <a:xfrm>
            <a:off x="5067300" y="1651338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VivoBook</a:t>
            </a:r>
            <a:r>
              <a:rPr lang="en-US" dirty="0"/>
              <a:t> S14 </a:t>
            </a:r>
            <a:r>
              <a:rPr lang="en-US" dirty="0" err="1"/>
              <a:t>terbuka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dunia </a:t>
            </a:r>
            <a:r>
              <a:rPr lang="en-US" dirty="0" err="1"/>
              <a:t>produktivitas</a:t>
            </a:r>
            <a:r>
              <a:rPr lang="en-US" dirty="0"/>
              <a:t> dan </a:t>
            </a:r>
            <a:r>
              <a:rPr lang="en-US" dirty="0" err="1"/>
              <a:t>kemungkinan</a:t>
            </a:r>
            <a:r>
              <a:rPr lang="en-US" dirty="0"/>
              <a:t>. </a:t>
            </a:r>
            <a:r>
              <a:rPr lang="en-US" dirty="0" err="1"/>
              <a:t>Engsel</a:t>
            </a:r>
            <a:r>
              <a:rPr lang="en-US" dirty="0"/>
              <a:t> </a:t>
            </a:r>
            <a:r>
              <a:rPr lang="en-US" dirty="0" err="1"/>
              <a:t>ErgoLift</a:t>
            </a:r>
            <a:r>
              <a:rPr lang="en-US" dirty="0"/>
              <a:t> yang </a:t>
            </a:r>
            <a:r>
              <a:rPr lang="en-US" dirty="0" err="1"/>
              <a:t>dirancang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presisi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aksi</a:t>
            </a:r>
            <a:r>
              <a:rPr lang="en-US" dirty="0"/>
              <a:t> </a:t>
            </a:r>
            <a:r>
              <a:rPr lang="en-US" dirty="0" err="1"/>
              <a:t>ganda</a:t>
            </a:r>
            <a:r>
              <a:rPr lang="en-US" dirty="0"/>
              <a:t> </a:t>
            </a:r>
            <a:r>
              <a:rPr lang="en-US" dirty="0" err="1"/>
              <a:t>halus</a:t>
            </a:r>
            <a:r>
              <a:rPr lang="en-US" dirty="0"/>
              <a:t> yang </a:t>
            </a:r>
            <a:r>
              <a:rPr lang="en-US" dirty="0" err="1"/>
              <a:t>memegang</a:t>
            </a:r>
            <a:r>
              <a:rPr lang="en-US" dirty="0"/>
              <a:t> </a:t>
            </a:r>
            <a:r>
              <a:rPr lang="en-US" dirty="0" err="1"/>
              <a:t>layar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aman</a:t>
            </a:r>
            <a:r>
              <a:rPr lang="en-US" dirty="0"/>
              <a:t> pada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sudut</a:t>
            </a:r>
            <a:r>
              <a:rPr lang="en-US" dirty="0"/>
              <a:t>, dan </a:t>
            </a:r>
            <a:r>
              <a:rPr lang="en-US" dirty="0" err="1"/>
              <a:t>sedikit</a:t>
            </a:r>
            <a:r>
              <a:rPr lang="en-US" dirty="0"/>
              <a:t> </a:t>
            </a:r>
            <a:r>
              <a:rPr lang="en-US" dirty="0" err="1"/>
              <a:t>memiringkan</a:t>
            </a:r>
            <a:r>
              <a:rPr lang="en-US" dirty="0"/>
              <a:t> keyboard </a:t>
            </a:r>
            <a:r>
              <a:rPr lang="en-US" dirty="0" err="1"/>
              <a:t>hingga</a:t>
            </a:r>
            <a:r>
              <a:rPr lang="en-US" dirty="0"/>
              <a:t> 3,5°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memberi</a:t>
            </a:r>
            <a:r>
              <a:rPr lang="en-US" dirty="0"/>
              <a:t> Anda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mengetik</a:t>
            </a:r>
            <a:r>
              <a:rPr lang="en-US" dirty="0"/>
              <a:t> yang </a:t>
            </a:r>
            <a:r>
              <a:rPr lang="en-US" dirty="0" err="1"/>
              <a:t>sempurna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. </a:t>
            </a:r>
            <a:r>
              <a:rPr lang="en-US" dirty="0" err="1"/>
              <a:t>Engsel</a:t>
            </a:r>
            <a:r>
              <a:rPr lang="en-US" dirty="0"/>
              <a:t> </a:t>
            </a:r>
            <a:r>
              <a:rPr lang="en-US" dirty="0" err="1"/>
              <a:t>ErgoLift</a:t>
            </a:r>
            <a:r>
              <a:rPr lang="en-US" dirty="0"/>
              <a:t> juga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pendinginan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pengalaman</a:t>
            </a:r>
            <a:r>
              <a:rPr lang="en-US" dirty="0"/>
              <a:t> </a:t>
            </a:r>
            <a:r>
              <a:rPr lang="en-US" dirty="0" err="1"/>
              <a:t>komputasi</a:t>
            </a:r>
            <a:r>
              <a:rPr lang="en-US" dirty="0"/>
              <a:t> yang </a:t>
            </a:r>
            <a:r>
              <a:rPr lang="en-US" dirty="0" err="1"/>
              <a:t>stabil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8552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24DB34-199C-47C3-86F1-7F9D99012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87" y="681037"/>
            <a:ext cx="2143125" cy="21431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93C680-0AF3-4EEE-BB89-FF1549A4D760}"/>
              </a:ext>
            </a:extLst>
          </p:cNvPr>
          <p:cNvSpPr txBox="1"/>
          <p:nvPr/>
        </p:nvSpPr>
        <p:spPr>
          <a:xfrm>
            <a:off x="3857625" y="8726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ASUS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VivoBook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S14 S433FL</a:t>
            </a:r>
            <a:r>
              <a:rPr 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B36AA4-9A76-48B4-A18E-2285B5BBDC29}"/>
              </a:ext>
            </a:extLst>
          </p:cNvPr>
          <p:cNvSpPr txBox="1"/>
          <p:nvPr/>
        </p:nvSpPr>
        <p:spPr>
          <a:xfrm>
            <a:off x="3832363" y="1358222"/>
            <a:ext cx="612126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VivoBook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S S433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membuat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Anda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tetap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produktif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dan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terhibur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meskipun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saat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diperjalanan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Dengan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bobot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keseluruhan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hanya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1,4kg dan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profil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super tipis,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VivoBook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S S433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dapat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dengan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mudah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masuk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dalam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tas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Anda,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jadi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keluarlah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dan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tunjukan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pada dunia,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siapa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Anda.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814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1178</Words>
  <Application>Microsoft Office PowerPoint</Application>
  <PresentationFormat>Widescreen</PresentationFormat>
  <Paragraphs>48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michael malamo</cp:lastModifiedBy>
  <cp:revision>6</cp:revision>
  <dcterms:created xsi:type="dcterms:W3CDTF">2020-12-15T12:40:58Z</dcterms:created>
  <dcterms:modified xsi:type="dcterms:W3CDTF">2020-12-15T14:58:00Z</dcterms:modified>
</cp:coreProperties>
</file>