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8" r:id="rId3"/>
  </p:sldMasterIdLst>
  <p:sldIdLst>
    <p:sldId id="258" r:id="rId4"/>
    <p:sldId id="260" r:id="rId5"/>
    <p:sldId id="257" r:id="rId6"/>
    <p:sldId id="259" r:id="rId7"/>
    <p:sldId id="263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32F"/>
    <a:srgbClr val="F880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9" autoAdjust="0"/>
    <p:restoredTop sz="94660"/>
  </p:normalViewPr>
  <p:slideViewPr>
    <p:cSldViewPr snapToGrid="0">
      <p:cViewPr varScale="1">
        <p:scale>
          <a:sx n="96" d="100"/>
          <a:sy n="96" d="100"/>
        </p:scale>
        <p:origin x="14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77D2-A7A0-440A-9FFE-8D75038282A9}" type="datetimeFigureOut">
              <a:rPr lang="en-GB" smtClean="0"/>
              <a:t>15/12/2020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6110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77D2-A7A0-440A-9FFE-8D75038282A9}" type="datetimeFigureOut">
              <a:rPr lang="en-GB" smtClean="0"/>
              <a:t>15/12/2020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0649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77D2-A7A0-440A-9FFE-8D75038282A9}" type="datetimeFigureOut">
              <a:rPr lang="en-GB" smtClean="0"/>
              <a:t>15/12/2020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2510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5EE77D2-A7A0-440A-9FFE-8D75038282A9}" type="datetimeFigureOut">
              <a:rPr lang="en-GB" smtClean="0"/>
              <a:t>15/12/2020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04391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77D2-A7A0-440A-9FFE-8D75038282A9}" type="datetimeFigureOut">
              <a:rPr lang="en-GB" smtClean="0"/>
              <a:t>15/12/2020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41107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77D2-A7A0-440A-9FFE-8D75038282A9}" type="datetimeFigureOut">
              <a:rPr lang="en-GB" smtClean="0"/>
              <a:t>15/12/2020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28455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77D2-A7A0-440A-9FFE-8D75038282A9}" type="datetimeFigureOut">
              <a:rPr lang="en-GB" smtClean="0"/>
              <a:t>15/12/2020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88308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77D2-A7A0-440A-9FFE-8D75038282A9}" type="datetimeFigureOut">
              <a:rPr lang="en-GB" smtClean="0"/>
              <a:t>15/12/2020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32691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77D2-A7A0-440A-9FFE-8D75038282A9}" type="datetimeFigureOut">
              <a:rPr lang="en-GB" smtClean="0"/>
              <a:t>15/12/2020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09936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77D2-A7A0-440A-9FFE-8D75038282A9}" type="datetimeFigureOut">
              <a:rPr lang="en-GB" smtClean="0"/>
              <a:t>15/12/2020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47792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77D2-A7A0-440A-9FFE-8D75038282A9}" type="datetimeFigureOut">
              <a:rPr lang="en-GB" smtClean="0"/>
              <a:t>15/12/2020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1426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77D2-A7A0-440A-9FFE-8D75038282A9}" type="datetimeFigureOut">
              <a:rPr lang="en-GB" smtClean="0"/>
              <a:t>15/12/2020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62738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77D2-A7A0-440A-9FFE-8D75038282A9}" type="datetimeFigureOut">
              <a:rPr lang="en-GB" smtClean="0"/>
              <a:t>15/12/2020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59970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77D2-A7A0-440A-9FFE-8D75038282A9}" type="datetimeFigureOut">
              <a:rPr lang="en-GB" smtClean="0"/>
              <a:t>15/12/2020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13044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77D2-A7A0-440A-9FFE-8D75038282A9}" type="datetimeFigureOut">
              <a:rPr lang="en-GB" smtClean="0"/>
              <a:t>15/12/2020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59697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77D2-A7A0-440A-9FFE-8D75038282A9}" type="datetimeFigureOut">
              <a:rPr lang="en-GB" smtClean="0"/>
              <a:t>15/12/2020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563210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77D2-A7A0-440A-9FFE-8D75038282A9}" type="datetimeFigureOut">
              <a:rPr lang="en-GB" smtClean="0"/>
              <a:t>15/12/2020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79485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77D2-A7A0-440A-9FFE-8D75038282A9}" type="datetimeFigureOut">
              <a:rPr lang="en-GB" smtClean="0"/>
              <a:t>15/12/2020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963042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77D2-A7A0-440A-9FFE-8D75038282A9}" type="datetimeFigureOut">
              <a:rPr lang="en-GB" smtClean="0"/>
              <a:t>15/12/2020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16458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77D2-A7A0-440A-9FFE-8D75038282A9}" type="datetimeFigureOut">
              <a:rPr lang="en-GB" smtClean="0"/>
              <a:t>15/12/2020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314782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77D2-A7A0-440A-9FFE-8D75038282A9}" type="datetimeFigureOut">
              <a:rPr lang="en-GB" smtClean="0"/>
              <a:t>15/12/2020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811943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F5EE77D2-A7A0-440A-9FFE-8D75038282A9}" type="datetimeFigureOut">
              <a:rPr lang="en-GB" smtClean="0"/>
              <a:t>15/12/2020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67817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77D2-A7A0-440A-9FFE-8D75038282A9}" type="datetimeFigureOut">
              <a:rPr lang="en-GB" smtClean="0"/>
              <a:t>15/12/2020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296425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77D2-A7A0-440A-9FFE-8D75038282A9}" type="datetimeFigureOut">
              <a:rPr lang="en-GB" smtClean="0"/>
              <a:t>15/12/2020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276750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77D2-A7A0-440A-9FFE-8D75038282A9}" type="datetimeFigureOut">
              <a:rPr lang="en-GB" smtClean="0"/>
              <a:t>15/12/2020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585257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77D2-A7A0-440A-9FFE-8D75038282A9}" type="datetimeFigureOut">
              <a:rPr lang="en-GB" smtClean="0"/>
              <a:t>15/12/2020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352190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77D2-A7A0-440A-9FFE-8D75038282A9}" type="datetimeFigureOut">
              <a:rPr lang="en-GB" smtClean="0"/>
              <a:t>15/12/2020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570970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77D2-A7A0-440A-9FFE-8D75038282A9}" type="datetimeFigureOut">
              <a:rPr lang="en-GB" smtClean="0"/>
              <a:t>15/12/2020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599265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77D2-A7A0-440A-9FFE-8D75038282A9}" type="datetimeFigureOut">
              <a:rPr lang="en-GB" smtClean="0"/>
              <a:t>15/12/2020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549951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77D2-A7A0-440A-9FFE-8D75038282A9}" type="datetimeFigureOut">
              <a:rPr lang="en-GB" smtClean="0"/>
              <a:t>15/12/2020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640341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77D2-A7A0-440A-9FFE-8D75038282A9}" type="datetimeFigureOut">
              <a:rPr lang="en-GB" smtClean="0"/>
              <a:t>15/12/2020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277440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77D2-A7A0-440A-9FFE-8D75038282A9}" type="datetimeFigureOut">
              <a:rPr lang="en-GB" smtClean="0"/>
              <a:t>15/12/2020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493377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77D2-A7A0-440A-9FFE-8D75038282A9}" type="datetimeFigureOut">
              <a:rPr lang="en-GB" smtClean="0"/>
              <a:t>15/12/2020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888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77D2-A7A0-440A-9FFE-8D75038282A9}" type="datetimeFigureOut">
              <a:rPr lang="en-GB" smtClean="0"/>
              <a:t>15/12/2020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854322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77D2-A7A0-440A-9FFE-8D75038282A9}" type="datetimeFigureOut">
              <a:rPr lang="en-GB" smtClean="0"/>
              <a:t>15/12/2020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190626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77D2-A7A0-440A-9FFE-8D75038282A9}" type="datetimeFigureOut">
              <a:rPr lang="en-GB" smtClean="0"/>
              <a:t>15/12/2020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025940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77D2-A7A0-440A-9FFE-8D75038282A9}" type="datetimeFigureOut">
              <a:rPr lang="en-GB" smtClean="0"/>
              <a:t>15/12/2020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463081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77D2-A7A0-440A-9FFE-8D75038282A9}" type="datetimeFigureOut">
              <a:rPr lang="en-GB" smtClean="0"/>
              <a:t>15/12/2020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496604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77D2-A7A0-440A-9FFE-8D75038282A9}" type="datetimeFigureOut">
              <a:rPr lang="en-GB" smtClean="0"/>
              <a:t>15/12/2020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24638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77D2-A7A0-440A-9FFE-8D75038282A9}" type="datetimeFigureOut">
              <a:rPr lang="en-GB" smtClean="0"/>
              <a:t>15/12/2020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409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77D2-A7A0-440A-9FFE-8D75038282A9}" type="datetimeFigureOut">
              <a:rPr lang="en-GB" smtClean="0"/>
              <a:t>15/12/2020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9395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77D2-A7A0-440A-9FFE-8D75038282A9}" type="datetimeFigureOut">
              <a:rPr lang="en-GB" smtClean="0"/>
              <a:t>15/12/2020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321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77D2-A7A0-440A-9FFE-8D75038282A9}" type="datetimeFigureOut">
              <a:rPr lang="en-GB" smtClean="0"/>
              <a:t>15/12/2020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3326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77D2-A7A0-440A-9FFE-8D75038282A9}" type="datetimeFigureOut">
              <a:rPr lang="en-GB" smtClean="0"/>
              <a:t>15/12/2020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616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77D2-A7A0-440A-9FFE-8D75038282A9}" type="datetimeFigureOut">
              <a:rPr lang="en-GB" smtClean="0"/>
              <a:t>15/12/2020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7634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44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E77D2-A7A0-440A-9FFE-8D75038282A9}" type="datetimeFigureOut">
              <a:rPr lang="en-GB" smtClean="0"/>
              <a:t>15/12/2020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970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E77D2-A7A0-440A-9FFE-8D75038282A9}" type="datetimeFigureOut">
              <a:rPr lang="en-GB" smtClean="0"/>
              <a:t>15/12/2020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90895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5EE77D2-A7A0-440A-9FFE-8D75038282A9}" type="datetimeFigureOut">
              <a:rPr lang="en-GB" smtClean="0"/>
              <a:t>15/12/2020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11463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../img/data-laptop/ASUS%20ZenBook%2014%20UX433FLC.jpg" TargetMode="External"/><Relationship Id="rId3" Type="http://schemas.openxmlformats.org/officeDocument/2006/relationships/hyperlink" Target="../img/data-laptop/Lenovo%20Ideapad%20320.jpg" TargetMode="External"/><Relationship Id="rId7" Type="http://schemas.openxmlformats.org/officeDocument/2006/relationships/hyperlink" Target="../img/data-laptop/Aspire%203%20Slim%20(A314-22).png" TargetMode="External"/><Relationship Id="rId2" Type="http://schemas.openxmlformats.org/officeDocument/2006/relationships/hyperlink" Target="../img/data-laptop/ASUS%20Laptop%20E203MAH.jpg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../img/data-laptop/Swift%203%20(SF314-42).png" TargetMode="External"/><Relationship Id="rId11" Type="http://schemas.openxmlformats.org/officeDocument/2006/relationships/hyperlink" Target="../img/data-laptop/HP%20Pavilion%20Gaming%20Laptop%2015-ec1071AX.webp" TargetMode="External"/><Relationship Id="rId5" Type="http://schemas.openxmlformats.org/officeDocument/2006/relationships/hyperlink" Target="../img/data-laptop/ASUS%20VivoBook%20S14%20S430FN.jpg" TargetMode="External"/><Relationship Id="rId10" Type="http://schemas.openxmlformats.org/officeDocument/2006/relationships/hyperlink" Target="../img/data-laptop/HP%20Pavilion%20x360%20-%2014-dh1055tx.webp" TargetMode="External"/><Relationship Id="rId4" Type="http://schemas.openxmlformats.org/officeDocument/2006/relationships/hyperlink" Target="../img/data-laptop/Lenovo%20IDEAPAD%20300.jpg" TargetMode="External"/><Relationship Id="rId9" Type="http://schemas.openxmlformats.org/officeDocument/2006/relationships/hyperlink" Target="../img/data-laptop/Helios%20300%20(PH315-53).png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../img/data-laptop/Lenovo%20Ideapad%20320.jpg" TargetMode="External"/><Relationship Id="rId3" Type="http://schemas.openxmlformats.org/officeDocument/2006/relationships/hyperlink" Target="../img/data-laptop/HP%20Pavilion%20x360%20-%2014-dh1054tx.webp" TargetMode="External"/><Relationship Id="rId7" Type="http://schemas.openxmlformats.org/officeDocument/2006/relationships/hyperlink" Target="../img/data-laptop/ASUS%20ZenBook%2014%20UX433FAC.jpg" TargetMode="External"/><Relationship Id="rId2" Type="http://schemas.openxmlformats.org/officeDocument/2006/relationships/hyperlink" Target="../img/data-laptop/HP%20Pavilion%20Gaming%20Laptop%2015-ec1071AX.webp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../img/data-laptop/ASUS%20VivoBook%2014%20K413FA.jpg" TargetMode="External"/><Relationship Id="rId5" Type="http://schemas.openxmlformats.org/officeDocument/2006/relationships/hyperlink" Target="../img/data-laptop/Swift%203%20(SF314-42).png" TargetMode="External"/><Relationship Id="rId10" Type="http://schemas.openxmlformats.org/officeDocument/2006/relationships/hyperlink" Target="../img/data-laptop/ASUS%20VivoBook%2014%20K413FQ.jpg" TargetMode="External"/><Relationship Id="rId4" Type="http://schemas.openxmlformats.org/officeDocument/2006/relationships/hyperlink" Target="../img/data-laptop/ASUS%20VivoBook%20S14%20S430FN.jpg" TargetMode="External"/><Relationship Id="rId9" Type="http://schemas.openxmlformats.org/officeDocument/2006/relationships/hyperlink" Target="../img/data-laptop/Aspire%203%20Slim%20(A314-22).png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../img/data-laptop/Lenovo%20IDEAPAD%20300.jpg" TargetMode="External"/><Relationship Id="rId3" Type="http://schemas.openxmlformats.org/officeDocument/2006/relationships/hyperlink" Target="../img/data-laptop/ASUS%20ZenBook%2014%20UX433FLC.jpg" TargetMode="External"/><Relationship Id="rId7" Type="http://schemas.openxmlformats.org/officeDocument/2006/relationships/hyperlink" Target="../img/data-laptop/ASUS%20VivoBook%20S14%20S430FN.jpg" TargetMode="External"/><Relationship Id="rId12" Type="http://schemas.openxmlformats.org/officeDocument/2006/relationships/hyperlink" Target="../img/data-laptop/ASUS%20VivoBook%20Max%20X441UA.jpg" TargetMode="External"/><Relationship Id="rId2" Type="http://schemas.openxmlformats.org/officeDocument/2006/relationships/hyperlink" Target="../img/data-laptop/5_Macbook_Pro_2018.jpg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../img/data-laptop/ASUS%20VivoBook%20S14%20S433FL.jpg" TargetMode="External"/><Relationship Id="rId11" Type="http://schemas.openxmlformats.org/officeDocument/2006/relationships/hyperlink" Target="../img/data-laptop/Lenovo%20Thinkpad%20E470.jpeg" TargetMode="External"/><Relationship Id="rId5" Type="http://schemas.openxmlformats.org/officeDocument/2006/relationships/hyperlink" Target="../img/data-laptop/ASUS%20VivoBook%2014%20K413FA.jpg" TargetMode="External"/><Relationship Id="rId10" Type="http://schemas.openxmlformats.org/officeDocument/2006/relationships/hyperlink" Target="../img/data-laptop/ASUS%20ZenBook%2014%20UX433FAC.jpg" TargetMode="External"/><Relationship Id="rId4" Type="http://schemas.openxmlformats.org/officeDocument/2006/relationships/hyperlink" Target="../img/data-laptop/Aspire%203%20Slim%20(A314-22).png" TargetMode="External"/><Relationship Id="rId9" Type="http://schemas.openxmlformats.org/officeDocument/2006/relationships/hyperlink" Target="../img/data-laptop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../img/data-laptop/Lenovo%20IDEAPAD%20300.jpg" TargetMode="External"/><Relationship Id="rId3" Type="http://schemas.openxmlformats.org/officeDocument/2006/relationships/hyperlink" Target="../img/data-laptop/ASUS%20ZenBook%2015%20UX533FD.jpg" TargetMode="External"/><Relationship Id="rId7" Type="http://schemas.openxmlformats.org/officeDocument/2006/relationships/hyperlink" Target="../img/data-laptop/ASUS%20ZenBook%2015%20UX533FTC.jpg" TargetMode="External"/><Relationship Id="rId2" Type="http://schemas.openxmlformats.org/officeDocument/2006/relationships/hyperlink" Target="../img/data-laptop/ASUS%20ZenBook%2014%20UX433FLC.jpg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../img/data-laptop/ASUS%20VivoBook%20S14%20S430FN.jpg" TargetMode="External"/><Relationship Id="rId5" Type="http://schemas.openxmlformats.org/officeDocument/2006/relationships/hyperlink" Target="../img/data-laptop" TargetMode="External"/><Relationship Id="rId4" Type="http://schemas.openxmlformats.org/officeDocument/2006/relationships/hyperlink" Target="../img/data-laptop/ASUS%20ZenBook%2014%20UX433FAC.jpg" TargetMode="External"/><Relationship Id="rId9" Type="http://schemas.openxmlformats.org/officeDocument/2006/relationships/hyperlink" Target="../img/data-laptop/ASUS%20VivoBook%20S14%20S433FL.jpg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../img/data-laptop/ASUS%20VivoBook%20S14%20S433FL.jpg" TargetMode="External"/><Relationship Id="rId3" Type="http://schemas.openxmlformats.org/officeDocument/2006/relationships/hyperlink" Target="../img/data-laptop/ASUS%20ZenBook%2015%20UX533FD.jpg" TargetMode="External"/><Relationship Id="rId7" Type="http://schemas.openxmlformats.org/officeDocument/2006/relationships/hyperlink" Target="../img/data-laptop/ASUS%20ZenBook%2015%20UX533FTC.jpg" TargetMode="External"/><Relationship Id="rId12" Type="http://schemas.openxmlformats.org/officeDocument/2006/relationships/hyperlink" Target="../img/data-laptop/IdeaPad%20Slim%205i%20(14)%20Intel.jpg" TargetMode="External"/><Relationship Id="rId2" Type="http://schemas.openxmlformats.org/officeDocument/2006/relationships/hyperlink" Target="../img/data-laptop/ASUS%20ZenBook%2014%20UX433FLC.jpg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../img/data-laptop/ASUS%20VivoBook%20S14%20S430FN.jpg" TargetMode="External"/><Relationship Id="rId11" Type="http://schemas.openxmlformats.org/officeDocument/2006/relationships/hyperlink" Target="../img/data-laptop/ASUS%20Laptop%20E203MAH.jpg" TargetMode="External"/><Relationship Id="rId5" Type="http://schemas.openxmlformats.org/officeDocument/2006/relationships/hyperlink" Target="../img/data-laptop" TargetMode="External"/><Relationship Id="rId10" Type="http://schemas.openxmlformats.org/officeDocument/2006/relationships/hyperlink" Target="../img/data-laptop/Helios%20300%20(PH315-53).png" TargetMode="External"/><Relationship Id="rId4" Type="http://schemas.openxmlformats.org/officeDocument/2006/relationships/hyperlink" Target="../img/data-laptop/1.-MacBook-Pro-13-Inci-Touch-Bar.jpg" TargetMode="External"/><Relationship Id="rId9" Type="http://schemas.openxmlformats.org/officeDocument/2006/relationships/hyperlink" Target="../img/data-laptop/ASUS%20VivoBook%2014%20K413FA.jp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ID" sz="6000" dirty="0" err="1"/>
              <a:t>Rekomendasi</a:t>
            </a:r>
            <a:r>
              <a:rPr lang="en-ID" sz="6000" dirty="0"/>
              <a:t> Laptop</a:t>
            </a:r>
            <a:endParaRPr lang="en-GB" sz="60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876424" y="3381859"/>
            <a:ext cx="8791575" cy="6832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D" sz="4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RARA| NALDI |</a:t>
            </a:r>
            <a:r>
              <a:rPr lang="en-ID" sz="4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rIZAl</a:t>
            </a:r>
            <a:endParaRPr lang="en-GB" sz="4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2484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903667A4-284A-46BF-A200-68C497FAEB92}"/>
              </a:ext>
            </a:extLst>
          </p:cNvPr>
          <p:cNvSpPr/>
          <p:nvPr/>
        </p:nvSpPr>
        <p:spPr>
          <a:xfrm>
            <a:off x="2261566" y="1809506"/>
            <a:ext cx="605307" cy="515154"/>
          </a:xfrm>
          <a:prstGeom prst="ellipse">
            <a:avLst/>
          </a:prstGeom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dirty="0"/>
              <a:t>P1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23BADFE-4A0C-463A-8807-C2FAB3300384}"/>
              </a:ext>
            </a:extLst>
          </p:cNvPr>
          <p:cNvSpPr/>
          <p:nvPr/>
        </p:nvSpPr>
        <p:spPr>
          <a:xfrm>
            <a:off x="2261566" y="4480797"/>
            <a:ext cx="605307" cy="515154"/>
          </a:xfrm>
          <a:prstGeom prst="ellipse">
            <a:avLst/>
          </a:prstGeom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dirty="0"/>
              <a:t>P2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7A7B7E8-3B01-43BF-97D6-93BBFDEE4758}"/>
              </a:ext>
            </a:extLst>
          </p:cNvPr>
          <p:cNvSpPr/>
          <p:nvPr/>
        </p:nvSpPr>
        <p:spPr>
          <a:xfrm>
            <a:off x="4517781" y="1337552"/>
            <a:ext cx="605307" cy="515154"/>
          </a:xfrm>
          <a:prstGeom prst="ellipse">
            <a:avLst/>
          </a:prstGeom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dirty="0"/>
              <a:t>B1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602009E-AE78-4434-816B-A4C299BA3F37}"/>
              </a:ext>
            </a:extLst>
          </p:cNvPr>
          <p:cNvSpPr/>
          <p:nvPr/>
        </p:nvSpPr>
        <p:spPr>
          <a:xfrm>
            <a:off x="4517781" y="2654416"/>
            <a:ext cx="605307" cy="515154"/>
          </a:xfrm>
          <a:prstGeom prst="ellipse">
            <a:avLst/>
          </a:prstGeom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dirty="0"/>
              <a:t>B3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91B0AE5-31F4-48CE-B660-8DC4D25487FF}"/>
              </a:ext>
            </a:extLst>
          </p:cNvPr>
          <p:cNvSpPr/>
          <p:nvPr/>
        </p:nvSpPr>
        <p:spPr>
          <a:xfrm>
            <a:off x="4517781" y="1995984"/>
            <a:ext cx="605307" cy="515154"/>
          </a:xfrm>
          <a:prstGeom prst="ellipse">
            <a:avLst/>
          </a:prstGeom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dirty="0"/>
              <a:t>B2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0D296F6-5713-482D-9F1F-8C4DA1EEC6F7}"/>
              </a:ext>
            </a:extLst>
          </p:cNvPr>
          <p:cNvSpPr/>
          <p:nvPr/>
        </p:nvSpPr>
        <p:spPr>
          <a:xfrm>
            <a:off x="3452317" y="3564788"/>
            <a:ext cx="757707" cy="515154"/>
          </a:xfrm>
          <a:prstGeom prst="ellipse">
            <a:avLst/>
          </a:prstGeom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dirty="0"/>
              <a:t>Ku1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5674D01-695B-4E1C-A1A6-79104850E016}"/>
              </a:ext>
            </a:extLst>
          </p:cNvPr>
          <p:cNvSpPr/>
          <p:nvPr/>
        </p:nvSpPr>
        <p:spPr>
          <a:xfrm>
            <a:off x="3450168" y="4223220"/>
            <a:ext cx="757707" cy="515154"/>
          </a:xfrm>
          <a:prstGeom prst="ellipse">
            <a:avLst/>
          </a:prstGeom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dirty="0"/>
              <a:t>Ku2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859E7E3-0B73-423E-9FD4-B581531606FB}"/>
              </a:ext>
            </a:extLst>
          </p:cNvPr>
          <p:cNvSpPr/>
          <p:nvPr/>
        </p:nvSpPr>
        <p:spPr>
          <a:xfrm>
            <a:off x="3450167" y="4881652"/>
            <a:ext cx="757707" cy="515154"/>
          </a:xfrm>
          <a:prstGeom prst="ellipse">
            <a:avLst/>
          </a:prstGeom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dirty="0"/>
              <a:t>Ku3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E67B2FA-78A5-408E-9717-F241CD01CE9C}"/>
              </a:ext>
            </a:extLst>
          </p:cNvPr>
          <p:cNvSpPr/>
          <p:nvPr/>
        </p:nvSpPr>
        <p:spPr>
          <a:xfrm>
            <a:off x="3450166" y="5540084"/>
            <a:ext cx="757707" cy="515154"/>
          </a:xfrm>
          <a:prstGeom prst="ellipse">
            <a:avLst/>
          </a:prstGeom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dirty="0"/>
              <a:t>Ku4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3A4AADF-F8EC-4869-8027-FA61F8281A00}"/>
              </a:ext>
            </a:extLst>
          </p:cNvPr>
          <p:cNvSpPr/>
          <p:nvPr/>
        </p:nvSpPr>
        <p:spPr>
          <a:xfrm>
            <a:off x="5549434" y="3564788"/>
            <a:ext cx="757707" cy="515154"/>
          </a:xfrm>
          <a:prstGeom prst="ellipse">
            <a:avLst/>
          </a:prstGeom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dirty="0"/>
              <a:t>Kc1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939ADCA-9D7F-4292-AD2D-E4A82EB4C524}"/>
              </a:ext>
            </a:extLst>
          </p:cNvPr>
          <p:cNvSpPr/>
          <p:nvPr/>
        </p:nvSpPr>
        <p:spPr>
          <a:xfrm>
            <a:off x="5549434" y="4223220"/>
            <a:ext cx="757707" cy="515154"/>
          </a:xfrm>
          <a:prstGeom prst="ellipse">
            <a:avLst/>
          </a:prstGeom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dirty="0"/>
              <a:t>Kc2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210EC5C-DC04-406C-9042-F797FABAFDDC}"/>
              </a:ext>
            </a:extLst>
          </p:cNvPr>
          <p:cNvSpPr/>
          <p:nvPr/>
        </p:nvSpPr>
        <p:spPr>
          <a:xfrm>
            <a:off x="5549434" y="4881652"/>
            <a:ext cx="757707" cy="515154"/>
          </a:xfrm>
          <a:prstGeom prst="ellipse">
            <a:avLst/>
          </a:prstGeom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dirty="0"/>
              <a:t>Kc3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58F2D3B-3B97-4C2F-87B6-AD2D33DC5D51}"/>
              </a:ext>
            </a:extLst>
          </p:cNvPr>
          <p:cNvSpPr/>
          <p:nvPr/>
        </p:nvSpPr>
        <p:spPr>
          <a:xfrm>
            <a:off x="5549434" y="5540084"/>
            <a:ext cx="757707" cy="515154"/>
          </a:xfrm>
          <a:prstGeom prst="ellipse">
            <a:avLst/>
          </a:prstGeom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dirty="0"/>
              <a:t>Kc4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2B372D2-5476-406B-9E6F-CF781AB5D010}"/>
              </a:ext>
            </a:extLst>
          </p:cNvPr>
          <p:cNvSpPr/>
          <p:nvPr/>
        </p:nvSpPr>
        <p:spPr>
          <a:xfrm>
            <a:off x="7310349" y="2815668"/>
            <a:ext cx="716926" cy="515154"/>
          </a:xfrm>
          <a:prstGeom prst="ellipse">
            <a:avLst/>
          </a:prstGeom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dirty="0"/>
              <a:t>M1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8FA14CE-642D-4F2D-8A75-95A7B7A16EB5}"/>
              </a:ext>
            </a:extLst>
          </p:cNvPr>
          <p:cNvSpPr/>
          <p:nvPr/>
        </p:nvSpPr>
        <p:spPr>
          <a:xfrm>
            <a:off x="8574252" y="2805036"/>
            <a:ext cx="605307" cy="515154"/>
          </a:xfrm>
          <a:prstGeom prst="ellipse">
            <a:avLst/>
          </a:prstGeom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dirty="0"/>
              <a:t>P1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95B3634-0566-4BDC-A3CD-2BB81FFAA048}"/>
              </a:ext>
            </a:extLst>
          </p:cNvPr>
          <p:cNvSpPr/>
          <p:nvPr/>
        </p:nvSpPr>
        <p:spPr>
          <a:xfrm>
            <a:off x="8574252" y="3463468"/>
            <a:ext cx="605307" cy="515154"/>
          </a:xfrm>
          <a:prstGeom prst="ellipse">
            <a:avLst/>
          </a:prstGeom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dirty="0"/>
              <a:t>P2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DEB33E8-6DE4-401F-BE1D-4A04728DA0BA}"/>
              </a:ext>
            </a:extLst>
          </p:cNvPr>
          <p:cNvSpPr/>
          <p:nvPr/>
        </p:nvSpPr>
        <p:spPr>
          <a:xfrm>
            <a:off x="7310349" y="3448878"/>
            <a:ext cx="716926" cy="515154"/>
          </a:xfrm>
          <a:prstGeom prst="ellipse">
            <a:avLst/>
          </a:prstGeom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dirty="0"/>
              <a:t>M2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99105B4-7AE8-4C95-B08A-682C2D602493}"/>
              </a:ext>
            </a:extLst>
          </p:cNvPr>
          <p:cNvCxnSpPr>
            <a:stCxn id="6" idx="6"/>
            <a:endCxn id="8" idx="2"/>
          </p:cNvCxnSpPr>
          <p:nvPr/>
        </p:nvCxnSpPr>
        <p:spPr>
          <a:xfrm flipV="1">
            <a:off x="2866873" y="1595129"/>
            <a:ext cx="1650908" cy="471954"/>
          </a:xfrm>
          <a:prstGeom prst="straightConnector1">
            <a:avLst/>
          </a:prstGeom>
          <a:ln>
            <a:solidFill>
              <a:schemeClr val="tx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C838A13-D055-48B7-A039-BF5FE30484DE}"/>
              </a:ext>
            </a:extLst>
          </p:cNvPr>
          <p:cNvCxnSpPr>
            <a:cxnSpLocks/>
            <a:stCxn id="6" idx="6"/>
            <a:endCxn id="10" idx="2"/>
          </p:cNvCxnSpPr>
          <p:nvPr/>
        </p:nvCxnSpPr>
        <p:spPr>
          <a:xfrm>
            <a:off x="2866873" y="2067083"/>
            <a:ext cx="1650908" cy="186478"/>
          </a:xfrm>
          <a:prstGeom prst="straightConnector1">
            <a:avLst/>
          </a:prstGeom>
          <a:ln>
            <a:solidFill>
              <a:schemeClr val="tx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26F68CA-6AF3-4922-ADC3-A4FBB4D58C88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2866873" y="2067083"/>
            <a:ext cx="1650908" cy="844910"/>
          </a:xfrm>
          <a:prstGeom prst="straightConnector1">
            <a:avLst/>
          </a:prstGeom>
          <a:ln>
            <a:solidFill>
              <a:schemeClr val="tx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90E3074-DAFF-4B82-A21B-13894D022206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 flipV="1">
            <a:off x="2866873" y="3822365"/>
            <a:ext cx="585444" cy="916009"/>
          </a:xfrm>
          <a:prstGeom prst="straightConnector1">
            <a:avLst/>
          </a:prstGeom>
          <a:ln>
            <a:solidFill>
              <a:schemeClr val="tx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4D1764F-F29C-4784-A07C-9E51F7C450E7}"/>
              </a:ext>
            </a:extLst>
          </p:cNvPr>
          <p:cNvCxnSpPr>
            <a:cxnSpLocks/>
            <a:stCxn id="7" idx="6"/>
            <a:endCxn id="15" idx="2"/>
          </p:cNvCxnSpPr>
          <p:nvPr/>
        </p:nvCxnSpPr>
        <p:spPr>
          <a:xfrm flipV="1">
            <a:off x="2866873" y="4480797"/>
            <a:ext cx="583295" cy="257577"/>
          </a:xfrm>
          <a:prstGeom prst="straightConnector1">
            <a:avLst/>
          </a:prstGeom>
          <a:ln>
            <a:solidFill>
              <a:schemeClr val="tx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E9B6C91-D2F7-4513-B36E-28D7350770E6}"/>
              </a:ext>
            </a:extLst>
          </p:cNvPr>
          <p:cNvCxnSpPr>
            <a:cxnSpLocks/>
            <a:stCxn id="7" idx="6"/>
            <a:endCxn id="16" idx="2"/>
          </p:cNvCxnSpPr>
          <p:nvPr/>
        </p:nvCxnSpPr>
        <p:spPr>
          <a:xfrm>
            <a:off x="2866873" y="4738374"/>
            <a:ext cx="583294" cy="400855"/>
          </a:xfrm>
          <a:prstGeom prst="straightConnector1">
            <a:avLst/>
          </a:prstGeom>
          <a:ln>
            <a:solidFill>
              <a:schemeClr val="tx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90758B0-19F4-4D9E-BEEE-D9AD1E869130}"/>
              </a:ext>
            </a:extLst>
          </p:cNvPr>
          <p:cNvCxnSpPr>
            <a:cxnSpLocks/>
            <a:stCxn id="7" idx="6"/>
            <a:endCxn id="17" idx="2"/>
          </p:cNvCxnSpPr>
          <p:nvPr/>
        </p:nvCxnSpPr>
        <p:spPr>
          <a:xfrm>
            <a:off x="2866873" y="4738374"/>
            <a:ext cx="583293" cy="1059287"/>
          </a:xfrm>
          <a:prstGeom prst="straightConnector1">
            <a:avLst/>
          </a:prstGeom>
          <a:ln>
            <a:solidFill>
              <a:schemeClr val="tx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8ADB540-8057-429E-9F03-F9B2B1F711D7}"/>
              </a:ext>
            </a:extLst>
          </p:cNvPr>
          <p:cNvCxnSpPr>
            <a:cxnSpLocks/>
            <a:stCxn id="11" idx="6"/>
            <a:endCxn id="18" idx="2"/>
          </p:cNvCxnSpPr>
          <p:nvPr/>
        </p:nvCxnSpPr>
        <p:spPr>
          <a:xfrm>
            <a:off x="4210024" y="3822365"/>
            <a:ext cx="1339410" cy="0"/>
          </a:xfrm>
          <a:prstGeom prst="straightConnector1">
            <a:avLst/>
          </a:prstGeom>
          <a:ln>
            <a:solidFill>
              <a:schemeClr val="tx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6B14B15-1C7D-484A-AEE8-D97E008A7A96}"/>
              </a:ext>
            </a:extLst>
          </p:cNvPr>
          <p:cNvCxnSpPr>
            <a:cxnSpLocks/>
            <a:stCxn id="15" idx="6"/>
            <a:endCxn id="19" idx="2"/>
          </p:cNvCxnSpPr>
          <p:nvPr/>
        </p:nvCxnSpPr>
        <p:spPr>
          <a:xfrm>
            <a:off x="4207875" y="4480797"/>
            <a:ext cx="1341559" cy="0"/>
          </a:xfrm>
          <a:prstGeom prst="straightConnector1">
            <a:avLst/>
          </a:prstGeom>
          <a:ln>
            <a:solidFill>
              <a:schemeClr val="tx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4F7380D-F1FB-4076-9823-FF6F93A4B98F}"/>
              </a:ext>
            </a:extLst>
          </p:cNvPr>
          <p:cNvCxnSpPr>
            <a:cxnSpLocks/>
            <a:stCxn id="16" idx="6"/>
            <a:endCxn id="20" idx="2"/>
          </p:cNvCxnSpPr>
          <p:nvPr/>
        </p:nvCxnSpPr>
        <p:spPr>
          <a:xfrm>
            <a:off x="4207874" y="5139229"/>
            <a:ext cx="1341560" cy="0"/>
          </a:xfrm>
          <a:prstGeom prst="straightConnector1">
            <a:avLst/>
          </a:prstGeom>
          <a:ln>
            <a:solidFill>
              <a:schemeClr val="tx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81DB063-4A8C-4478-8160-A79241B43C02}"/>
              </a:ext>
            </a:extLst>
          </p:cNvPr>
          <p:cNvCxnSpPr>
            <a:cxnSpLocks/>
            <a:stCxn id="17" idx="6"/>
            <a:endCxn id="21" idx="2"/>
          </p:cNvCxnSpPr>
          <p:nvPr/>
        </p:nvCxnSpPr>
        <p:spPr>
          <a:xfrm>
            <a:off x="4207873" y="5797661"/>
            <a:ext cx="1341561" cy="0"/>
          </a:xfrm>
          <a:prstGeom prst="straightConnector1">
            <a:avLst/>
          </a:prstGeom>
          <a:ln>
            <a:solidFill>
              <a:schemeClr val="tx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90DD2E9-F179-4343-AE03-233F3760EAAE}"/>
              </a:ext>
            </a:extLst>
          </p:cNvPr>
          <p:cNvCxnSpPr>
            <a:cxnSpLocks/>
            <a:stCxn id="11" idx="6"/>
            <a:endCxn id="19" idx="2"/>
          </p:cNvCxnSpPr>
          <p:nvPr/>
        </p:nvCxnSpPr>
        <p:spPr>
          <a:xfrm>
            <a:off x="4210024" y="3822365"/>
            <a:ext cx="1339410" cy="658432"/>
          </a:xfrm>
          <a:prstGeom prst="straightConnector1">
            <a:avLst/>
          </a:prstGeom>
          <a:ln>
            <a:solidFill>
              <a:schemeClr val="tx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83E9F22-68DC-46EC-991C-3030E0F5B044}"/>
              </a:ext>
            </a:extLst>
          </p:cNvPr>
          <p:cNvCxnSpPr>
            <a:cxnSpLocks/>
            <a:stCxn id="15" idx="6"/>
            <a:endCxn id="20" idx="2"/>
          </p:cNvCxnSpPr>
          <p:nvPr/>
        </p:nvCxnSpPr>
        <p:spPr>
          <a:xfrm>
            <a:off x="4207875" y="4480797"/>
            <a:ext cx="1341559" cy="658432"/>
          </a:xfrm>
          <a:prstGeom prst="straightConnector1">
            <a:avLst/>
          </a:prstGeom>
          <a:ln>
            <a:solidFill>
              <a:schemeClr val="tx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C9B3591-07CB-4FF9-B28E-8CDC66AF5A1A}"/>
              </a:ext>
            </a:extLst>
          </p:cNvPr>
          <p:cNvCxnSpPr>
            <a:cxnSpLocks/>
            <a:stCxn id="11" idx="6"/>
            <a:endCxn id="21" idx="2"/>
          </p:cNvCxnSpPr>
          <p:nvPr/>
        </p:nvCxnSpPr>
        <p:spPr>
          <a:xfrm>
            <a:off x="4210024" y="3822365"/>
            <a:ext cx="1339410" cy="1975296"/>
          </a:xfrm>
          <a:prstGeom prst="straightConnector1">
            <a:avLst/>
          </a:prstGeom>
          <a:ln>
            <a:solidFill>
              <a:schemeClr val="tx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12FB489-57EC-44E7-98A7-C7CE2F7936D9}"/>
              </a:ext>
            </a:extLst>
          </p:cNvPr>
          <p:cNvCxnSpPr>
            <a:cxnSpLocks/>
            <a:stCxn id="15" idx="6"/>
            <a:endCxn id="18" idx="2"/>
          </p:cNvCxnSpPr>
          <p:nvPr/>
        </p:nvCxnSpPr>
        <p:spPr>
          <a:xfrm flipV="1">
            <a:off x="4207875" y="3822365"/>
            <a:ext cx="1341559" cy="658432"/>
          </a:xfrm>
          <a:prstGeom prst="straightConnector1">
            <a:avLst/>
          </a:prstGeom>
          <a:ln>
            <a:solidFill>
              <a:schemeClr val="tx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1FAFD54-2B4B-41E7-A0C2-7627B713FAB1}"/>
              </a:ext>
            </a:extLst>
          </p:cNvPr>
          <p:cNvCxnSpPr>
            <a:cxnSpLocks/>
            <a:stCxn id="15" idx="6"/>
            <a:endCxn id="21" idx="2"/>
          </p:cNvCxnSpPr>
          <p:nvPr/>
        </p:nvCxnSpPr>
        <p:spPr>
          <a:xfrm>
            <a:off x="4207875" y="4480797"/>
            <a:ext cx="1341559" cy="1316864"/>
          </a:xfrm>
          <a:prstGeom prst="straightConnector1">
            <a:avLst/>
          </a:prstGeom>
          <a:ln>
            <a:solidFill>
              <a:schemeClr val="tx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1565374-7384-401F-969C-CC11B40B43C3}"/>
              </a:ext>
            </a:extLst>
          </p:cNvPr>
          <p:cNvCxnSpPr>
            <a:cxnSpLocks/>
            <a:stCxn id="11" idx="6"/>
            <a:endCxn id="20" idx="2"/>
          </p:cNvCxnSpPr>
          <p:nvPr/>
        </p:nvCxnSpPr>
        <p:spPr>
          <a:xfrm>
            <a:off x="4210024" y="3822365"/>
            <a:ext cx="1339410" cy="1316864"/>
          </a:xfrm>
          <a:prstGeom prst="straightConnector1">
            <a:avLst/>
          </a:prstGeom>
          <a:ln>
            <a:solidFill>
              <a:schemeClr val="tx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B8C8408-87E7-450A-BB3B-255BA51F87FC}"/>
              </a:ext>
            </a:extLst>
          </p:cNvPr>
          <p:cNvCxnSpPr>
            <a:cxnSpLocks/>
            <a:stCxn id="16" idx="6"/>
            <a:endCxn id="18" idx="2"/>
          </p:cNvCxnSpPr>
          <p:nvPr/>
        </p:nvCxnSpPr>
        <p:spPr>
          <a:xfrm flipV="1">
            <a:off x="4207874" y="3822365"/>
            <a:ext cx="1341560" cy="1316864"/>
          </a:xfrm>
          <a:prstGeom prst="straightConnector1">
            <a:avLst/>
          </a:prstGeom>
          <a:ln>
            <a:solidFill>
              <a:schemeClr val="tx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BBF34CEA-934D-473B-94C2-B7E6254C9D82}"/>
              </a:ext>
            </a:extLst>
          </p:cNvPr>
          <p:cNvCxnSpPr>
            <a:cxnSpLocks/>
            <a:stCxn id="16" idx="6"/>
            <a:endCxn id="19" idx="2"/>
          </p:cNvCxnSpPr>
          <p:nvPr/>
        </p:nvCxnSpPr>
        <p:spPr>
          <a:xfrm flipV="1">
            <a:off x="4207874" y="4480797"/>
            <a:ext cx="1341560" cy="658432"/>
          </a:xfrm>
          <a:prstGeom prst="straightConnector1">
            <a:avLst/>
          </a:prstGeom>
          <a:ln>
            <a:solidFill>
              <a:schemeClr val="tx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11E84D2-296C-4BAC-AF5D-603F441D3E3C}"/>
              </a:ext>
            </a:extLst>
          </p:cNvPr>
          <p:cNvCxnSpPr>
            <a:cxnSpLocks/>
            <a:stCxn id="16" idx="6"/>
            <a:endCxn id="21" idx="2"/>
          </p:cNvCxnSpPr>
          <p:nvPr/>
        </p:nvCxnSpPr>
        <p:spPr>
          <a:xfrm>
            <a:off x="4207874" y="5139229"/>
            <a:ext cx="1341560" cy="658432"/>
          </a:xfrm>
          <a:prstGeom prst="straightConnector1">
            <a:avLst/>
          </a:prstGeom>
          <a:ln>
            <a:solidFill>
              <a:schemeClr val="tx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78D5A2CA-9E73-4F3F-A477-3F7C10B89D82}"/>
              </a:ext>
            </a:extLst>
          </p:cNvPr>
          <p:cNvCxnSpPr>
            <a:cxnSpLocks/>
            <a:stCxn id="17" idx="6"/>
            <a:endCxn id="20" idx="2"/>
          </p:cNvCxnSpPr>
          <p:nvPr/>
        </p:nvCxnSpPr>
        <p:spPr>
          <a:xfrm flipV="1">
            <a:off x="4207873" y="5139229"/>
            <a:ext cx="1341561" cy="658432"/>
          </a:xfrm>
          <a:prstGeom prst="straightConnector1">
            <a:avLst/>
          </a:prstGeom>
          <a:ln>
            <a:solidFill>
              <a:schemeClr val="tx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EB84D013-EC9B-4A1C-9721-0FE722867585}"/>
              </a:ext>
            </a:extLst>
          </p:cNvPr>
          <p:cNvCxnSpPr>
            <a:cxnSpLocks/>
            <a:stCxn id="17" idx="6"/>
            <a:endCxn id="19" idx="2"/>
          </p:cNvCxnSpPr>
          <p:nvPr/>
        </p:nvCxnSpPr>
        <p:spPr>
          <a:xfrm flipV="1">
            <a:off x="4207873" y="4480797"/>
            <a:ext cx="1341561" cy="1316864"/>
          </a:xfrm>
          <a:prstGeom prst="straightConnector1">
            <a:avLst/>
          </a:prstGeom>
          <a:ln>
            <a:solidFill>
              <a:schemeClr val="tx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666F9A6-17A2-424C-9C4A-26CA606CE97F}"/>
              </a:ext>
            </a:extLst>
          </p:cNvPr>
          <p:cNvCxnSpPr>
            <a:cxnSpLocks/>
            <a:stCxn id="17" idx="6"/>
            <a:endCxn id="18" idx="2"/>
          </p:cNvCxnSpPr>
          <p:nvPr/>
        </p:nvCxnSpPr>
        <p:spPr>
          <a:xfrm flipV="1">
            <a:off x="4207873" y="3822365"/>
            <a:ext cx="1341561" cy="1975296"/>
          </a:xfrm>
          <a:prstGeom prst="straightConnector1">
            <a:avLst/>
          </a:prstGeom>
          <a:ln>
            <a:solidFill>
              <a:schemeClr val="tx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49EC43D6-69E2-44D4-908A-9CB64FC24348}"/>
              </a:ext>
            </a:extLst>
          </p:cNvPr>
          <p:cNvCxnSpPr>
            <a:cxnSpLocks/>
            <a:stCxn id="8" idx="6"/>
            <a:endCxn id="22" idx="2"/>
          </p:cNvCxnSpPr>
          <p:nvPr/>
        </p:nvCxnSpPr>
        <p:spPr>
          <a:xfrm>
            <a:off x="5123088" y="1595129"/>
            <a:ext cx="2187261" cy="1478116"/>
          </a:xfrm>
          <a:prstGeom prst="straightConnector1">
            <a:avLst/>
          </a:prstGeom>
          <a:ln>
            <a:solidFill>
              <a:schemeClr val="tx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B4D9A077-32D3-4783-B95C-71846C34CDC7}"/>
              </a:ext>
            </a:extLst>
          </p:cNvPr>
          <p:cNvCxnSpPr>
            <a:cxnSpLocks/>
            <a:stCxn id="8" idx="6"/>
            <a:endCxn id="26" idx="2"/>
          </p:cNvCxnSpPr>
          <p:nvPr/>
        </p:nvCxnSpPr>
        <p:spPr>
          <a:xfrm>
            <a:off x="5123088" y="1595129"/>
            <a:ext cx="2187261" cy="2111326"/>
          </a:xfrm>
          <a:prstGeom prst="straightConnector1">
            <a:avLst/>
          </a:prstGeom>
          <a:ln>
            <a:solidFill>
              <a:schemeClr val="tx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00DA47E1-15B1-437A-A35C-46EF59E73B38}"/>
              </a:ext>
            </a:extLst>
          </p:cNvPr>
          <p:cNvCxnSpPr>
            <a:cxnSpLocks/>
            <a:stCxn id="10" idx="6"/>
            <a:endCxn id="22" idx="2"/>
          </p:cNvCxnSpPr>
          <p:nvPr/>
        </p:nvCxnSpPr>
        <p:spPr>
          <a:xfrm>
            <a:off x="5123088" y="2253561"/>
            <a:ext cx="2187261" cy="819684"/>
          </a:xfrm>
          <a:prstGeom prst="straightConnector1">
            <a:avLst/>
          </a:prstGeom>
          <a:ln>
            <a:solidFill>
              <a:schemeClr val="tx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CFE9F171-D9AC-4CA4-AFE6-00D6811EE3D1}"/>
              </a:ext>
            </a:extLst>
          </p:cNvPr>
          <p:cNvCxnSpPr>
            <a:cxnSpLocks/>
            <a:stCxn id="10" idx="6"/>
            <a:endCxn id="26" idx="2"/>
          </p:cNvCxnSpPr>
          <p:nvPr/>
        </p:nvCxnSpPr>
        <p:spPr>
          <a:xfrm>
            <a:off x="5123088" y="2253561"/>
            <a:ext cx="2187261" cy="1452894"/>
          </a:xfrm>
          <a:prstGeom prst="straightConnector1">
            <a:avLst/>
          </a:prstGeom>
          <a:ln>
            <a:solidFill>
              <a:schemeClr val="tx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F55F77ED-817B-45A2-9FC5-65E25CAC512A}"/>
              </a:ext>
            </a:extLst>
          </p:cNvPr>
          <p:cNvCxnSpPr>
            <a:cxnSpLocks/>
            <a:stCxn id="9" idx="6"/>
            <a:endCxn id="26" idx="2"/>
          </p:cNvCxnSpPr>
          <p:nvPr/>
        </p:nvCxnSpPr>
        <p:spPr>
          <a:xfrm>
            <a:off x="5123088" y="2911993"/>
            <a:ext cx="2187261" cy="794462"/>
          </a:xfrm>
          <a:prstGeom prst="straightConnector1">
            <a:avLst/>
          </a:prstGeom>
          <a:ln>
            <a:solidFill>
              <a:schemeClr val="tx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9E794431-9F69-490E-8A60-4536650400B2}"/>
              </a:ext>
            </a:extLst>
          </p:cNvPr>
          <p:cNvCxnSpPr>
            <a:cxnSpLocks/>
            <a:stCxn id="9" idx="6"/>
            <a:endCxn id="22" idx="2"/>
          </p:cNvCxnSpPr>
          <p:nvPr/>
        </p:nvCxnSpPr>
        <p:spPr>
          <a:xfrm>
            <a:off x="5123088" y="2911993"/>
            <a:ext cx="2187261" cy="161252"/>
          </a:xfrm>
          <a:prstGeom prst="straightConnector1">
            <a:avLst/>
          </a:prstGeom>
          <a:ln>
            <a:solidFill>
              <a:schemeClr val="tx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FA1BD5C8-75D1-4387-A468-1054E2B78701}"/>
              </a:ext>
            </a:extLst>
          </p:cNvPr>
          <p:cNvCxnSpPr>
            <a:cxnSpLocks/>
            <a:stCxn id="18" idx="6"/>
            <a:endCxn id="22" idx="2"/>
          </p:cNvCxnSpPr>
          <p:nvPr/>
        </p:nvCxnSpPr>
        <p:spPr>
          <a:xfrm flipV="1">
            <a:off x="6307141" y="3073245"/>
            <a:ext cx="1003208" cy="749120"/>
          </a:xfrm>
          <a:prstGeom prst="straightConnector1">
            <a:avLst/>
          </a:prstGeom>
          <a:ln>
            <a:solidFill>
              <a:schemeClr val="tx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1A04D54A-DD43-4382-8708-F309A506F6F1}"/>
              </a:ext>
            </a:extLst>
          </p:cNvPr>
          <p:cNvCxnSpPr>
            <a:cxnSpLocks/>
            <a:stCxn id="18" idx="6"/>
            <a:endCxn id="26" idx="2"/>
          </p:cNvCxnSpPr>
          <p:nvPr/>
        </p:nvCxnSpPr>
        <p:spPr>
          <a:xfrm flipV="1">
            <a:off x="6307141" y="3706455"/>
            <a:ext cx="1003208" cy="115910"/>
          </a:xfrm>
          <a:prstGeom prst="straightConnector1">
            <a:avLst/>
          </a:prstGeom>
          <a:ln>
            <a:solidFill>
              <a:schemeClr val="tx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D567270D-06A4-4A90-93B5-0C4980C8E946}"/>
              </a:ext>
            </a:extLst>
          </p:cNvPr>
          <p:cNvCxnSpPr>
            <a:cxnSpLocks/>
            <a:stCxn id="19" idx="6"/>
            <a:endCxn id="22" idx="2"/>
          </p:cNvCxnSpPr>
          <p:nvPr/>
        </p:nvCxnSpPr>
        <p:spPr>
          <a:xfrm flipV="1">
            <a:off x="6307141" y="3073245"/>
            <a:ext cx="1003208" cy="1407552"/>
          </a:xfrm>
          <a:prstGeom prst="straightConnector1">
            <a:avLst/>
          </a:prstGeom>
          <a:ln>
            <a:solidFill>
              <a:schemeClr val="tx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96D44D28-A5A5-433C-A8F7-44CAA560A9AF}"/>
              </a:ext>
            </a:extLst>
          </p:cNvPr>
          <p:cNvCxnSpPr>
            <a:cxnSpLocks/>
            <a:stCxn id="19" idx="6"/>
            <a:endCxn id="26" idx="2"/>
          </p:cNvCxnSpPr>
          <p:nvPr/>
        </p:nvCxnSpPr>
        <p:spPr>
          <a:xfrm flipV="1">
            <a:off x="6307141" y="3706455"/>
            <a:ext cx="1003208" cy="774342"/>
          </a:xfrm>
          <a:prstGeom prst="straightConnector1">
            <a:avLst/>
          </a:prstGeom>
          <a:ln>
            <a:solidFill>
              <a:schemeClr val="tx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5F09014D-0F0C-4C3E-808F-80BD69BEA21F}"/>
              </a:ext>
            </a:extLst>
          </p:cNvPr>
          <p:cNvCxnSpPr>
            <a:cxnSpLocks/>
            <a:stCxn id="20" idx="6"/>
            <a:endCxn id="22" idx="2"/>
          </p:cNvCxnSpPr>
          <p:nvPr/>
        </p:nvCxnSpPr>
        <p:spPr>
          <a:xfrm flipV="1">
            <a:off x="6307141" y="3073245"/>
            <a:ext cx="1003208" cy="2065984"/>
          </a:xfrm>
          <a:prstGeom prst="straightConnector1">
            <a:avLst/>
          </a:prstGeom>
          <a:ln>
            <a:solidFill>
              <a:schemeClr val="tx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07E10806-2D58-41C5-8278-DBED3C858251}"/>
              </a:ext>
            </a:extLst>
          </p:cNvPr>
          <p:cNvCxnSpPr>
            <a:cxnSpLocks/>
            <a:stCxn id="20" idx="6"/>
            <a:endCxn id="26" idx="2"/>
          </p:cNvCxnSpPr>
          <p:nvPr/>
        </p:nvCxnSpPr>
        <p:spPr>
          <a:xfrm flipV="1">
            <a:off x="6307141" y="3706455"/>
            <a:ext cx="1003208" cy="1432774"/>
          </a:xfrm>
          <a:prstGeom prst="straightConnector1">
            <a:avLst/>
          </a:prstGeom>
          <a:ln>
            <a:solidFill>
              <a:schemeClr val="tx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00A463B-AB38-4D81-990F-4B9B310AEF18}"/>
              </a:ext>
            </a:extLst>
          </p:cNvPr>
          <p:cNvCxnSpPr>
            <a:cxnSpLocks/>
            <a:stCxn id="21" idx="6"/>
            <a:endCxn id="22" idx="2"/>
          </p:cNvCxnSpPr>
          <p:nvPr/>
        </p:nvCxnSpPr>
        <p:spPr>
          <a:xfrm flipV="1">
            <a:off x="6307141" y="3073245"/>
            <a:ext cx="1003208" cy="2724416"/>
          </a:xfrm>
          <a:prstGeom prst="straightConnector1">
            <a:avLst/>
          </a:prstGeom>
          <a:ln>
            <a:solidFill>
              <a:schemeClr val="tx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E9F5EB0-0076-444F-8538-EA26911C2BCC}"/>
              </a:ext>
            </a:extLst>
          </p:cNvPr>
          <p:cNvCxnSpPr>
            <a:cxnSpLocks/>
            <a:stCxn id="21" idx="6"/>
            <a:endCxn id="26" idx="2"/>
          </p:cNvCxnSpPr>
          <p:nvPr/>
        </p:nvCxnSpPr>
        <p:spPr>
          <a:xfrm flipV="1">
            <a:off x="6307141" y="3706455"/>
            <a:ext cx="1003208" cy="2091206"/>
          </a:xfrm>
          <a:prstGeom prst="straightConnector1">
            <a:avLst/>
          </a:prstGeom>
          <a:ln>
            <a:solidFill>
              <a:schemeClr val="tx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AEA5C1C1-065A-4F5A-BB7A-527CDBDDDF5B}"/>
              </a:ext>
            </a:extLst>
          </p:cNvPr>
          <p:cNvCxnSpPr>
            <a:cxnSpLocks/>
            <a:stCxn id="22" idx="6"/>
            <a:endCxn id="25" idx="2"/>
          </p:cNvCxnSpPr>
          <p:nvPr/>
        </p:nvCxnSpPr>
        <p:spPr>
          <a:xfrm>
            <a:off x="8027275" y="3073245"/>
            <a:ext cx="546977" cy="647800"/>
          </a:xfrm>
          <a:prstGeom prst="straightConnector1">
            <a:avLst/>
          </a:prstGeom>
          <a:ln>
            <a:solidFill>
              <a:schemeClr val="tx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3B96E44A-0351-4361-B29B-67FF61D0A969}"/>
              </a:ext>
            </a:extLst>
          </p:cNvPr>
          <p:cNvCxnSpPr>
            <a:cxnSpLocks/>
            <a:stCxn id="22" idx="6"/>
            <a:endCxn id="24" idx="2"/>
          </p:cNvCxnSpPr>
          <p:nvPr/>
        </p:nvCxnSpPr>
        <p:spPr>
          <a:xfrm flipV="1">
            <a:off x="8027275" y="3062613"/>
            <a:ext cx="546977" cy="10632"/>
          </a:xfrm>
          <a:prstGeom prst="straightConnector1">
            <a:avLst/>
          </a:prstGeom>
          <a:ln>
            <a:solidFill>
              <a:schemeClr val="tx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435FA697-517B-426D-A551-EAC21889967F}"/>
              </a:ext>
            </a:extLst>
          </p:cNvPr>
          <p:cNvCxnSpPr>
            <a:cxnSpLocks/>
            <a:stCxn id="26" idx="6"/>
            <a:endCxn id="24" idx="2"/>
          </p:cNvCxnSpPr>
          <p:nvPr/>
        </p:nvCxnSpPr>
        <p:spPr>
          <a:xfrm flipV="1">
            <a:off x="8027275" y="3062613"/>
            <a:ext cx="546977" cy="643842"/>
          </a:xfrm>
          <a:prstGeom prst="straightConnector1">
            <a:avLst/>
          </a:prstGeom>
          <a:ln>
            <a:solidFill>
              <a:schemeClr val="tx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1EF57202-93DA-4F0D-810A-97461DF5F431}"/>
              </a:ext>
            </a:extLst>
          </p:cNvPr>
          <p:cNvCxnSpPr>
            <a:cxnSpLocks/>
            <a:stCxn id="26" idx="6"/>
            <a:endCxn id="25" idx="2"/>
          </p:cNvCxnSpPr>
          <p:nvPr/>
        </p:nvCxnSpPr>
        <p:spPr>
          <a:xfrm>
            <a:off x="8027275" y="3706455"/>
            <a:ext cx="546977" cy="14590"/>
          </a:xfrm>
          <a:prstGeom prst="straightConnector1">
            <a:avLst/>
          </a:prstGeom>
          <a:ln>
            <a:solidFill>
              <a:schemeClr val="tx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79" name="Rectangle: Rounded Corners 178">
            <a:extLst>
              <a:ext uri="{FF2B5EF4-FFF2-40B4-BE49-F238E27FC236}">
                <a16:creationId xmlns:a16="http://schemas.microsoft.com/office/drawing/2014/main" id="{9EA32A3A-28E2-4861-842D-1397FE825602}"/>
              </a:ext>
            </a:extLst>
          </p:cNvPr>
          <p:cNvSpPr/>
          <p:nvPr/>
        </p:nvSpPr>
        <p:spPr>
          <a:xfrm>
            <a:off x="342878" y="2815668"/>
            <a:ext cx="1287887" cy="633210"/>
          </a:xfrm>
          <a:prstGeom prst="roundRect">
            <a:avLst/>
          </a:prstGeom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dirty="0" err="1"/>
              <a:t>Mulai</a:t>
            </a:r>
            <a:endParaRPr lang="en-ID" dirty="0"/>
          </a:p>
        </p:txBody>
      </p: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B3F64AC8-6129-4790-A78C-D1798A02DE1B}"/>
              </a:ext>
            </a:extLst>
          </p:cNvPr>
          <p:cNvCxnSpPr>
            <a:cxnSpLocks/>
            <a:stCxn id="179" idx="3"/>
            <a:endCxn id="6" idx="2"/>
          </p:cNvCxnSpPr>
          <p:nvPr/>
        </p:nvCxnSpPr>
        <p:spPr>
          <a:xfrm flipV="1">
            <a:off x="1630765" y="2067083"/>
            <a:ext cx="630801" cy="1065190"/>
          </a:xfrm>
          <a:prstGeom prst="straightConnector1">
            <a:avLst/>
          </a:prstGeom>
          <a:ln>
            <a:solidFill>
              <a:schemeClr val="tx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CCED6A07-1FBC-4FC4-A5AF-8E5FFDE3A8D4}"/>
              </a:ext>
            </a:extLst>
          </p:cNvPr>
          <p:cNvCxnSpPr>
            <a:cxnSpLocks/>
            <a:stCxn id="179" idx="3"/>
            <a:endCxn id="7" idx="2"/>
          </p:cNvCxnSpPr>
          <p:nvPr/>
        </p:nvCxnSpPr>
        <p:spPr>
          <a:xfrm>
            <a:off x="1630765" y="3132273"/>
            <a:ext cx="630801" cy="1606101"/>
          </a:xfrm>
          <a:prstGeom prst="straightConnector1">
            <a:avLst/>
          </a:prstGeom>
          <a:ln>
            <a:solidFill>
              <a:schemeClr val="tx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" name="Rectangle 1"/>
          <p:cNvSpPr/>
          <p:nvPr/>
        </p:nvSpPr>
        <p:spPr>
          <a:xfrm>
            <a:off x="2261565" y="1057557"/>
            <a:ext cx="605307" cy="551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smtClean="0"/>
              <a:t>0</a:t>
            </a:r>
            <a:endParaRPr lang="en-GB" dirty="0"/>
          </a:p>
        </p:txBody>
      </p:sp>
      <p:sp>
        <p:nvSpPr>
          <p:cNvPr id="64" name="Rectangle 63"/>
          <p:cNvSpPr/>
          <p:nvPr/>
        </p:nvSpPr>
        <p:spPr>
          <a:xfrm>
            <a:off x="4517780" y="639797"/>
            <a:ext cx="605307" cy="551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/>
              <a:t>1</a:t>
            </a:r>
            <a:endParaRPr lang="en-GB" dirty="0"/>
          </a:p>
        </p:txBody>
      </p:sp>
      <p:sp>
        <p:nvSpPr>
          <p:cNvPr id="66" name="Rectangle 65"/>
          <p:cNvSpPr/>
          <p:nvPr/>
        </p:nvSpPr>
        <p:spPr>
          <a:xfrm>
            <a:off x="3526365" y="2922579"/>
            <a:ext cx="605307" cy="551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smtClean="0"/>
              <a:t>2</a:t>
            </a:r>
            <a:endParaRPr lang="en-GB" dirty="0"/>
          </a:p>
        </p:txBody>
      </p:sp>
      <p:sp>
        <p:nvSpPr>
          <p:cNvPr id="67" name="Rectangle 66"/>
          <p:cNvSpPr/>
          <p:nvPr/>
        </p:nvSpPr>
        <p:spPr>
          <a:xfrm>
            <a:off x="5625634" y="2959812"/>
            <a:ext cx="605307" cy="551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/>
              <a:t>3</a:t>
            </a:r>
            <a:endParaRPr lang="en-GB" dirty="0"/>
          </a:p>
        </p:txBody>
      </p:sp>
      <p:sp>
        <p:nvSpPr>
          <p:cNvPr id="69" name="Rectangle 68"/>
          <p:cNvSpPr/>
          <p:nvPr/>
        </p:nvSpPr>
        <p:spPr>
          <a:xfrm>
            <a:off x="7366158" y="2111882"/>
            <a:ext cx="605307" cy="551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smtClean="0"/>
              <a:t>4</a:t>
            </a:r>
            <a:endParaRPr lang="en-GB" dirty="0"/>
          </a:p>
        </p:txBody>
      </p:sp>
      <p:sp>
        <p:nvSpPr>
          <p:cNvPr id="70" name="Rectangle 69"/>
          <p:cNvSpPr/>
          <p:nvPr/>
        </p:nvSpPr>
        <p:spPr>
          <a:xfrm>
            <a:off x="8574251" y="2102895"/>
            <a:ext cx="605307" cy="551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/>
              <a:t>5</a:t>
            </a:r>
            <a:endParaRPr lang="en-GB" dirty="0"/>
          </a:p>
        </p:txBody>
      </p:sp>
      <p:sp>
        <p:nvSpPr>
          <p:cNvPr id="13" name="Rounded Rectangle 12"/>
          <p:cNvSpPr/>
          <p:nvPr/>
        </p:nvSpPr>
        <p:spPr>
          <a:xfrm>
            <a:off x="10098156" y="2854731"/>
            <a:ext cx="1798983" cy="1052039"/>
          </a:xfrm>
          <a:prstGeom prst="roundRect">
            <a:avLst/>
          </a:prstGeom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Rekomendasi</a:t>
            </a:r>
            <a:endParaRPr lang="en-GB" dirty="0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3B96E44A-0351-4361-B29B-67FF61D0A969}"/>
              </a:ext>
            </a:extLst>
          </p:cNvPr>
          <p:cNvCxnSpPr>
            <a:cxnSpLocks/>
            <a:stCxn id="24" idx="6"/>
            <a:endCxn id="13" idx="1"/>
          </p:cNvCxnSpPr>
          <p:nvPr/>
        </p:nvCxnSpPr>
        <p:spPr>
          <a:xfrm>
            <a:off x="9179559" y="3062613"/>
            <a:ext cx="918597" cy="318138"/>
          </a:xfrm>
          <a:prstGeom prst="straightConnector1">
            <a:avLst/>
          </a:prstGeom>
          <a:ln>
            <a:solidFill>
              <a:schemeClr val="tx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B96E44A-0351-4361-B29B-67FF61D0A969}"/>
              </a:ext>
            </a:extLst>
          </p:cNvPr>
          <p:cNvCxnSpPr>
            <a:cxnSpLocks/>
            <a:stCxn id="25" idx="6"/>
            <a:endCxn id="13" idx="1"/>
          </p:cNvCxnSpPr>
          <p:nvPr/>
        </p:nvCxnSpPr>
        <p:spPr>
          <a:xfrm flipV="1">
            <a:off x="9179559" y="3380751"/>
            <a:ext cx="918597" cy="340294"/>
          </a:xfrm>
          <a:prstGeom prst="straightConnector1">
            <a:avLst/>
          </a:prstGeom>
          <a:ln>
            <a:solidFill>
              <a:schemeClr val="tx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50109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6875" y="3434751"/>
            <a:ext cx="944862" cy="715618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600" dirty="0"/>
              <a:t>Standard</a:t>
            </a:r>
            <a:endParaRPr lang="en-GB" sz="1600" dirty="0"/>
          </a:p>
        </p:txBody>
      </p:sp>
      <p:sp>
        <p:nvSpPr>
          <p:cNvPr id="4" name="Rectangle 3"/>
          <p:cNvSpPr/>
          <p:nvPr/>
        </p:nvSpPr>
        <p:spPr>
          <a:xfrm>
            <a:off x="1524414" y="1667517"/>
            <a:ext cx="952877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Dibawah</a:t>
            </a:r>
            <a:r>
              <a:rPr lang="en-ID" sz="1400" dirty="0"/>
              <a:t> 4</a:t>
            </a:r>
            <a:endParaRPr lang="en-GB" sz="1400" dirty="0"/>
          </a:p>
        </p:txBody>
      </p:sp>
      <p:sp>
        <p:nvSpPr>
          <p:cNvPr id="5" name="Rectangle 4"/>
          <p:cNvSpPr/>
          <p:nvPr/>
        </p:nvSpPr>
        <p:spPr>
          <a:xfrm>
            <a:off x="1550852" y="3678889"/>
            <a:ext cx="900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4- 10</a:t>
            </a:r>
            <a:endParaRPr lang="en-GB" sz="1400" dirty="0"/>
          </a:p>
        </p:txBody>
      </p:sp>
      <p:sp>
        <p:nvSpPr>
          <p:cNvPr id="6" name="Rectangle 5"/>
          <p:cNvSpPr/>
          <p:nvPr/>
        </p:nvSpPr>
        <p:spPr>
          <a:xfrm>
            <a:off x="1550852" y="5690260"/>
            <a:ext cx="900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Diatas</a:t>
            </a:r>
            <a:r>
              <a:rPr lang="en-ID" sz="1400" dirty="0"/>
              <a:t> 10</a:t>
            </a:r>
            <a:endParaRPr lang="en-GB" sz="1400" dirty="0"/>
          </a:p>
        </p:txBody>
      </p:sp>
      <p:sp>
        <p:nvSpPr>
          <p:cNvPr id="7" name="Rectangle 6"/>
          <p:cNvSpPr/>
          <p:nvPr/>
        </p:nvSpPr>
        <p:spPr>
          <a:xfrm>
            <a:off x="1524414" y="421811"/>
            <a:ext cx="900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400" dirty="0"/>
              <a:t>Budget</a:t>
            </a:r>
            <a:endParaRPr lang="en-GB" sz="1400" dirty="0"/>
          </a:p>
        </p:txBody>
      </p:sp>
      <p:sp>
        <p:nvSpPr>
          <p:cNvPr id="8" name="Rectangle 7"/>
          <p:cNvSpPr/>
          <p:nvPr/>
        </p:nvSpPr>
        <p:spPr>
          <a:xfrm>
            <a:off x="2956516" y="422175"/>
            <a:ext cx="900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Memori</a:t>
            </a:r>
            <a:endParaRPr lang="en-GB" sz="1400" dirty="0"/>
          </a:p>
        </p:txBody>
      </p:sp>
      <p:sp>
        <p:nvSpPr>
          <p:cNvPr id="9" name="Rectangle 8"/>
          <p:cNvSpPr/>
          <p:nvPr/>
        </p:nvSpPr>
        <p:spPr>
          <a:xfrm>
            <a:off x="2956516" y="1258837"/>
            <a:ext cx="900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Normal</a:t>
            </a:r>
            <a:endParaRPr lang="en-GB" sz="1400" dirty="0"/>
          </a:p>
        </p:txBody>
      </p:sp>
      <p:sp>
        <p:nvSpPr>
          <p:cNvPr id="10" name="Rectangle 9"/>
          <p:cNvSpPr/>
          <p:nvPr/>
        </p:nvSpPr>
        <p:spPr>
          <a:xfrm>
            <a:off x="2956516" y="2202988"/>
            <a:ext cx="900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Besar</a:t>
            </a:r>
            <a:endParaRPr lang="en-GB" sz="1400" dirty="0"/>
          </a:p>
        </p:txBody>
      </p:sp>
      <p:sp>
        <p:nvSpPr>
          <p:cNvPr id="11" name="Rectangle 10"/>
          <p:cNvSpPr/>
          <p:nvPr/>
        </p:nvSpPr>
        <p:spPr>
          <a:xfrm>
            <a:off x="4532917" y="424336"/>
            <a:ext cx="900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400" dirty="0"/>
              <a:t>Portable</a:t>
            </a:r>
            <a:endParaRPr lang="en-GB" sz="1400" dirty="0"/>
          </a:p>
        </p:txBody>
      </p:sp>
      <p:sp>
        <p:nvSpPr>
          <p:cNvPr id="12" name="Rectangle 11"/>
          <p:cNvSpPr/>
          <p:nvPr/>
        </p:nvSpPr>
        <p:spPr>
          <a:xfrm>
            <a:off x="4532917" y="888144"/>
            <a:ext cx="900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Ya</a:t>
            </a:r>
            <a:endParaRPr lang="en-GB" sz="1400" dirty="0"/>
          </a:p>
        </p:txBody>
      </p:sp>
      <p:sp>
        <p:nvSpPr>
          <p:cNvPr id="13" name="Rectangle 12"/>
          <p:cNvSpPr/>
          <p:nvPr/>
        </p:nvSpPr>
        <p:spPr>
          <a:xfrm>
            <a:off x="4532917" y="1380058"/>
            <a:ext cx="900000" cy="28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Tidak</a:t>
            </a:r>
            <a:endParaRPr lang="en-GB" sz="1400" dirty="0"/>
          </a:p>
        </p:txBody>
      </p:sp>
      <p:sp>
        <p:nvSpPr>
          <p:cNvPr id="14" name="Rectangle 13"/>
          <p:cNvSpPr/>
          <p:nvPr/>
        </p:nvSpPr>
        <p:spPr>
          <a:xfrm>
            <a:off x="2956516" y="3146751"/>
            <a:ext cx="900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Besar</a:t>
            </a:r>
            <a:endParaRPr lang="en-GB" sz="1400" dirty="0"/>
          </a:p>
        </p:txBody>
      </p:sp>
      <p:sp>
        <p:nvSpPr>
          <p:cNvPr id="15" name="Rectangle 14"/>
          <p:cNvSpPr/>
          <p:nvPr/>
        </p:nvSpPr>
        <p:spPr>
          <a:xfrm>
            <a:off x="2956516" y="4090708"/>
            <a:ext cx="900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Normal</a:t>
            </a:r>
            <a:endParaRPr lang="en-GB" sz="1400" dirty="0"/>
          </a:p>
        </p:txBody>
      </p:sp>
      <p:sp>
        <p:nvSpPr>
          <p:cNvPr id="16" name="Rectangle 15"/>
          <p:cNvSpPr/>
          <p:nvPr/>
        </p:nvSpPr>
        <p:spPr>
          <a:xfrm>
            <a:off x="2956516" y="5034665"/>
            <a:ext cx="900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Besar</a:t>
            </a:r>
            <a:endParaRPr lang="en-GB" sz="1400" dirty="0"/>
          </a:p>
        </p:txBody>
      </p:sp>
      <p:sp>
        <p:nvSpPr>
          <p:cNvPr id="17" name="Rectangle 16"/>
          <p:cNvSpPr/>
          <p:nvPr/>
        </p:nvSpPr>
        <p:spPr>
          <a:xfrm>
            <a:off x="2956516" y="5978624"/>
            <a:ext cx="900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Normal</a:t>
            </a:r>
            <a:endParaRPr lang="en-GB" sz="1400" dirty="0"/>
          </a:p>
        </p:txBody>
      </p:sp>
      <p:sp>
        <p:nvSpPr>
          <p:cNvPr id="18" name="Rectangle 17"/>
          <p:cNvSpPr/>
          <p:nvPr/>
        </p:nvSpPr>
        <p:spPr>
          <a:xfrm>
            <a:off x="4532917" y="1848470"/>
            <a:ext cx="900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Ya</a:t>
            </a:r>
            <a:endParaRPr lang="en-GB" sz="1400" dirty="0"/>
          </a:p>
        </p:txBody>
      </p:sp>
      <p:sp>
        <p:nvSpPr>
          <p:cNvPr id="19" name="Rectangle 18"/>
          <p:cNvSpPr/>
          <p:nvPr/>
        </p:nvSpPr>
        <p:spPr>
          <a:xfrm>
            <a:off x="4532917" y="2339876"/>
            <a:ext cx="900000" cy="28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Tidak</a:t>
            </a:r>
            <a:endParaRPr lang="en-GB" sz="1400" dirty="0"/>
          </a:p>
        </p:txBody>
      </p:sp>
      <p:sp>
        <p:nvSpPr>
          <p:cNvPr id="20" name="Rectangle 19"/>
          <p:cNvSpPr/>
          <p:nvPr/>
        </p:nvSpPr>
        <p:spPr>
          <a:xfrm>
            <a:off x="4532917" y="2880897"/>
            <a:ext cx="900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Ya</a:t>
            </a:r>
            <a:endParaRPr lang="en-GB" sz="1400" dirty="0"/>
          </a:p>
        </p:txBody>
      </p:sp>
      <p:sp>
        <p:nvSpPr>
          <p:cNvPr id="21" name="Rectangle 20"/>
          <p:cNvSpPr/>
          <p:nvPr/>
        </p:nvSpPr>
        <p:spPr>
          <a:xfrm>
            <a:off x="4532917" y="3408647"/>
            <a:ext cx="900000" cy="28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Tidak</a:t>
            </a:r>
            <a:endParaRPr lang="en-GB" sz="1400" dirty="0"/>
          </a:p>
        </p:txBody>
      </p:sp>
      <p:sp>
        <p:nvSpPr>
          <p:cNvPr id="22" name="Rectangle 21"/>
          <p:cNvSpPr/>
          <p:nvPr/>
        </p:nvSpPr>
        <p:spPr>
          <a:xfrm>
            <a:off x="4532917" y="3941393"/>
            <a:ext cx="900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Ya</a:t>
            </a:r>
            <a:endParaRPr lang="en-GB" sz="1400" dirty="0"/>
          </a:p>
        </p:txBody>
      </p:sp>
      <p:sp>
        <p:nvSpPr>
          <p:cNvPr id="23" name="Rectangle 22"/>
          <p:cNvSpPr/>
          <p:nvPr/>
        </p:nvSpPr>
        <p:spPr>
          <a:xfrm>
            <a:off x="4532917" y="4414505"/>
            <a:ext cx="900000" cy="28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Tidak</a:t>
            </a:r>
            <a:endParaRPr lang="en-GB" sz="1400" dirty="0"/>
          </a:p>
        </p:txBody>
      </p:sp>
      <p:sp>
        <p:nvSpPr>
          <p:cNvPr id="24" name="Rectangle 23"/>
          <p:cNvSpPr/>
          <p:nvPr/>
        </p:nvSpPr>
        <p:spPr>
          <a:xfrm>
            <a:off x="4532917" y="4904318"/>
            <a:ext cx="900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Ya</a:t>
            </a:r>
            <a:endParaRPr lang="en-GB" sz="1400" dirty="0"/>
          </a:p>
        </p:txBody>
      </p:sp>
      <p:sp>
        <p:nvSpPr>
          <p:cNvPr id="25" name="Rectangle 24"/>
          <p:cNvSpPr/>
          <p:nvPr/>
        </p:nvSpPr>
        <p:spPr>
          <a:xfrm>
            <a:off x="4532917" y="5405090"/>
            <a:ext cx="900000" cy="28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Tidak</a:t>
            </a:r>
            <a:endParaRPr lang="en-GB" sz="1400" dirty="0"/>
          </a:p>
        </p:txBody>
      </p:sp>
      <p:sp>
        <p:nvSpPr>
          <p:cNvPr id="26" name="Rectangle 25"/>
          <p:cNvSpPr/>
          <p:nvPr/>
        </p:nvSpPr>
        <p:spPr>
          <a:xfrm>
            <a:off x="4551234" y="5903414"/>
            <a:ext cx="900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Ya</a:t>
            </a:r>
            <a:endParaRPr lang="en-GB" sz="1400" dirty="0"/>
          </a:p>
        </p:txBody>
      </p:sp>
      <p:sp>
        <p:nvSpPr>
          <p:cNvPr id="27" name="Rectangle 26"/>
          <p:cNvSpPr/>
          <p:nvPr/>
        </p:nvSpPr>
        <p:spPr>
          <a:xfrm>
            <a:off x="4532917" y="6376674"/>
            <a:ext cx="900000" cy="28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Tidak</a:t>
            </a:r>
            <a:endParaRPr lang="en-GB" sz="1400" dirty="0"/>
          </a:p>
        </p:txBody>
      </p:sp>
      <p:cxnSp>
        <p:nvCxnSpPr>
          <p:cNvPr id="29" name="Straight Arrow Connector 28"/>
          <p:cNvCxnSpPr>
            <a:stCxn id="3" idx="3"/>
            <a:endCxn id="4" idx="1"/>
          </p:cNvCxnSpPr>
          <p:nvPr/>
        </p:nvCxnSpPr>
        <p:spPr>
          <a:xfrm flipV="1">
            <a:off x="1061737" y="1811517"/>
            <a:ext cx="462677" cy="1981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3" idx="3"/>
            <a:endCxn id="5" idx="1"/>
          </p:cNvCxnSpPr>
          <p:nvPr/>
        </p:nvCxnSpPr>
        <p:spPr>
          <a:xfrm>
            <a:off x="1061737" y="3792560"/>
            <a:ext cx="489115" cy="30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" idx="3"/>
            <a:endCxn id="6" idx="1"/>
          </p:cNvCxnSpPr>
          <p:nvPr/>
        </p:nvCxnSpPr>
        <p:spPr>
          <a:xfrm>
            <a:off x="1061737" y="3792560"/>
            <a:ext cx="489115" cy="2041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4" idx="3"/>
            <a:endCxn id="9" idx="1"/>
          </p:cNvCxnSpPr>
          <p:nvPr/>
        </p:nvCxnSpPr>
        <p:spPr>
          <a:xfrm flipV="1">
            <a:off x="2477291" y="1402837"/>
            <a:ext cx="479225" cy="408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39" name="Straight Arrow Connector 38"/>
          <p:cNvCxnSpPr>
            <a:stCxn id="4" idx="3"/>
            <a:endCxn id="10" idx="1"/>
          </p:cNvCxnSpPr>
          <p:nvPr/>
        </p:nvCxnSpPr>
        <p:spPr>
          <a:xfrm>
            <a:off x="2477291" y="1811517"/>
            <a:ext cx="479225" cy="535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42" name="Straight Arrow Connector 41"/>
          <p:cNvCxnSpPr>
            <a:stCxn id="5" idx="3"/>
            <a:endCxn id="14" idx="1"/>
          </p:cNvCxnSpPr>
          <p:nvPr/>
        </p:nvCxnSpPr>
        <p:spPr>
          <a:xfrm flipV="1">
            <a:off x="2450852" y="3290751"/>
            <a:ext cx="505664" cy="532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45" name="Straight Arrow Connector 44"/>
          <p:cNvCxnSpPr>
            <a:stCxn id="5" idx="3"/>
            <a:endCxn id="15" idx="1"/>
          </p:cNvCxnSpPr>
          <p:nvPr/>
        </p:nvCxnSpPr>
        <p:spPr>
          <a:xfrm>
            <a:off x="2450852" y="3822889"/>
            <a:ext cx="505664" cy="411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48" name="Straight Arrow Connector 47"/>
          <p:cNvCxnSpPr>
            <a:stCxn id="6" idx="3"/>
            <a:endCxn id="16" idx="1"/>
          </p:cNvCxnSpPr>
          <p:nvPr/>
        </p:nvCxnSpPr>
        <p:spPr>
          <a:xfrm flipV="1">
            <a:off x="2450852" y="5178665"/>
            <a:ext cx="505664" cy="655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51" name="Straight Arrow Connector 50"/>
          <p:cNvCxnSpPr>
            <a:stCxn id="6" idx="3"/>
            <a:endCxn id="17" idx="1"/>
          </p:cNvCxnSpPr>
          <p:nvPr/>
        </p:nvCxnSpPr>
        <p:spPr>
          <a:xfrm>
            <a:off x="2450852" y="5834260"/>
            <a:ext cx="505664" cy="288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54" name="Straight Arrow Connector 53"/>
          <p:cNvCxnSpPr>
            <a:stCxn id="17" idx="3"/>
            <a:endCxn id="27" idx="1"/>
          </p:cNvCxnSpPr>
          <p:nvPr/>
        </p:nvCxnSpPr>
        <p:spPr>
          <a:xfrm>
            <a:off x="3856516" y="6122624"/>
            <a:ext cx="676401" cy="398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57" name="Straight Arrow Connector 56"/>
          <p:cNvCxnSpPr>
            <a:stCxn id="17" idx="3"/>
            <a:endCxn id="26" idx="1"/>
          </p:cNvCxnSpPr>
          <p:nvPr/>
        </p:nvCxnSpPr>
        <p:spPr>
          <a:xfrm flipV="1">
            <a:off x="3856516" y="6047414"/>
            <a:ext cx="694718" cy="75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60" name="Straight Arrow Connector 59"/>
          <p:cNvCxnSpPr>
            <a:stCxn id="16" idx="3"/>
            <a:endCxn id="25" idx="1"/>
          </p:cNvCxnSpPr>
          <p:nvPr/>
        </p:nvCxnSpPr>
        <p:spPr>
          <a:xfrm>
            <a:off x="3856516" y="5178665"/>
            <a:ext cx="676401" cy="370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63" name="Straight Arrow Connector 62"/>
          <p:cNvCxnSpPr>
            <a:stCxn id="16" idx="3"/>
            <a:endCxn id="24" idx="1"/>
          </p:cNvCxnSpPr>
          <p:nvPr/>
        </p:nvCxnSpPr>
        <p:spPr>
          <a:xfrm flipV="1">
            <a:off x="3856516" y="5048318"/>
            <a:ext cx="676401" cy="130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66" name="Straight Arrow Connector 65"/>
          <p:cNvCxnSpPr>
            <a:stCxn id="15" idx="3"/>
            <a:endCxn id="23" idx="1"/>
          </p:cNvCxnSpPr>
          <p:nvPr/>
        </p:nvCxnSpPr>
        <p:spPr>
          <a:xfrm>
            <a:off x="3856516" y="4234708"/>
            <a:ext cx="676401" cy="323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69" name="Straight Arrow Connector 68"/>
          <p:cNvCxnSpPr>
            <a:stCxn id="15" idx="3"/>
            <a:endCxn id="22" idx="1"/>
          </p:cNvCxnSpPr>
          <p:nvPr/>
        </p:nvCxnSpPr>
        <p:spPr>
          <a:xfrm flipV="1">
            <a:off x="3856516" y="4085393"/>
            <a:ext cx="676401" cy="149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72" name="Straight Arrow Connector 71"/>
          <p:cNvCxnSpPr>
            <a:stCxn id="14" idx="3"/>
            <a:endCxn id="21" idx="1"/>
          </p:cNvCxnSpPr>
          <p:nvPr/>
        </p:nvCxnSpPr>
        <p:spPr>
          <a:xfrm>
            <a:off x="3856516" y="3290751"/>
            <a:ext cx="676401" cy="261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75" name="Straight Arrow Connector 74"/>
          <p:cNvCxnSpPr>
            <a:stCxn id="14" idx="3"/>
            <a:endCxn id="20" idx="1"/>
          </p:cNvCxnSpPr>
          <p:nvPr/>
        </p:nvCxnSpPr>
        <p:spPr>
          <a:xfrm flipV="1">
            <a:off x="3856516" y="3024897"/>
            <a:ext cx="676401" cy="265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78" name="Straight Arrow Connector 77"/>
          <p:cNvCxnSpPr>
            <a:stCxn id="10" idx="3"/>
            <a:endCxn id="19" idx="1"/>
          </p:cNvCxnSpPr>
          <p:nvPr/>
        </p:nvCxnSpPr>
        <p:spPr>
          <a:xfrm>
            <a:off x="3856516" y="2346988"/>
            <a:ext cx="676401" cy="136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81" name="Straight Arrow Connector 80"/>
          <p:cNvCxnSpPr>
            <a:stCxn id="10" idx="3"/>
            <a:endCxn id="18" idx="1"/>
          </p:cNvCxnSpPr>
          <p:nvPr/>
        </p:nvCxnSpPr>
        <p:spPr>
          <a:xfrm flipV="1">
            <a:off x="3856516" y="1992470"/>
            <a:ext cx="676401" cy="354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84" name="Straight Arrow Connector 83"/>
          <p:cNvCxnSpPr>
            <a:stCxn id="9" idx="3"/>
            <a:endCxn id="13" idx="1"/>
          </p:cNvCxnSpPr>
          <p:nvPr/>
        </p:nvCxnSpPr>
        <p:spPr>
          <a:xfrm>
            <a:off x="3856516" y="1402837"/>
            <a:ext cx="676401" cy="121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87" name="Straight Arrow Connector 86"/>
          <p:cNvCxnSpPr>
            <a:stCxn id="9" idx="3"/>
            <a:endCxn id="12" idx="1"/>
          </p:cNvCxnSpPr>
          <p:nvPr/>
        </p:nvCxnSpPr>
        <p:spPr>
          <a:xfrm flipV="1">
            <a:off x="3856516" y="1032144"/>
            <a:ext cx="676401" cy="370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sp>
        <p:nvSpPr>
          <p:cNvPr id="122" name="Rectangle 121"/>
          <p:cNvSpPr/>
          <p:nvPr/>
        </p:nvSpPr>
        <p:spPr>
          <a:xfrm>
            <a:off x="5922568" y="417853"/>
            <a:ext cx="900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400" dirty="0"/>
              <a:t>RAM</a:t>
            </a:r>
            <a:endParaRPr lang="en-GB" sz="1400" dirty="0"/>
          </a:p>
        </p:txBody>
      </p:sp>
      <p:sp>
        <p:nvSpPr>
          <p:cNvPr id="123" name="Rectangle 122"/>
          <p:cNvSpPr/>
          <p:nvPr/>
        </p:nvSpPr>
        <p:spPr>
          <a:xfrm>
            <a:off x="7088619" y="420014"/>
            <a:ext cx="900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400" dirty="0"/>
              <a:t>CPU</a:t>
            </a:r>
            <a:endParaRPr lang="en-GB" sz="1400" dirty="0"/>
          </a:p>
        </p:txBody>
      </p:sp>
      <p:sp>
        <p:nvSpPr>
          <p:cNvPr id="124" name="Rectangle 123"/>
          <p:cNvSpPr/>
          <p:nvPr/>
        </p:nvSpPr>
        <p:spPr>
          <a:xfrm>
            <a:off x="8254670" y="422175"/>
            <a:ext cx="900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400" dirty="0"/>
              <a:t>Memory</a:t>
            </a:r>
            <a:endParaRPr lang="en-GB" sz="1400" dirty="0"/>
          </a:p>
        </p:txBody>
      </p:sp>
      <p:sp>
        <p:nvSpPr>
          <p:cNvPr id="125" name="Rectangle 124"/>
          <p:cNvSpPr/>
          <p:nvPr/>
        </p:nvSpPr>
        <p:spPr>
          <a:xfrm>
            <a:off x="9420721" y="424336"/>
            <a:ext cx="900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Layar</a:t>
            </a:r>
            <a:endParaRPr lang="en-GB" sz="1400" dirty="0"/>
          </a:p>
        </p:txBody>
      </p:sp>
      <p:sp>
        <p:nvSpPr>
          <p:cNvPr id="159" name="Rectangle 158"/>
          <p:cNvSpPr/>
          <p:nvPr/>
        </p:nvSpPr>
        <p:spPr>
          <a:xfrm>
            <a:off x="5922568" y="888144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4GB</a:t>
            </a:r>
            <a:endParaRPr lang="en-GB" sz="1400" dirty="0"/>
          </a:p>
        </p:txBody>
      </p:sp>
      <p:sp>
        <p:nvSpPr>
          <p:cNvPr id="160" name="Rectangle 159"/>
          <p:cNvSpPr/>
          <p:nvPr/>
        </p:nvSpPr>
        <p:spPr>
          <a:xfrm>
            <a:off x="7086168" y="888144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Core i3</a:t>
            </a:r>
            <a:endParaRPr lang="en-GB" sz="1400" dirty="0"/>
          </a:p>
        </p:txBody>
      </p:sp>
      <p:sp>
        <p:nvSpPr>
          <p:cNvPr id="161" name="Rectangle 160"/>
          <p:cNvSpPr/>
          <p:nvPr/>
        </p:nvSpPr>
        <p:spPr>
          <a:xfrm>
            <a:off x="8249768" y="888144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100" dirty="0"/>
              <a:t>512GB HDD</a:t>
            </a:r>
            <a:endParaRPr lang="en-GB" sz="1100" dirty="0"/>
          </a:p>
        </p:txBody>
      </p:sp>
      <p:sp>
        <p:nvSpPr>
          <p:cNvPr id="162" name="Rectangle 161"/>
          <p:cNvSpPr/>
          <p:nvPr/>
        </p:nvSpPr>
        <p:spPr>
          <a:xfrm>
            <a:off x="9420721" y="888144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11,6’</a:t>
            </a:r>
            <a:endParaRPr lang="en-GB" sz="1400" dirty="0"/>
          </a:p>
        </p:txBody>
      </p:sp>
      <p:sp>
        <p:nvSpPr>
          <p:cNvPr id="163" name="Rectangle 162"/>
          <p:cNvSpPr/>
          <p:nvPr/>
        </p:nvSpPr>
        <p:spPr>
          <a:xfrm>
            <a:off x="5922568" y="1380058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4GB</a:t>
            </a:r>
            <a:endParaRPr lang="en-GB" sz="1400" dirty="0"/>
          </a:p>
        </p:txBody>
      </p:sp>
      <p:sp>
        <p:nvSpPr>
          <p:cNvPr id="164" name="Rectangle 163"/>
          <p:cNvSpPr/>
          <p:nvPr/>
        </p:nvSpPr>
        <p:spPr>
          <a:xfrm>
            <a:off x="7086168" y="1380058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AMD</a:t>
            </a:r>
            <a:endParaRPr lang="en-GB" sz="1400" dirty="0"/>
          </a:p>
        </p:txBody>
      </p:sp>
      <p:sp>
        <p:nvSpPr>
          <p:cNvPr id="165" name="Rectangle 164"/>
          <p:cNvSpPr/>
          <p:nvPr/>
        </p:nvSpPr>
        <p:spPr>
          <a:xfrm>
            <a:off x="8249768" y="1380058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100" dirty="0"/>
              <a:t>500GB  HDD</a:t>
            </a:r>
            <a:endParaRPr lang="en-GB" sz="1100" dirty="0"/>
          </a:p>
        </p:txBody>
      </p:sp>
      <p:sp>
        <p:nvSpPr>
          <p:cNvPr id="166" name="Rectangle 165"/>
          <p:cNvSpPr/>
          <p:nvPr/>
        </p:nvSpPr>
        <p:spPr>
          <a:xfrm>
            <a:off x="9420721" y="1380058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14’</a:t>
            </a:r>
            <a:endParaRPr lang="en-GB" sz="1400" dirty="0"/>
          </a:p>
        </p:txBody>
      </p:sp>
      <p:sp>
        <p:nvSpPr>
          <p:cNvPr id="167" name="Rectangle 166"/>
          <p:cNvSpPr/>
          <p:nvPr/>
        </p:nvSpPr>
        <p:spPr>
          <a:xfrm>
            <a:off x="5922568" y="1860104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4GB</a:t>
            </a:r>
            <a:endParaRPr lang="en-GB" sz="1400" dirty="0"/>
          </a:p>
        </p:txBody>
      </p:sp>
      <p:sp>
        <p:nvSpPr>
          <p:cNvPr id="168" name="Rectangle 167"/>
          <p:cNvSpPr/>
          <p:nvPr/>
        </p:nvSpPr>
        <p:spPr>
          <a:xfrm>
            <a:off x="7086168" y="1860104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CORE I3</a:t>
            </a:r>
            <a:endParaRPr lang="en-GB" sz="1400" dirty="0"/>
          </a:p>
        </p:txBody>
      </p:sp>
      <p:sp>
        <p:nvSpPr>
          <p:cNvPr id="169" name="Rectangle 168"/>
          <p:cNvSpPr/>
          <p:nvPr/>
        </p:nvSpPr>
        <p:spPr>
          <a:xfrm>
            <a:off x="8249768" y="1844288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1TB HHD</a:t>
            </a:r>
            <a:endParaRPr lang="en-GB" sz="1400" dirty="0"/>
          </a:p>
        </p:txBody>
      </p:sp>
      <p:sp>
        <p:nvSpPr>
          <p:cNvPr id="170" name="Rectangle 169"/>
          <p:cNvSpPr/>
          <p:nvPr/>
        </p:nvSpPr>
        <p:spPr>
          <a:xfrm>
            <a:off x="9420721" y="1844288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14’</a:t>
            </a:r>
            <a:endParaRPr lang="en-GB" sz="1400" dirty="0"/>
          </a:p>
        </p:txBody>
      </p:sp>
      <p:sp>
        <p:nvSpPr>
          <p:cNvPr id="171" name="Rectangle 170"/>
          <p:cNvSpPr/>
          <p:nvPr/>
        </p:nvSpPr>
        <p:spPr>
          <a:xfrm>
            <a:off x="5922568" y="2346988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4GB</a:t>
            </a:r>
            <a:endParaRPr lang="en-GB" sz="1400" dirty="0"/>
          </a:p>
        </p:txBody>
      </p:sp>
      <p:sp>
        <p:nvSpPr>
          <p:cNvPr id="172" name="Rectangle 171"/>
          <p:cNvSpPr/>
          <p:nvPr/>
        </p:nvSpPr>
        <p:spPr>
          <a:xfrm>
            <a:off x="7086168" y="2343155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CORE I3</a:t>
            </a:r>
            <a:endParaRPr lang="en-GB" sz="1400" dirty="0"/>
          </a:p>
        </p:txBody>
      </p:sp>
      <p:sp>
        <p:nvSpPr>
          <p:cNvPr id="173" name="Rectangle 172"/>
          <p:cNvSpPr/>
          <p:nvPr/>
        </p:nvSpPr>
        <p:spPr>
          <a:xfrm>
            <a:off x="8249768" y="2327339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1TB HDD</a:t>
            </a:r>
            <a:endParaRPr lang="en-GB" sz="1400" dirty="0"/>
          </a:p>
        </p:txBody>
      </p:sp>
      <p:sp>
        <p:nvSpPr>
          <p:cNvPr id="174" name="Rectangle 173"/>
          <p:cNvSpPr/>
          <p:nvPr/>
        </p:nvSpPr>
        <p:spPr>
          <a:xfrm>
            <a:off x="9420721" y="2327339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14</a:t>
            </a:r>
            <a:endParaRPr lang="en-GB" sz="1400" dirty="0"/>
          </a:p>
        </p:txBody>
      </p:sp>
      <p:sp>
        <p:nvSpPr>
          <p:cNvPr id="175" name="Rectangle 174"/>
          <p:cNvSpPr/>
          <p:nvPr/>
        </p:nvSpPr>
        <p:spPr>
          <a:xfrm>
            <a:off x="5922568" y="2878976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8GB </a:t>
            </a:r>
            <a:endParaRPr lang="en-GB" sz="1400" dirty="0"/>
          </a:p>
        </p:txBody>
      </p:sp>
      <p:sp>
        <p:nvSpPr>
          <p:cNvPr id="176" name="Rectangle 175"/>
          <p:cNvSpPr/>
          <p:nvPr/>
        </p:nvSpPr>
        <p:spPr>
          <a:xfrm>
            <a:off x="7086168" y="2875901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CORE i3</a:t>
            </a:r>
            <a:endParaRPr lang="en-GB" sz="1400" dirty="0"/>
          </a:p>
        </p:txBody>
      </p:sp>
      <p:sp>
        <p:nvSpPr>
          <p:cNvPr id="177" name="Rectangle 176"/>
          <p:cNvSpPr/>
          <p:nvPr/>
        </p:nvSpPr>
        <p:spPr>
          <a:xfrm>
            <a:off x="8249768" y="2860085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 TB/SSD</a:t>
            </a:r>
            <a:endParaRPr lang="en-GB" sz="1400" dirty="0"/>
          </a:p>
        </p:txBody>
      </p:sp>
      <p:sp>
        <p:nvSpPr>
          <p:cNvPr id="178" name="Rectangle 177"/>
          <p:cNvSpPr/>
          <p:nvPr/>
        </p:nvSpPr>
        <p:spPr>
          <a:xfrm>
            <a:off x="9420721" y="2860085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14</a:t>
            </a:r>
            <a:endParaRPr lang="en-GB" sz="1400" dirty="0"/>
          </a:p>
        </p:txBody>
      </p:sp>
      <p:sp>
        <p:nvSpPr>
          <p:cNvPr id="179" name="Rectangle 178"/>
          <p:cNvSpPr/>
          <p:nvPr/>
        </p:nvSpPr>
        <p:spPr>
          <a:xfrm>
            <a:off x="5912459" y="3403025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4GB</a:t>
            </a:r>
            <a:endParaRPr lang="en-GB" sz="1400" dirty="0"/>
          </a:p>
        </p:txBody>
      </p:sp>
      <p:sp>
        <p:nvSpPr>
          <p:cNvPr id="180" name="Rectangle 179"/>
          <p:cNvSpPr/>
          <p:nvPr/>
        </p:nvSpPr>
        <p:spPr>
          <a:xfrm>
            <a:off x="7086168" y="3408647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CORE i3</a:t>
            </a:r>
            <a:endParaRPr lang="en-GB" sz="1400" dirty="0"/>
          </a:p>
        </p:txBody>
      </p:sp>
      <p:sp>
        <p:nvSpPr>
          <p:cNvPr id="181" name="Rectangle 180"/>
          <p:cNvSpPr/>
          <p:nvPr/>
        </p:nvSpPr>
        <p:spPr>
          <a:xfrm>
            <a:off x="8249768" y="3392831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1TB SSD</a:t>
            </a:r>
            <a:endParaRPr lang="en-GB" sz="1400" dirty="0"/>
          </a:p>
        </p:txBody>
      </p:sp>
      <p:sp>
        <p:nvSpPr>
          <p:cNvPr id="182" name="Rectangle 181"/>
          <p:cNvSpPr/>
          <p:nvPr/>
        </p:nvSpPr>
        <p:spPr>
          <a:xfrm>
            <a:off x="9420721" y="3392831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14’</a:t>
            </a:r>
            <a:endParaRPr lang="en-GB" sz="1400" dirty="0"/>
          </a:p>
        </p:txBody>
      </p:sp>
      <p:sp>
        <p:nvSpPr>
          <p:cNvPr id="183" name="Rectangle 182"/>
          <p:cNvSpPr/>
          <p:nvPr/>
        </p:nvSpPr>
        <p:spPr>
          <a:xfrm>
            <a:off x="5922568" y="3941393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8GB</a:t>
            </a:r>
            <a:endParaRPr lang="en-GB" sz="1400" dirty="0"/>
          </a:p>
        </p:txBody>
      </p:sp>
      <p:sp>
        <p:nvSpPr>
          <p:cNvPr id="184" name="Rectangle 183"/>
          <p:cNvSpPr/>
          <p:nvPr/>
        </p:nvSpPr>
        <p:spPr>
          <a:xfrm>
            <a:off x="7086168" y="3941393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AMD</a:t>
            </a:r>
            <a:endParaRPr lang="en-GB" sz="1400" dirty="0"/>
          </a:p>
        </p:txBody>
      </p:sp>
      <p:sp>
        <p:nvSpPr>
          <p:cNvPr id="185" name="Rectangle 184"/>
          <p:cNvSpPr/>
          <p:nvPr/>
        </p:nvSpPr>
        <p:spPr>
          <a:xfrm>
            <a:off x="8249768" y="3925577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/>
              <a:t>512GB SSD</a:t>
            </a:r>
            <a:endParaRPr lang="en-GB" sz="1200" dirty="0"/>
          </a:p>
        </p:txBody>
      </p:sp>
      <p:sp>
        <p:nvSpPr>
          <p:cNvPr id="186" name="Rectangle 185"/>
          <p:cNvSpPr/>
          <p:nvPr/>
        </p:nvSpPr>
        <p:spPr>
          <a:xfrm>
            <a:off x="9420721" y="3925577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14’</a:t>
            </a:r>
            <a:endParaRPr lang="en-GB" sz="1400" dirty="0"/>
          </a:p>
        </p:txBody>
      </p:sp>
      <p:sp>
        <p:nvSpPr>
          <p:cNvPr id="187" name="Rectangle 186"/>
          <p:cNvSpPr/>
          <p:nvPr/>
        </p:nvSpPr>
        <p:spPr>
          <a:xfrm>
            <a:off x="5922568" y="4414505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4GB</a:t>
            </a:r>
            <a:endParaRPr lang="en-GB" sz="1400" dirty="0"/>
          </a:p>
        </p:txBody>
      </p:sp>
      <p:sp>
        <p:nvSpPr>
          <p:cNvPr id="188" name="Rectangle 187"/>
          <p:cNvSpPr/>
          <p:nvPr/>
        </p:nvSpPr>
        <p:spPr>
          <a:xfrm>
            <a:off x="7086168" y="4414505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100" dirty="0"/>
              <a:t>AMD</a:t>
            </a:r>
            <a:endParaRPr lang="en-GB" sz="1100" dirty="0"/>
          </a:p>
        </p:txBody>
      </p:sp>
      <p:sp>
        <p:nvSpPr>
          <p:cNvPr id="189" name="Rectangle 188"/>
          <p:cNvSpPr/>
          <p:nvPr/>
        </p:nvSpPr>
        <p:spPr>
          <a:xfrm>
            <a:off x="8249768" y="4398689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/>
              <a:t>256GB SSD</a:t>
            </a:r>
            <a:endParaRPr lang="en-GB" sz="1200" dirty="0"/>
          </a:p>
        </p:txBody>
      </p:sp>
      <p:sp>
        <p:nvSpPr>
          <p:cNvPr id="190" name="Rectangle 189"/>
          <p:cNvSpPr/>
          <p:nvPr/>
        </p:nvSpPr>
        <p:spPr>
          <a:xfrm>
            <a:off x="9420721" y="4398689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14’</a:t>
            </a:r>
            <a:endParaRPr lang="en-GB" sz="1400" dirty="0"/>
          </a:p>
        </p:txBody>
      </p:sp>
      <p:sp>
        <p:nvSpPr>
          <p:cNvPr id="191" name="Rectangle 190"/>
          <p:cNvSpPr/>
          <p:nvPr/>
        </p:nvSpPr>
        <p:spPr>
          <a:xfrm>
            <a:off x="5922568" y="4910570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16GB</a:t>
            </a:r>
            <a:endParaRPr lang="en-GB" sz="1400" dirty="0"/>
          </a:p>
        </p:txBody>
      </p:sp>
      <p:sp>
        <p:nvSpPr>
          <p:cNvPr id="192" name="Rectangle 191"/>
          <p:cNvSpPr/>
          <p:nvPr/>
        </p:nvSpPr>
        <p:spPr>
          <a:xfrm>
            <a:off x="7086168" y="4907495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CORE I7</a:t>
            </a:r>
            <a:endParaRPr lang="en-GB" sz="1400" dirty="0"/>
          </a:p>
        </p:txBody>
      </p:sp>
      <p:sp>
        <p:nvSpPr>
          <p:cNvPr id="193" name="Rectangle 192"/>
          <p:cNvSpPr/>
          <p:nvPr/>
        </p:nvSpPr>
        <p:spPr>
          <a:xfrm>
            <a:off x="8249768" y="4891679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/>
              <a:t>512GB SSD</a:t>
            </a:r>
            <a:endParaRPr lang="en-GB" sz="1200" dirty="0"/>
          </a:p>
        </p:txBody>
      </p:sp>
      <p:sp>
        <p:nvSpPr>
          <p:cNvPr id="194" name="Rectangle 193"/>
          <p:cNvSpPr/>
          <p:nvPr/>
        </p:nvSpPr>
        <p:spPr>
          <a:xfrm>
            <a:off x="9420721" y="4891679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14’</a:t>
            </a:r>
            <a:endParaRPr lang="en-GB" sz="1400" dirty="0"/>
          </a:p>
        </p:txBody>
      </p:sp>
      <p:sp>
        <p:nvSpPr>
          <p:cNvPr id="195" name="Rectangle 194"/>
          <p:cNvSpPr/>
          <p:nvPr/>
        </p:nvSpPr>
        <p:spPr>
          <a:xfrm>
            <a:off x="5922568" y="5410008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8GB</a:t>
            </a:r>
            <a:endParaRPr lang="en-GB" sz="1400" dirty="0"/>
          </a:p>
        </p:txBody>
      </p:sp>
      <p:sp>
        <p:nvSpPr>
          <p:cNvPr id="196" name="Rectangle 195"/>
          <p:cNvSpPr/>
          <p:nvPr/>
        </p:nvSpPr>
        <p:spPr>
          <a:xfrm>
            <a:off x="7086168" y="5410008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CORE I7</a:t>
            </a:r>
            <a:endParaRPr lang="en-GB" sz="1400" dirty="0"/>
          </a:p>
        </p:txBody>
      </p:sp>
      <p:sp>
        <p:nvSpPr>
          <p:cNvPr id="197" name="Rectangle 196"/>
          <p:cNvSpPr/>
          <p:nvPr/>
        </p:nvSpPr>
        <p:spPr>
          <a:xfrm>
            <a:off x="8249768" y="5394608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/>
              <a:t>512GB SSD</a:t>
            </a:r>
            <a:endParaRPr lang="en-GB" sz="1200" dirty="0"/>
          </a:p>
        </p:txBody>
      </p:sp>
      <p:sp>
        <p:nvSpPr>
          <p:cNvPr id="198" name="Rectangle 197"/>
          <p:cNvSpPr/>
          <p:nvPr/>
        </p:nvSpPr>
        <p:spPr>
          <a:xfrm>
            <a:off x="9420721" y="5394608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15,6’</a:t>
            </a:r>
            <a:endParaRPr lang="en-GB" sz="1400" dirty="0"/>
          </a:p>
        </p:txBody>
      </p:sp>
      <p:sp>
        <p:nvSpPr>
          <p:cNvPr id="199" name="Rectangle 198"/>
          <p:cNvSpPr/>
          <p:nvPr/>
        </p:nvSpPr>
        <p:spPr>
          <a:xfrm>
            <a:off x="5922568" y="5905687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2GB</a:t>
            </a:r>
            <a:endParaRPr lang="en-GB" sz="1400" dirty="0"/>
          </a:p>
        </p:txBody>
      </p:sp>
      <p:sp>
        <p:nvSpPr>
          <p:cNvPr id="200" name="Rectangle 199"/>
          <p:cNvSpPr/>
          <p:nvPr/>
        </p:nvSpPr>
        <p:spPr>
          <a:xfrm>
            <a:off x="7086168" y="5903414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CORE I7</a:t>
            </a:r>
            <a:endParaRPr lang="en-GB" sz="1400" dirty="0"/>
          </a:p>
        </p:txBody>
      </p:sp>
      <p:sp>
        <p:nvSpPr>
          <p:cNvPr id="201" name="Rectangle 200"/>
          <p:cNvSpPr/>
          <p:nvPr/>
        </p:nvSpPr>
        <p:spPr>
          <a:xfrm>
            <a:off x="8249768" y="5887598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/>
              <a:t>512GB SSD</a:t>
            </a:r>
            <a:endParaRPr lang="en-GB" sz="1200" dirty="0"/>
          </a:p>
        </p:txBody>
      </p:sp>
      <p:sp>
        <p:nvSpPr>
          <p:cNvPr id="202" name="Rectangle 201"/>
          <p:cNvSpPr/>
          <p:nvPr/>
        </p:nvSpPr>
        <p:spPr>
          <a:xfrm>
            <a:off x="9420721" y="5887598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14’</a:t>
            </a:r>
            <a:endParaRPr lang="en-GB" sz="1400" dirty="0"/>
          </a:p>
        </p:txBody>
      </p:sp>
      <p:sp>
        <p:nvSpPr>
          <p:cNvPr id="203" name="Rectangle 202"/>
          <p:cNvSpPr/>
          <p:nvPr/>
        </p:nvSpPr>
        <p:spPr>
          <a:xfrm>
            <a:off x="5922568" y="6389540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4GB</a:t>
            </a:r>
            <a:endParaRPr lang="en-GB" sz="1400" dirty="0"/>
          </a:p>
        </p:txBody>
      </p:sp>
      <p:sp>
        <p:nvSpPr>
          <p:cNvPr id="204" name="Rectangle 203"/>
          <p:cNvSpPr/>
          <p:nvPr/>
        </p:nvSpPr>
        <p:spPr>
          <a:xfrm>
            <a:off x="7086168" y="6386465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AMD</a:t>
            </a:r>
            <a:endParaRPr lang="en-GB" sz="1400" dirty="0"/>
          </a:p>
        </p:txBody>
      </p:sp>
      <p:sp>
        <p:nvSpPr>
          <p:cNvPr id="205" name="Rectangle 204"/>
          <p:cNvSpPr/>
          <p:nvPr/>
        </p:nvSpPr>
        <p:spPr>
          <a:xfrm>
            <a:off x="8249768" y="6370649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/>
              <a:t>512GB SSD</a:t>
            </a:r>
            <a:endParaRPr lang="en-GB" sz="1100" dirty="0"/>
          </a:p>
        </p:txBody>
      </p:sp>
      <p:sp>
        <p:nvSpPr>
          <p:cNvPr id="206" name="Rectangle 205"/>
          <p:cNvSpPr/>
          <p:nvPr/>
        </p:nvSpPr>
        <p:spPr>
          <a:xfrm>
            <a:off x="9420721" y="6370649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15,6’</a:t>
            </a:r>
            <a:endParaRPr lang="en-GB" sz="1400" dirty="0"/>
          </a:p>
        </p:txBody>
      </p:sp>
      <p:sp>
        <p:nvSpPr>
          <p:cNvPr id="235" name="Rectangle 234"/>
          <p:cNvSpPr/>
          <p:nvPr/>
        </p:nvSpPr>
        <p:spPr>
          <a:xfrm>
            <a:off x="10591673" y="424336"/>
            <a:ext cx="1161149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400" dirty="0"/>
              <a:t>CONTOH</a:t>
            </a:r>
            <a:endParaRPr lang="en-GB" sz="1400" dirty="0"/>
          </a:p>
        </p:txBody>
      </p:sp>
      <p:sp>
        <p:nvSpPr>
          <p:cNvPr id="236" name="Rectangle 235">
            <a:hlinkClick r:id="rId2" action="ppaction://hlinkfile"/>
          </p:cNvPr>
          <p:cNvSpPr/>
          <p:nvPr/>
        </p:nvSpPr>
        <p:spPr>
          <a:xfrm>
            <a:off x="10552717" y="888144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</a:t>
            </a:r>
            <a:endParaRPr lang="en-GB" sz="1400" dirty="0"/>
          </a:p>
        </p:txBody>
      </p:sp>
      <p:sp>
        <p:nvSpPr>
          <p:cNvPr id="237" name="Rectangle 236"/>
          <p:cNvSpPr/>
          <p:nvPr/>
        </p:nvSpPr>
        <p:spPr>
          <a:xfrm>
            <a:off x="10997958" y="888144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2</a:t>
            </a:r>
            <a:endParaRPr lang="en-GB" sz="1400" dirty="0"/>
          </a:p>
        </p:txBody>
      </p:sp>
      <p:sp>
        <p:nvSpPr>
          <p:cNvPr id="238" name="Rectangle 237"/>
          <p:cNvSpPr/>
          <p:nvPr/>
        </p:nvSpPr>
        <p:spPr>
          <a:xfrm>
            <a:off x="11443199" y="888144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3</a:t>
            </a:r>
            <a:endParaRPr lang="en-GB" sz="1400" dirty="0"/>
          </a:p>
        </p:txBody>
      </p:sp>
      <p:sp>
        <p:nvSpPr>
          <p:cNvPr id="239" name="Rectangle 238">
            <a:hlinkClick r:id="rId3" action="ppaction://hlinkfile"/>
          </p:cNvPr>
          <p:cNvSpPr/>
          <p:nvPr/>
        </p:nvSpPr>
        <p:spPr>
          <a:xfrm>
            <a:off x="10546840" y="1372904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0" name="Rectangle 239">
            <a:hlinkClick r:id="rId4" action="ppaction://hlinkfile"/>
          </p:cNvPr>
          <p:cNvSpPr/>
          <p:nvPr/>
        </p:nvSpPr>
        <p:spPr>
          <a:xfrm>
            <a:off x="10992081" y="1372904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1" name="Rectangle 240"/>
          <p:cNvSpPr/>
          <p:nvPr/>
        </p:nvSpPr>
        <p:spPr>
          <a:xfrm>
            <a:off x="11437322" y="1372904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2" name="Rectangle 241">
            <a:hlinkClick r:id="rId3" action="ppaction://hlinkfile"/>
          </p:cNvPr>
          <p:cNvSpPr/>
          <p:nvPr/>
        </p:nvSpPr>
        <p:spPr>
          <a:xfrm>
            <a:off x="10540963" y="1847725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</a:t>
            </a:r>
            <a:endParaRPr lang="en-GB" sz="1400" dirty="0"/>
          </a:p>
        </p:txBody>
      </p:sp>
      <p:sp>
        <p:nvSpPr>
          <p:cNvPr id="243" name="Rectangle 242"/>
          <p:cNvSpPr/>
          <p:nvPr/>
        </p:nvSpPr>
        <p:spPr>
          <a:xfrm>
            <a:off x="10986204" y="1847725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2</a:t>
            </a:r>
            <a:endParaRPr lang="en-GB" sz="1400" dirty="0"/>
          </a:p>
        </p:txBody>
      </p:sp>
      <p:sp>
        <p:nvSpPr>
          <p:cNvPr id="244" name="Rectangle 243"/>
          <p:cNvSpPr/>
          <p:nvPr/>
        </p:nvSpPr>
        <p:spPr>
          <a:xfrm>
            <a:off x="11431445" y="1847725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3</a:t>
            </a:r>
            <a:endParaRPr lang="en-GB" sz="1400" dirty="0"/>
          </a:p>
        </p:txBody>
      </p:sp>
      <p:sp>
        <p:nvSpPr>
          <p:cNvPr id="245" name="Rectangle 244">
            <a:hlinkClick r:id="rId2" action="ppaction://hlinkfile"/>
          </p:cNvPr>
          <p:cNvSpPr/>
          <p:nvPr/>
        </p:nvSpPr>
        <p:spPr>
          <a:xfrm>
            <a:off x="10535086" y="2322546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6" name="Rectangle 245"/>
          <p:cNvSpPr/>
          <p:nvPr/>
        </p:nvSpPr>
        <p:spPr>
          <a:xfrm>
            <a:off x="10980327" y="2322546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7" name="Rectangle 246"/>
          <p:cNvSpPr/>
          <p:nvPr/>
        </p:nvSpPr>
        <p:spPr>
          <a:xfrm>
            <a:off x="11425568" y="2322546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8" name="Rectangle 247">
            <a:hlinkClick r:id="rId5" action="ppaction://hlinkfile"/>
          </p:cNvPr>
          <p:cNvSpPr/>
          <p:nvPr/>
        </p:nvSpPr>
        <p:spPr>
          <a:xfrm>
            <a:off x="10529209" y="2857001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</a:t>
            </a:r>
            <a:endParaRPr lang="en-GB" sz="1400" dirty="0"/>
          </a:p>
        </p:txBody>
      </p:sp>
      <p:sp>
        <p:nvSpPr>
          <p:cNvPr id="249" name="Rectangle 248"/>
          <p:cNvSpPr/>
          <p:nvPr/>
        </p:nvSpPr>
        <p:spPr>
          <a:xfrm>
            <a:off x="10974450" y="2857001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2</a:t>
            </a:r>
            <a:endParaRPr lang="en-GB" sz="1400" dirty="0"/>
          </a:p>
        </p:txBody>
      </p:sp>
      <p:sp>
        <p:nvSpPr>
          <p:cNvPr id="250" name="Rectangle 249"/>
          <p:cNvSpPr/>
          <p:nvPr/>
        </p:nvSpPr>
        <p:spPr>
          <a:xfrm>
            <a:off x="11419691" y="2857001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3</a:t>
            </a:r>
            <a:endParaRPr lang="en-GB" sz="1400" dirty="0"/>
          </a:p>
        </p:txBody>
      </p:sp>
      <p:sp>
        <p:nvSpPr>
          <p:cNvPr id="251" name="Rectangle 250">
            <a:hlinkClick r:id="rId5" action="ppaction://hlinkfile"/>
          </p:cNvPr>
          <p:cNvSpPr/>
          <p:nvPr/>
        </p:nvSpPr>
        <p:spPr>
          <a:xfrm>
            <a:off x="10523332" y="3381517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2" name="Rectangle 251"/>
          <p:cNvSpPr/>
          <p:nvPr/>
        </p:nvSpPr>
        <p:spPr>
          <a:xfrm>
            <a:off x="10968573" y="3381517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3" name="Rectangle 252"/>
          <p:cNvSpPr/>
          <p:nvPr/>
        </p:nvSpPr>
        <p:spPr>
          <a:xfrm>
            <a:off x="11413814" y="3381517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4" name="Rectangle 253">
            <a:hlinkClick r:id="rId6" action="ppaction://hlinkfile"/>
          </p:cNvPr>
          <p:cNvSpPr/>
          <p:nvPr/>
        </p:nvSpPr>
        <p:spPr>
          <a:xfrm>
            <a:off x="10517455" y="3915972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</a:t>
            </a:r>
            <a:endParaRPr lang="en-GB" sz="1400" dirty="0"/>
          </a:p>
        </p:txBody>
      </p:sp>
      <p:sp>
        <p:nvSpPr>
          <p:cNvPr id="255" name="Rectangle 254"/>
          <p:cNvSpPr/>
          <p:nvPr/>
        </p:nvSpPr>
        <p:spPr>
          <a:xfrm>
            <a:off x="10962696" y="3915972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2</a:t>
            </a:r>
            <a:endParaRPr lang="en-GB" sz="1400" dirty="0"/>
          </a:p>
        </p:txBody>
      </p:sp>
      <p:sp>
        <p:nvSpPr>
          <p:cNvPr id="256" name="Rectangle 255"/>
          <p:cNvSpPr/>
          <p:nvPr/>
        </p:nvSpPr>
        <p:spPr>
          <a:xfrm>
            <a:off x="11407937" y="3915972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3</a:t>
            </a:r>
            <a:endParaRPr lang="en-GB" sz="1400" dirty="0"/>
          </a:p>
        </p:txBody>
      </p:sp>
      <p:sp>
        <p:nvSpPr>
          <p:cNvPr id="257" name="Rectangle 256">
            <a:hlinkClick r:id="rId7" action="ppaction://hlinkfile"/>
          </p:cNvPr>
          <p:cNvSpPr/>
          <p:nvPr/>
        </p:nvSpPr>
        <p:spPr>
          <a:xfrm>
            <a:off x="10511578" y="4390793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8" name="Rectangle 257"/>
          <p:cNvSpPr/>
          <p:nvPr/>
        </p:nvSpPr>
        <p:spPr>
          <a:xfrm>
            <a:off x="10956819" y="4390793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9" name="Rectangle 258"/>
          <p:cNvSpPr/>
          <p:nvPr/>
        </p:nvSpPr>
        <p:spPr>
          <a:xfrm>
            <a:off x="11402060" y="4390793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0" name="Rectangle 259">
            <a:hlinkClick r:id="rId8" action="ppaction://hlinkfile"/>
          </p:cNvPr>
          <p:cNvSpPr/>
          <p:nvPr/>
        </p:nvSpPr>
        <p:spPr>
          <a:xfrm>
            <a:off x="10505701" y="4885492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</a:t>
            </a:r>
            <a:endParaRPr lang="en-GB" sz="1400" dirty="0"/>
          </a:p>
        </p:txBody>
      </p:sp>
      <p:sp>
        <p:nvSpPr>
          <p:cNvPr id="261" name="Rectangle 260"/>
          <p:cNvSpPr/>
          <p:nvPr/>
        </p:nvSpPr>
        <p:spPr>
          <a:xfrm>
            <a:off x="10950942" y="4885492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2</a:t>
            </a:r>
            <a:endParaRPr lang="en-GB" sz="1400" dirty="0"/>
          </a:p>
        </p:txBody>
      </p:sp>
      <p:sp>
        <p:nvSpPr>
          <p:cNvPr id="262" name="Rectangle 261"/>
          <p:cNvSpPr/>
          <p:nvPr/>
        </p:nvSpPr>
        <p:spPr>
          <a:xfrm>
            <a:off x="11396183" y="4885492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3</a:t>
            </a:r>
            <a:endParaRPr lang="en-GB" sz="1400" dirty="0"/>
          </a:p>
        </p:txBody>
      </p:sp>
      <p:sp>
        <p:nvSpPr>
          <p:cNvPr id="263" name="Rectangle 262">
            <a:hlinkClick r:id="rId9" action="ppaction://hlinkfile"/>
          </p:cNvPr>
          <p:cNvSpPr/>
          <p:nvPr/>
        </p:nvSpPr>
        <p:spPr>
          <a:xfrm>
            <a:off x="10499824" y="5410008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4" name="Rectangle 263"/>
          <p:cNvSpPr/>
          <p:nvPr/>
        </p:nvSpPr>
        <p:spPr>
          <a:xfrm>
            <a:off x="10945065" y="5410008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5" name="Rectangle 264"/>
          <p:cNvSpPr/>
          <p:nvPr/>
        </p:nvSpPr>
        <p:spPr>
          <a:xfrm>
            <a:off x="11390306" y="5410008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6" name="Rectangle 265">
            <a:hlinkClick r:id="rId10" action="ppaction://hlinkfile"/>
          </p:cNvPr>
          <p:cNvSpPr/>
          <p:nvPr/>
        </p:nvSpPr>
        <p:spPr>
          <a:xfrm>
            <a:off x="10493947" y="5894768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</a:t>
            </a:r>
            <a:endParaRPr lang="en-GB" sz="1400" dirty="0"/>
          </a:p>
        </p:txBody>
      </p:sp>
      <p:sp>
        <p:nvSpPr>
          <p:cNvPr id="267" name="Rectangle 266"/>
          <p:cNvSpPr/>
          <p:nvPr/>
        </p:nvSpPr>
        <p:spPr>
          <a:xfrm>
            <a:off x="10939188" y="5894768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2</a:t>
            </a:r>
            <a:endParaRPr lang="en-GB" sz="1400" dirty="0"/>
          </a:p>
        </p:txBody>
      </p:sp>
      <p:sp>
        <p:nvSpPr>
          <p:cNvPr id="268" name="Rectangle 267"/>
          <p:cNvSpPr/>
          <p:nvPr/>
        </p:nvSpPr>
        <p:spPr>
          <a:xfrm>
            <a:off x="11384429" y="5894768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3</a:t>
            </a:r>
            <a:endParaRPr lang="en-GB" sz="1400" dirty="0"/>
          </a:p>
        </p:txBody>
      </p:sp>
      <p:sp>
        <p:nvSpPr>
          <p:cNvPr id="269" name="Rectangle 268">
            <a:hlinkClick r:id="rId11" action="ppaction://hlinkfile"/>
          </p:cNvPr>
          <p:cNvSpPr/>
          <p:nvPr/>
        </p:nvSpPr>
        <p:spPr>
          <a:xfrm>
            <a:off x="10488070" y="6349711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0" name="Rectangle 269"/>
          <p:cNvSpPr/>
          <p:nvPr/>
        </p:nvSpPr>
        <p:spPr>
          <a:xfrm>
            <a:off x="10933311" y="6349711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1" name="Rectangle 270"/>
          <p:cNvSpPr/>
          <p:nvPr/>
        </p:nvSpPr>
        <p:spPr>
          <a:xfrm>
            <a:off x="11378552" y="6349711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F009B5C3-B45A-4262-8FBD-CF33FC1BB061}"/>
              </a:ext>
            </a:extLst>
          </p:cNvPr>
          <p:cNvSpPr/>
          <p:nvPr/>
        </p:nvSpPr>
        <p:spPr>
          <a:xfrm>
            <a:off x="55003" y="417852"/>
            <a:ext cx="1161148" cy="294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Kualitas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054306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6875" y="3434751"/>
            <a:ext cx="944862" cy="715618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/>
              <a:t>Professional</a:t>
            </a:r>
            <a:endParaRPr lang="en-GB" sz="1200" dirty="0"/>
          </a:p>
        </p:txBody>
      </p:sp>
      <p:sp>
        <p:nvSpPr>
          <p:cNvPr id="4" name="Rectangle 3"/>
          <p:cNvSpPr/>
          <p:nvPr/>
        </p:nvSpPr>
        <p:spPr>
          <a:xfrm>
            <a:off x="1340170" y="3627972"/>
            <a:ext cx="900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gaming</a:t>
            </a:r>
            <a:endParaRPr lang="en-GB" sz="1400" dirty="0"/>
          </a:p>
        </p:txBody>
      </p:sp>
      <p:sp>
        <p:nvSpPr>
          <p:cNvPr id="7" name="Rectangle 6"/>
          <p:cNvSpPr/>
          <p:nvPr/>
        </p:nvSpPr>
        <p:spPr>
          <a:xfrm>
            <a:off x="1524414" y="421811"/>
            <a:ext cx="900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fungsi</a:t>
            </a:r>
            <a:endParaRPr lang="en-GB" sz="1400" dirty="0"/>
          </a:p>
        </p:txBody>
      </p:sp>
      <p:sp>
        <p:nvSpPr>
          <p:cNvPr id="8" name="Rectangle 7"/>
          <p:cNvSpPr/>
          <p:nvPr/>
        </p:nvSpPr>
        <p:spPr>
          <a:xfrm>
            <a:off x="2956516" y="417853"/>
            <a:ext cx="1005884" cy="29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kecepatan</a:t>
            </a:r>
            <a:endParaRPr lang="en-GB" sz="1400" dirty="0"/>
          </a:p>
        </p:txBody>
      </p:sp>
      <p:sp>
        <p:nvSpPr>
          <p:cNvPr id="9" name="Rectangle 8"/>
          <p:cNvSpPr/>
          <p:nvPr/>
        </p:nvSpPr>
        <p:spPr>
          <a:xfrm>
            <a:off x="2802581" y="1620752"/>
            <a:ext cx="900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Paling </a:t>
            </a:r>
            <a:endParaRPr lang="en-GB" sz="1400" dirty="0"/>
          </a:p>
        </p:txBody>
      </p:sp>
      <p:sp>
        <p:nvSpPr>
          <p:cNvPr id="11" name="Rectangle 10"/>
          <p:cNvSpPr/>
          <p:nvPr/>
        </p:nvSpPr>
        <p:spPr>
          <a:xfrm>
            <a:off x="4532917" y="424336"/>
            <a:ext cx="900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memori</a:t>
            </a:r>
            <a:endParaRPr lang="en-GB" sz="1400" dirty="0"/>
          </a:p>
        </p:txBody>
      </p:sp>
      <p:sp>
        <p:nvSpPr>
          <p:cNvPr id="12" name="Rectangle 11"/>
          <p:cNvSpPr/>
          <p:nvPr/>
        </p:nvSpPr>
        <p:spPr>
          <a:xfrm>
            <a:off x="4532917" y="1093464"/>
            <a:ext cx="900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Ya</a:t>
            </a:r>
            <a:endParaRPr lang="en-GB" sz="1400" dirty="0"/>
          </a:p>
        </p:txBody>
      </p:sp>
      <p:sp>
        <p:nvSpPr>
          <p:cNvPr id="13" name="Rectangle 12"/>
          <p:cNvSpPr/>
          <p:nvPr/>
        </p:nvSpPr>
        <p:spPr>
          <a:xfrm>
            <a:off x="4542304" y="2132288"/>
            <a:ext cx="900000" cy="28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Tidak</a:t>
            </a:r>
            <a:endParaRPr lang="en-GB" sz="1400" dirty="0"/>
          </a:p>
        </p:txBody>
      </p:sp>
      <p:sp>
        <p:nvSpPr>
          <p:cNvPr id="18" name="Rectangle 17"/>
          <p:cNvSpPr/>
          <p:nvPr/>
        </p:nvSpPr>
        <p:spPr>
          <a:xfrm>
            <a:off x="4465702" y="3189413"/>
            <a:ext cx="900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Ya</a:t>
            </a:r>
            <a:endParaRPr lang="en-GB" sz="1400" dirty="0"/>
          </a:p>
        </p:txBody>
      </p:sp>
      <p:sp>
        <p:nvSpPr>
          <p:cNvPr id="19" name="Rectangle 18"/>
          <p:cNvSpPr/>
          <p:nvPr/>
        </p:nvSpPr>
        <p:spPr>
          <a:xfrm>
            <a:off x="4465702" y="4187868"/>
            <a:ext cx="900000" cy="28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Tidak</a:t>
            </a:r>
            <a:endParaRPr lang="en-GB" sz="1400" dirty="0"/>
          </a:p>
        </p:txBody>
      </p:sp>
      <p:sp>
        <p:nvSpPr>
          <p:cNvPr id="24" name="Rectangle 23"/>
          <p:cNvSpPr/>
          <p:nvPr/>
        </p:nvSpPr>
        <p:spPr>
          <a:xfrm>
            <a:off x="4532917" y="5181431"/>
            <a:ext cx="900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Ya</a:t>
            </a:r>
            <a:endParaRPr lang="en-GB" sz="1400" dirty="0"/>
          </a:p>
        </p:txBody>
      </p:sp>
      <p:sp>
        <p:nvSpPr>
          <p:cNvPr id="27" name="Rectangle 26"/>
          <p:cNvSpPr/>
          <p:nvPr/>
        </p:nvSpPr>
        <p:spPr>
          <a:xfrm>
            <a:off x="4578389" y="6146727"/>
            <a:ext cx="900000" cy="28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Tidak</a:t>
            </a:r>
            <a:endParaRPr lang="en-GB" sz="1400" dirty="0"/>
          </a:p>
        </p:txBody>
      </p:sp>
      <p:cxnSp>
        <p:nvCxnSpPr>
          <p:cNvPr id="54" name="Straight Arrow Connector 53"/>
          <p:cNvCxnSpPr>
            <a:cxnSpLocks/>
            <a:stCxn id="207" idx="3"/>
            <a:endCxn id="27" idx="1"/>
          </p:cNvCxnSpPr>
          <p:nvPr/>
        </p:nvCxnSpPr>
        <p:spPr>
          <a:xfrm>
            <a:off x="3702581" y="5734561"/>
            <a:ext cx="875808" cy="556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63" name="Straight Arrow Connector 62"/>
          <p:cNvCxnSpPr>
            <a:cxnSpLocks/>
            <a:stCxn id="207" idx="3"/>
            <a:endCxn id="24" idx="1"/>
          </p:cNvCxnSpPr>
          <p:nvPr/>
        </p:nvCxnSpPr>
        <p:spPr>
          <a:xfrm flipV="1">
            <a:off x="3702581" y="5325431"/>
            <a:ext cx="830336" cy="409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sp>
        <p:nvSpPr>
          <p:cNvPr id="122" name="Rectangle 121"/>
          <p:cNvSpPr/>
          <p:nvPr/>
        </p:nvSpPr>
        <p:spPr>
          <a:xfrm>
            <a:off x="5922568" y="417853"/>
            <a:ext cx="900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portbale</a:t>
            </a:r>
            <a:endParaRPr lang="en-GB" sz="1400" dirty="0"/>
          </a:p>
        </p:txBody>
      </p:sp>
      <p:sp>
        <p:nvSpPr>
          <p:cNvPr id="123" name="Rectangle 122"/>
          <p:cNvSpPr/>
          <p:nvPr/>
        </p:nvSpPr>
        <p:spPr>
          <a:xfrm>
            <a:off x="7088619" y="420014"/>
            <a:ext cx="900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400" dirty="0"/>
              <a:t>CPU</a:t>
            </a:r>
            <a:endParaRPr lang="en-GB" sz="1400" dirty="0"/>
          </a:p>
        </p:txBody>
      </p:sp>
      <p:sp>
        <p:nvSpPr>
          <p:cNvPr id="124" name="Rectangle 123"/>
          <p:cNvSpPr/>
          <p:nvPr/>
        </p:nvSpPr>
        <p:spPr>
          <a:xfrm>
            <a:off x="8254670" y="422175"/>
            <a:ext cx="900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400" dirty="0"/>
              <a:t>Memory</a:t>
            </a:r>
            <a:endParaRPr lang="en-GB" sz="1400" dirty="0"/>
          </a:p>
        </p:txBody>
      </p:sp>
      <p:sp>
        <p:nvSpPr>
          <p:cNvPr id="125" name="Rectangle 124"/>
          <p:cNvSpPr/>
          <p:nvPr/>
        </p:nvSpPr>
        <p:spPr>
          <a:xfrm>
            <a:off x="9420721" y="424336"/>
            <a:ext cx="900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Layar</a:t>
            </a:r>
            <a:endParaRPr lang="en-GB" sz="1400" dirty="0"/>
          </a:p>
        </p:txBody>
      </p:sp>
      <p:sp>
        <p:nvSpPr>
          <p:cNvPr id="159" name="Rectangle 158"/>
          <p:cNvSpPr/>
          <p:nvPr/>
        </p:nvSpPr>
        <p:spPr>
          <a:xfrm>
            <a:off x="5922568" y="888144"/>
            <a:ext cx="900000" cy="288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ya</a:t>
            </a:r>
            <a:endParaRPr lang="en-GB" sz="1400" dirty="0"/>
          </a:p>
        </p:txBody>
      </p:sp>
      <p:sp>
        <p:nvSpPr>
          <p:cNvPr id="160" name="Rectangle 159"/>
          <p:cNvSpPr/>
          <p:nvPr/>
        </p:nvSpPr>
        <p:spPr>
          <a:xfrm>
            <a:off x="7086168" y="888144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100" dirty="0"/>
              <a:t>CORE I7</a:t>
            </a:r>
            <a:endParaRPr lang="en-GB" sz="1100" dirty="0"/>
          </a:p>
        </p:txBody>
      </p:sp>
      <p:sp>
        <p:nvSpPr>
          <p:cNvPr id="161" name="Rectangle 160"/>
          <p:cNvSpPr/>
          <p:nvPr/>
        </p:nvSpPr>
        <p:spPr>
          <a:xfrm>
            <a:off x="8249768" y="888144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100" dirty="0"/>
              <a:t>512GB SSD</a:t>
            </a:r>
            <a:endParaRPr lang="en-GB" sz="1100" dirty="0"/>
          </a:p>
        </p:txBody>
      </p:sp>
      <p:sp>
        <p:nvSpPr>
          <p:cNvPr id="162" name="Rectangle 161"/>
          <p:cNvSpPr/>
          <p:nvPr/>
        </p:nvSpPr>
        <p:spPr>
          <a:xfrm>
            <a:off x="9420721" y="888144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14’</a:t>
            </a:r>
            <a:endParaRPr lang="en-GB" sz="1400" dirty="0"/>
          </a:p>
        </p:txBody>
      </p:sp>
      <p:sp>
        <p:nvSpPr>
          <p:cNvPr id="163" name="Rectangle 162"/>
          <p:cNvSpPr/>
          <p:nvPr/>
        </p:nvSpPr>
        <p:spPr>
          <a:xfrm>
            <a:off x="5922568" y="1380058"/>
            <a:ext cx="900000" cy="2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tidak</a:t>
            </a:r>
            <a:endParaRPr lang="en-GB" sz="1400" dirty="0"/>
          </a:p>
        </p:txBody>
      </p:sp>
      <p:sp>
        <p:nvSpPr>
          <p:cNvPr id="164" name="Rectangle 163"/>
          <p:cNvSpPr/>
          <p:nvPr/>
        </p:nvSpPr>
        <p:spPr>
          <a:xfrm>
            <a:off x="7086168" y="1380058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AMD</a:t>
            </a:r>
            <a:endParaRPr lang="en-GB" sz="1400" dirty="0"/>
          </a:p>
        </p:txBody>
      </p:sp>
      <p:sp>
        <p:nvSpPr>
          <p:cNvPr id="165" name="Rectangle 164"/>
          <p:cNvSpPr/>
          <p:nvPr/>
        </p:nvSpPr>
        <p:spPr>
          <a:xfrm>
            <a:off x="8249768" y="1380058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100" dirty="0"/>
              <a:t>512GB SSD</a:t>
            </a:r>
            <a:endParaRPr lang="en-GB" sz="1100" dirty="0"/>
          </a:p>
        </p:txBody>
      </p:sp>
      <p:sp>
        <p:nvSpPr>
          <p:cNvPr id="166" name="Rectangle 165"/>
          <p:cNvSpPr/>
          <p:nvPr/>
        </p:nvSpPr>
        <p:spPr>
          <a:xfrm>
            <a:off x="9420721" y="1380058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15.6’</a:t>
            </a:r>
            <a:endParaRPr lang="en-GB" sz="1400" dirty="0"/>
          </a:p>
        </p:txBody>
      </p:sp>
      <p:sp>
        <p:nvSpPr>
          <p:cNvPr id="167" name="Rectangle 166"/>
          <p:cNvSpPr/>
          <p:nvPr/>
        </p:nvSpPr>
        <p:spPr>
          <a:xfrm>
            <a:off x="5922568" y="1860328"/>
            <a:ext cx="900000" cy="288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ya</a:t>
            </a:r>
            <a:endParaRPr lang="en-GB" sz="1400" dirty="0"/>
          </a:p>
        </p:txBody>
      </p:sp>
      <p:sp>
        <p:nvSpPr>
          <p:cNvPr id="169" name="Rectangle 168"/>
          <p:cNvSpPr/>
          <p:nvPr/>
        </p:nvSpPr>
        <p:spPr>
          <a:xfrm>
            <a:off x="8249768" y="1844288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100" dirty="0"/>
              <a:t>512GB SSD</a:t>
            </a:r>
            <a:endParaRPr lang="en-GB" sz="1100" dirty="0"/>
          </a:p>
        </p:txBody>
      </p:sp>
      <p:sp>
        <p:nvSpPr>
          <p:cNvPr id="170" name="Rectangle 169"/>
          <p:cNvSpPr/>
          <p:nvPr/>
        </p:nvSpPr>
        <p:spPr>
          <a:xfrm>
            <a:off x="9420721" y="1844288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14’</a:t>
            </a:r>
            <a:endParaRPr lang="en-GB" sz="1400" dirty="0"/>
          </a:p>
        </p:txBody>
      </p:sp>
      <p:sp>
        <p:nvSpPr>
          <p:cNvPr id="171" name="Rectangle 170"/>
          <p:cNvSpPr/>
          <p:nvPr/>
        </p:nvSpPr>
        <p:spPr>
          <a:xfrm>
            <a:off x="5922568" y="2345282"/>
            <a:ext cx="900000" cy="2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tidak</a:t>
            </a:r>
            <a:endParaRPr lang="en-GB" sz="1400" dirty="0"/>
          </a:p>
        </p:txBody>
      </p:sp>
      <p:sp>
        <p:nvSpPr>
          <p:cNvPr id="172" name="Rectangle 171"/>
          <p:cNvSpPr/>
          <p:nvPr/>
        </p:nvSpPr>
        <p:spPr>
          <a:xfrm>
            <a:off x="7086168" y="2343155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AMD</a:t>
            </a:r>
            <a:endParaRPr lang="en-GB" sz="1400" dirty="0"/>
          </a:p>
        </p:txBody>
      </p:sp>
      <p:sp>
        <p:nvSpPr>
          <p:cNvPr id="173" name="Rectangle 172"/>
          <p:cNvSpPr/>
          <p:nvPr/>
        </p:nvSpPr>
        <p:spPr>
          <a:xfrm>
            <a:off x="8249768" y="2327339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100" dirty="0"/>
              <a:t>500GB HDD</a:t>
            </a:r>
            <a:endParaRPr lang="en-GB" sz="1100" dirty="0"/>
          </a:p>
        </p:txBody>
      </p:sp>
      <p:sp>
        <p:nvSpPr>
          <p:cNvPr id="174" name="Rectangle 173"/>
          <p:cNvSpPr/>
          <p:nvPr/>
        </p:nvSpPr>
        <p:spPr>
          <a:xfrm>
            <a:off x="9420721" y="2327339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15.6’’</a:t>
            </a:r>
            <a:endParaRPr lang="en-GB" sz="1400" dirty="0"/>
          </a:p>
        </p:txBody>
      </p:sp>
      <p:sp>
        <p:nvSpPr>
          <p:cNvPr id="175" name="Rectangle 174"/>
          <p:cNvSpPr/>
          <p:nvPr/>
        </p:nvSpPr>
        <p:spPr>
          <a:xfrm>
            <a:off x="5922568" y="2879777"/>
            <a:ext cx="900000" cy="288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ya</a:t>
            </a:r>
            <a:endParaRPr lang="en-GB" sz="1400" dirty="0"/>
          </a:p>
        </p:txBody>
      </p:sp>
      <p:sp>
        <p:nvSpPr>
          <p:cNvPr id="176" name="Rectangle 175"/>
          <p:cNvSpPr/>
          <p:nvPr/>
        </p:nvSpPr>
        <p:spPr>
          <a:xfrm>
            <a:off x="7086168" y="2875901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CORE i3</a:t>
            </a:r>
            <a:endParaRPr lang="en-GB" sz="1400" dirty="0"/>
          </a:p>
        </p:txBody>
      </p:sp>
      <p:sp>
        <p:nvSpPr>
          <p:cNvPr id="177" name="Rectangle 176"/>
          <p:cNvSpPr/>
          <p:nvPr/>
        </p:nvSpPr>
        <p:spPr>
          <a:xfrm>
            <a:off x="8249768" y="2860085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/>
              <a:t>1TB SSD</a:t>
            </a:r>
            <a:endParaRPr lang="en-GB" sz="1200" dirty="0"/>
          </a:p>
        </p:txBody>
      </p:sp>
      <p:sp>
        <p:nvSpPr>
          <p:cNvPr id="178" name="Rectangle 177"/>
          <p:cNvSpPr/>
          <p:nvPr/>
        </p:nvSpPr>
        <p:spPr>
          <a:xfrm>
            <a:off x="9420721" y="2860085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14’</a:t>
            </a:r>
            <a:endParaRPr lang="en-GB" sz="1400" dirty="0"/>
          </a:p>
        </p:txBody>
      </p:sp>
      <p:sp>
        <p:nvSpPr>
          <p:cNvPr id="179" name="Rectangle 178"/>
          <p:cNvSpPr/>
          <p:nvPr/>
        </p:nvSpPr>
        <p:spPr>
          <a:xfrm>
            <a:off x="5922568" y="3409973"/>
            <a:ext cx="900000" cy="2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tidak</a:t>
            </a:r>
            <a:endParaRPr lang="en-GB" sz="1400" dirty="0"/>
          </a:p>
        </p:txBody>
      </p:sp>
      <p:sp>
        <p:nvSpPr>
          <p:cNvPr id="180" name="Rectangle 179"/>
          <p:cNvSpPr/>
          <p:nvPr/>
        </p:nvSpPr>
        <p:spPr>
          <a:xfrm>
            <a:off x="7086168" y="3408647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AMD</a:t>
            </a:r>
            <a:endParaRPr lang="en-GB" sz="1400" dirty="0"/>
          </a:p>
        </p:txBody>
      </p:sp>
      <p:sp>
        <p:nvSpPr>
          <p:cNvPr id="181" name="Rectangle 180"/>
          <p:cNvSpPr/>
          <p:nvPr/>
        </p:nvSpPr>
        <p:spPr>
          <a:xfrm>
            <a:off x="8249768" y="3392831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/>
              <a:t>512GB SSD</a:t>
            </a:r>
            <a:endParaRPr lang="en-GB" sz="1200" dirty="0"/>
          </a:p>
        </p:txBody>
      </p:sp>
      <p:sp>
        <p:nvSpPr>
          <p:cNvPr id="182" name="Rectangle 181"/>
          <p:cNvSpPr/>
          <p:nvPr/>
        </p:nvSpPr>
        <p:spPr>
          <a:xfrm>
            <a:off x="9420721" y="3392831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14’</a:t>
            </a:r>
            <a:endParaRPr lang="en-GB" sz="1400" dirty="0"/>
          </a:p>
        </p:txBody>
      </p:sp>
      <p:sp>
        <p:nvSpPr>
          <p:cNvPr id="183" name="Rectangle 182"/>
          <p:cNvSpPr/>
          <p:nvPr/>
        </p:nvSpPr>
        <p:spPr>
          <a:xfrm>
            <a:off x="5922568" y="3944468"/>
            <a:ext cx="900000" cy="288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ya</a:t>
            </a:r>
            <a:endParaRPr lang="en-GB" sz="1400" dirty="0"/>
          </a:p>
        </p:txBody>
      </p:sp>
      <p:sp>
        <p:nvSpPr>
          <p:cNvPr id="184" name="Rectangle 183"/>
          <p:cNvSpPr/>
          <p:nvPr/>
        </p:nvSpPr>
        <p:spPr>
          <a:xfrm>
            <a:off x="7086168" y="3941393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CORE I3</a:t>
            </a:r>
            <a:endParaRPr lang="en-GB" sz="1400" dirty="0"/>
          </a:p>
        </p:txBody>
      </p:sp>
      <p:sp>
        <p:nvSpPr>
          <p:cNvPr id="185" name="Rectangle 184"/>
          <p:cNvSpPr/>
          <p:nvPr/>
        </p:nvSpPr>
        <p:spPr>
          <a:xfrm>
            <a:off x="8249768" y="3925577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/>
              <a:t>512GB SSD</a:t>
            </a:r>
            <a:endParaRPr lang="en-GB" sz="1200" dirty="0"/>
          </a:p>
        </p:txBody>
      </p:sp>
      <p:sp>
        <p:nvSpPr>
          <p:cNvPr id="186" name="Rectangle 185"/>
          <p:cNvSpPr/>
          <p:nvPr/>
        </p:nvSpPr>
        <p:spPr>
          <a:xfrm>
            <a:off x="9420721" y="3925577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14’</a:t>
            </a:r>
            <a:endParaRPr lang="en-GB" sz="1400" dirty="0"/>
          </a:p>
        </p:txBody>
      </p:sp>
      <p:sp>
        <p:nvSpPr>
          <p:cNvPr id="187" name="Rectangle 186"/>
          <p:cNvSpPr/>
          <p:nvPr/>
        </p:nvSpPr>
        <p:spPr>
          <a:xfrm>
            <a:off x="5922568" y="4418188"/>
            <a:ext cx="900000" cy="2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tidak</a:t>
            </a:r>
            <a:endParaRPr lang="en-GB" sz="1400" dirty="0"/>
          </a:p>
        </p:txBody>
      </p:sp>
      <p:sp>
        <p:nvSpPr>
          <p:cNvPr id="188" name="Rectangle 187"/>
          <p:cNvSpPr/>
          <p:nvPr/>
        </p:nvSpPr>
        <p:spPr>
          <a:xfrm>
            <a:off x="7086168" y="4414505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AMD</a:t>
            </a:r>
            <a:endParaRPr lang="en-GB" sz="1400" dirty="0"/>
          </a:p>
        </p:txBody>
      </p:sp>
      <p:sp>
        <p:nvSpPr>
          <p:cNvPr id="189" name="Rectangle 188"/>
          <p:cNvSpPr/>
          <p:nvPr/>
        </p:nvSpPr>
        <p:spPr>
          <a:xfrm>
            <a:off x="8249768" y="4398689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/>
              <a:t>256GB SSD</a:t>
            </a:r>
            <a:endParaRPr lang="en-GB" sz="1200" dirty="0"/>
          </a:p>
        </p:txBody>
      </p:sp>
      <p:sp>
        <p:nvSpPr>
          <p:cNvPr id="190" name="Rectangle 189"/>
          <p:cNvSpPr/>
          <p:nvPr/>
        </p:nvSpPr>
        <p:spPr>
          <a:xfrm>
            <a:off x="9420721" y="4398689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14’</a:t>
            </a:r>
            <a:endParaRPr lang="en-GB" sz="1400" dirty="0"/>
          </a:p>
        </p:txBody>
      </p:sp>
      <p:sp>
        <p:nvSpPr>
          <p:cNvPr id="191" name="Rectangle 190"/>
          <p:cNvSpPr/>
          <p:nvPr/>
        </p:nvSpPr>
        <p:spPr>
          <a:xfrm>
            <a:off x="5922568" y="4911880"/>
            <a:ext cx="900000" cy="288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ya</a:t>
            </a:r>
            <a:endParaRPr lang="en-GB" sz="1400" dirty="0"/>
          </a:p>
        </p:txBody>
      </p:sp>
      <p:sp>
        <p:nvSpPr>
          <p:cNvPr id="192" name="Rectangle 191"/>
          <p:cNvSpPr/>
          <p:nvPr/>
        </p:nvSpPr>
        <p:spPr>
          <a:xfrm>
            <a:off x="7112321" y="5873183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800" dirty="0"/>
              <a:t>INTEL COLERON</a:t>
            </a:r>
            <a:endParaRPr lang="en-GB" sz="800" dirty="0"/>
          </a:p>
        </p:txBody>
      </p:sp>
      <p:sp>
        <p:nvSpPr>
          <p:cNvPr id="193" name="Rectangle 192"/>
          <p:cNvSpPr/>
          <p:nvPr/>
        </p:nvSpPr>
        <p:spPr>
          <a:xfrm>
            <a:off x="8257121" y="5396969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100" dirty="0"/>
              <a:t>512GB SSD</a:t>
            </a:r>
            <a:endParaRPr lang="en-GB" sz="1100" dirty="0"/>
          </a:p>
        </p:txBody>
      </p:sp>
      <p:sp>
        <p:nvSpPr>
          <p:cNvPr id="194" name="Rectangle 193"/>
          <p:cNvSpPr/>
          <p:nvPr/>
        </p:nvSpPr>
        <p:spPr>
          <a:xfrm>
            <a:off x="9420721" y="4891679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14’</a:t>
            </a:r>
            <a:endParaRPr lang="en-GB" sz="1400" dirty="0"/>
          </a:p>
        </p:txBody>
      </p:sp>
      <p:sp>
        <p:nvSpPr>
          <p:cNvPr id="195" name="Rectangle 194"/>
          <p:cNvSpPr/>
          <p:nvPr/>
        </p:nvSpPr>
        <p:spPr>
          <a:xfrm>
            <a:off x="5922568" y="5412797"/>
            <a:ext cx="900000" cy="2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tidak</a:t>
            </a:r>
            <a:endParaRPr lang="en-GB" sz="1400" dirty="0"/>
          </a:p>
        </p:txBody>
      </p:sp>
      <p:sp>
        <p:nvSpPr>
          <p:cNvPr id="196" name="Rectangle 195"/>
          <p:cNvSpPr/>
          <p:nvPr/>
        </p:nvSpPr>
        <p:spPr>
          <a:xfrm>
            <a:off x="7136863" y="5402618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CORE I5</a:t>
            </a:r>
            <a:endParaRPr lang="en-GB" sz="1400" dirty="0"/>
          </a:p>
        </p:txBody>
      </p:sp>
      <p:sp>
        <p:nvSpPr>
          <p:cNvPr id="197" name="Rectangle 196"/>
          <p:cNvSpPr/>
          <p:nvPr/>
        </p:nvSpPr>
        <p:spPr>
          <a:xfrm>
            <a:off x="8272791" y="4908150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100" dirty="0"/>
              <a:t>1TB HDD</a:t>
            </a:r>
            <a:endParaRPr lang="en-GB" sz="1100" dirty="0"/>
          </a:p>
        </p:txBody>
      </p:sp>
      <p:sp>
        <p:nvSpPr>
          <p:cNvPr id="198" name="Rectangle 197"/>
          <p:cNvSpPr/>
          <p:nvPr/>
        </p:nvSpPr>
        <p:spPr>
          <a:xfrm>
            <a:off x="9420721" y="5394608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14’</a:t>
            </a:r>
            <a:endParaRPr lang="en-GB" sz="1400" dirty="0"/>
          </a:p>
        </p:txBody>
      </p:sp>
      <p:sp>
        <p:nvSpPr>
          <p:cNvPr id="199" name="Rectangle 198"/>
          <p:cNvSpPr/>
          <p:nvPr/>
        </p:nvSpPr>
        <p:spPr>
          <a:xfrm>
            <a:off x="5922568" y="5906489"/>
            <a:ext cx="900000" cy="288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ya</a:t>
            </a:r>
            <a:endParaRPr lang="en-GB" sz="1400" dirty="0"/>
          </a:p>
        </p:txBody>
      </p:sp>
      <p:sp>
        <p:nvSpPr>
          <p:cNvPr id="200" name="Rectangle 199"/>
          <p:cNvSpPr/>
          <p:nvPr/>
        </p:nvSpPr>
        <p:spPr>
          <a:xfrm>
            <a:off x="7148133" y="4879336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800" dirty="0"/>
              <a:t>INTEL COLERON</a:t>
            </a:r>
            <a:endParaRPr lang="en-GB" sz="800" dirty="0"/>
          </a:p>
        </p:txBody>
      </p:sp>
      <p:sp>
        <p:nvSpPr>
          <p:cNvPr id="201" name="Rectangle 200"/>
          <p:cNvSpPr/>
          <p:nvPr/>
        </p:nvSpPr>
        <p:spPr>
          <a:xfrm>
            <a:off x="8249768" y="5887598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100" dirty="0"/>
              <a:t>512GB HDD</a:t>
            </a:r>
            <a:endParaRPr lang="en-GB" sz="1100" dirty="0"/>
          </a:p>
        </p:txBody>
      </p:sp>
      <p:sp>
        <p:nvSpPr>
          <p:cNvPr id="202" name="Rectangle 201"/>
          <p:cNvSpPr/>
          <p:nvPr/>
        </p:nvSpPr>
        <p:spPr>
          <a:xfrm>
            <a:off x="9420721" y="5887598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14’</a:t>
            </a:r>
            <a:endParaRPr lang="en-GB" sz="1400" dirty="0"/>
          </a:p>
        </p:txBody>
      </p:sp>
      <p:sp>
        <p:nvSpPr>
          <p:cNvPr id="203" name="Rectangle 202"/>
          <p:cNvSpPr/>
          <p:nvPr/>
        </p:nvSpPr>
        <p:spPr>
          <a:xfrm>
            <a:off x="5922568" y="6387969"/>
            <a:ext cx="900000" cy="2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tidak</a:t>
            </a:r>
            <a:endParaRPr lang="en-GB" sz="1400" dirty="0"/>
          </a:p>
        </p:txBody>
      </p:sp>
      <p:sp>
        <p:nvSpPr>
          <p:cNvPr id="204" name="Rectangle 203"/>
          <p:cNvSpPr/>
          <p:nvPr/>
        </p:nvSpPr>
        <p:spPr>
          <a:xfrm>
            <a:off x="7086168" y="6386465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AMD</a:t>
            </a:r>
            <a:endParaRPr lang="en-GB" sz="1400" dirty="0"/>
          </a:p>
        </p:txBody>
      </p:sp>
      <p:sp>
        <p:nvSpPr>
          <p:cNvPr id="205" name="Rectangle 204"/>
          <p:cNvSpPr/>
          <p:nvPr/>
        </p:nvSpPr>
        <p:spPr>
          <a:xfrm>
            <a:off x="8257121" y="6349711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100" dirty="0"/>
              <a:t>500GB HDD</a:t>
            </a:r>
            <a:endParaRPr lang="en-GB" sz="1100" dirty="0"/>
          </a:p>
        </p:txBody>
      </p:sp>
      <p:sp>
        <p:nvSpPr>
          <p:cNvPr id="206" name="Rectangle 205"/>
          <p:cNvSpPr/>
          <p:nvPr/>
        </p:nvSpPr>
        <p:spPr>
          <a:xfrm>
            <a:off x="9420721" y="6375947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14’</a:t>
            </a:r>
            <a:endParaRPr lang="en-GB" sz="1400" dirty="0"/>
          </a:p>
        </p:txBody>
      </p:sp>
      <p:sp>
        <p:nvSpPr>
          <p:cNvPr id="235" name="Rectangle 234"/>
          <p:cNvSpPr/>
          <p:nvPr/>
        </p:nvSpPr>
        <p:spPr>
          <a:xfrm>
            <a:off x="10488071" y="424336"/>
            <a:ext cx="890482" cy="2836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400" dirty="0"/>
              <a:t>Ram </a:t>
            </a:r>
            <a:endParaRPr lang="en-GB" sz="1400" dirty="0"/>
          </a:p>
        </p:txBody>
      </p:sp>
      <p:sp>
        <p:nvSpPr>
          <p:cNvPr id="251" name="Rectangle 250">
            <a:hlinkClick r:id="rId2" action="ppaction://hlinkfile"/>
          </p:cNvPr>
          <p:cNvSpPr/>
          <p:nvPr/>
        </p:nvSpPr>
        <p:spPr>
          <a:xfrm>
            <a:off x="11688320" y="888144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4" name="Rectangle 253">
            <a:hlinkClick r:id="rId2" action="ppaction://hlinkfile"/>
          </p:cNvPr>
          <p:cNvSpPr/>
          <p:nvPr/>
        </p:nvSpPr>
        <p:spPr>
          <a:xfrm>
            <a:off x="11688320" y="1405158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</a:t>
            </a:r>
            <a:endParaRPr lang="en-GB" sz="1400" dirty="0"/>
          </a:p>
        </p:txBody>
      </p:sp>
      <p:sp>
        <p:nvSpPr>
          <p:cNvPr id="257" name="Rectangle 256">
            <a:hlinkClick r:id="rId3" action="ppaction://hlinkfile"/>
          </p:cNvPr>
          <p:cNvSpPr/>
          <p:nvPr/>
        </p:nvSpPr>
        <p:spPr>
          <a:xfrm>
            <a:off x="11666316" y="1848782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0" name="Rectangle 259">
            <a:hlinkClick r:id="rId2" action="ppaction://hlinkfile"/>
          </p:cNvPr>
          <p:cNvSpPr/>
          <p:nvPr/>
        </p:nvSpPr>
        <p:spPr>
          <a:xfrm>
            <a:off x="11703567" y="2346805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</a:t>
            </a:r>
            <a:endParaRPr lang="en-GB" sz="1400" dirty="0"/>
          </a:p>
        </p:txBody>
      </p:sp>
      <p:sp>
        <p:nvSpPr>
          <p:cNvPr id="263" name="Rectangle 262">
            <a:hlinkClick r:id="rId4" action="ppaction://hlinkfile"/>
          </p:cNvPr>
          <p:cNvSpPr/>
          <p:nvPr/>
        </p:nvSpPr>
        <p:spPr>
          <a:xfrm>
            <a:off x="11688320" y="2854356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6" name="Rectangle 265">
            <a:hlinkClick r:id="rId5" action="ppaction://hlinkfile"/>
          </p:cNvPr>
          <p:cNvSpPr/>
          <p:nvPr/>
        </p:nvSpPr>
        <p:spPr>
          <a:xfrm>
            <a:off x="11703566" y="3381899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</a:t>
            </a:r>
            <a:endParaRPr lang="en-GB" sz="1400" dirty="0"/>
          </a:p>
        </p:txBody>
      </p:sp>
      <p:sp>
        <p:nvSpPr>
          <p:cNvPr id="269" name="Rectangle 268">
            <a:hlinkClick r:id="rId6" action="ppaction://hlinkfile"/>
          </p:cNvPr>
          <p:cNvSpPr/>
          <p:nvPr/>
        </p:nvSpPr>
        <p:spPr>
          <a:xfrm>
            <a:off x="11703566" y="3941393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369805D6-7058-4094-A699-DBC91AA29A51}"/>
              </a:ext>
            </a:extLst>
          </p:cNvPr>
          <p:cNvSpPr/>
          <p:nvPr/>
        </p:nvSpPr>
        <p:spPr>
          <a:xfrm>
            <a:off x="7119376" y="1871972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100" dirty="0"/>
              <a:t>Intel </a:t>
            </a:r>
            <a:r>
              <a:rPr lang="en-ID" sz="1100" dirty="0" err="1"/>
              <a:t>coleron</a:t>
            </a:r>
            <a:endParaRPr lang="en-GB" sz="1100" dirty="0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D0186AAD-5FE8-4E69-9D8F-CC4E548A9F81}"/>
              </a:ext>
            </a:extLst>
          </p:cNvPr>
          <p:cNvSpPr/>
          <p:nvPr/>
        </p:nvSpPr>
        <p:spPr>
          <a:xfrm>
            <a:off x="2797036" y="3409935"/>
            <a:ext cx="900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cukup</a:t>
            </a:r>
            <a:r>
              <a:rPr lang="en-ID" sz="1400" dirty="0"/>
              <a:t> </a:t>
            </a:r>
            <a:endParaRPr lang="en-GB" sz="1400" dirty="0"/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20ED64BC-3571-41FC-8909-D3F370079CB0}"/>
              </a:ext>
            </a:extLst>
          </p:cNvPr>
          <p:cNvSpPr/>
          <p:nvPr/>
        </p:nvSpPr>
        <p:spPr>
          <a:xfrm>
            <a:off x="2802581" y="5590561"/>
            <a:ext cx="900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standar</a:t>
            </a:r>
            <a:r>
              <a:rPr lang="en-ID" sz="1400" dirty="0"/>
              <a:t> </a:t>
            </a:r>
            <a:endParaRPr lang="en-GB" sz="1400" dirty="0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F64C0518-0FFC-4740-9ABE-5E9FC1B3941D}"/>
              </a:ext>
            </a:extLst>
          </p:cNvPr>
          <p:cNvCxnSpPr>
            <a:stCxn id="9" idx="3"/>
            <a:endCxn id="12" idx="1"/>
          </p:cNvCxnSpPr>
          <p:nvPr/>
        </p:nvCxnSpPr>
        <p:spPr>
          <a:xfrm flipV="1">
            <a:off x="3702581" y="1237464"/>
            <a:ext cx="830336" cy="527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A69AA44C-D9E4-4952-85D3-7BC09CC08F71}"/>
              </a:ext>
            </a:extLst>
          </p:cNvPr>
          <p:cNvCxnSpPr>
            <a:stCxn id="9" idx="3"/>
            <a:endCxn id="13" idx="1"/>
          </p:cNvCxnSpPr>
          <p:nvPr/>
        </p:nvCxnSpPr>
        <p:spPr>
          <a:xfrm>
            <a:off x="3702581" y="1764752"/>
            <a:ext cx="839723" cy="511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FB82969-3318-4EC7-AC86-8765A58759C5}"/>
              </a:ext>
            </a:extLst>
          </p:cNvPr>
          <p:cNvCxnSpPr>
            <a:stCxn id="168" idx="3"/>
            <a:endCxn id="18" idx="1"/>
          </p:cNvCxnSpPr>
          <p:nvPr/>
        </p:nvCxnSpPr>
        <p:spPr>
          <a:xfrm flipV="1">
            <a:off x="3697036" y="3333413"/>
            <a:ext cx="768666" cy="220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2600D744-063E-413B-9BB5-736651D06D92}"/>
              </a:ext>
            </a:extLst>
          </p:cNvPr>
          <p:cNvCxnSpPr>
            <a:stCxn id="168" idx="3"/>
            <a:endCxn id="19" idx="1"/>
          </p:cNvCxnSpPr>
          <p:nvPr/>
        </p:nvCxnSpPr>
        <p:spPr>
          <a:xfrm>
            <a:off x="3697036" y="3553935"/>
            <a:ext cx="768666" cy="777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74FB5910-D0B6-415C-920A-2D356109E89F}"/>
              </a:ext>
            </a:extLst>
          </p:cNvPr>
          <p:cNvCxnSpPr>
            <a:stCxn id="4" idx="3"/>
            <a:endCxn id="9" idx="1"/>
          </p:cNvCxnSpPr>
          <p:nvPr/>
        </p:nvCxnSpPr>
        <p:spPr>
          <a:xfrm flipV="1">
            <a:off x="2240170" y="1764752"/>
            <a:ext cx="562411" cy="2007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D797602A-9AB5-4321-89A8-1B256E9D8450}"/>
              </a:ext>
            </a:extLst>
          </p:cNvPr>
          <p:cNvCxnSpPr>
            <a:stCxn id="4" idx="3"/>
            <a:endCxn id="168" idx="1"/>
          </p:cNvCxnSpPr>
          <p:nvPr/>
        </p:nvCxnSpPr>
        <p:spPr>
          <a:xfrm flipV="1">
            <a:off x="2240170" y="3553935"/>
            <a:ext cx="556866" cy="218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AD146141-9B12-43D3-BF9C-59D584BF94D6}"/>
              </a:ext>
            </a:extLst>
          </p:cNvPr>
          <p:cNvCxnSpPr>
            <a:stCxn id="4" idx="3"/>
            <a:endCxn id="207" idx="1"/>
          </p:cNvCxnSpPr>
          <p:nvPr/>
        </p:nvCxnSpPr>
        <p:spPr>
          <a:xfrm>
            <a:off x="2240170" y="3771972"/>
            <a:ext cx="562411" cy="1962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F99B828F-7124-4CDC-88F4-67391C6D0471}"/>
              </a:ext>
            </a:extLst>
          </p:cNvPr>
          <p:cNvCxnSpPr>
            <a:stCxn id="12" idx="3"/>
            <a:endCxn id="159" idx="1"/>
          </p:cNvCxnSpPr>
          <p:nvPr/>
        </p:nvCxnSpPr>
        <p:spPr>
          <a:xfrm flipV="1">
            <a:off x="5432917" y="1032144"/>
            <a:ext cx="489651" cy="205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4B6A31A6-2C95-41D4-9939-B2057C29DA7C}"/>
              </a:ext>
            </a:extLst>
          </p:cNvPr>
          <p:cNvCxnSpPr>
            <a:stCxn id="12" idx="3"/>
            <a:endCxn id="163" idx="1"/>
          </p:cNvCxnSpPr>
          <p:nvPr/>
        </p:nvCxnSpPr>
        <p:spPr>
          <a:xfrm>
            <a:off x="5432917" y="1237464"/>
            <a:ext cx="489651" cy="286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2CD4372-C2D2-4800-AE4A-1B09CF16D228}"/>
              </a:ext>
            </a:extLst>
          </p:cNvPr>
          <p:cNvCxnSpPr>
            <a:stCxn id="13" idx="3"/>
            <a:endCxn id="167" idx="1"/>
          </p:cNvCxnSpPr>
          <p:nvPr/>
        </p:nvCxnSpPr>
        <p:spPr>
          <a:xfrm flipV="1">
            <a:off x="5442304" y="2004328"/>
            <a:ext cx="480264" cy="271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A81E54CC-4179-46B9-891D-92A4F2F63E72}"/>
              </a:ext>
            </a:extLst>
          </p:cNvPr>
          <p:cNvCxnSpPr>
            <a:stCxn id="13" idx="3"/>
            <a:endCxn id="171" idx="1"/>
          </p:cNvCxnSpPr>
          <p:nvPr/>
        </p:nvCxnSpPr>
        <p:spPr>
          <a:xfrm>
            <a:off x="5442304" y="2276288"/>
            <a:ext cx="480264" cy="212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3B5EA776-A5BD-40F8-A575-76349CD87A76}"/>
              </a:ext>
            </a:extLst>
          </p:cNvPr>
          <p:cNvCxnSpPr>
            <a:stCxn id="18" idx="3"/>
            <a:endCxn id="175" idx="1"/>
          </p:cNvCxnSpPr>
          <p:nvPr/>
        </p:nvCxnSpPr>
        <p:spPr>
          <a:xfrm flipV="1">
            <a:off x="5365702" y="3023777"/>
            <a:ext cx="556866" cy="309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DAEDC602-385D-4A31-951E-DB129A8EB8A9}"/>
              </a:ext>
            </a:extLst>
          </p:cNvPr>
          <p:cNvCxnSpPr>
            <a:stCxn id="18" idx="3"/>
            <a:endCxn id="179" idx="1"/>
          </p:cNvCxnSpPr>
          <p:nvPr/>
        </p:nvCxnSpPr>
        <p:spPr>
          <a:xfrm>
            <a:off x="5365702" y="3333413"/>
            <a:ext cx="556866" cy="220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AF7E84D6-189B-4E01-8354-C792647CF2D0}"/>
              </a:ext>
            </a:extLst>
          </p:cNvPr>
          <p:cNvCxnSpPr>
            <a:stCxn id="19" idx="3"/>
            <a:endCxn id="183" idx="1"/>
          </p:cNvCxnSpPr>
          <p:nvPr/>
        </p:nvCxnSpPr>
        <p:spPr>
          <a:xfrm flipV="1">
            <a:off x="5365702" y="4088468"/>
            <a:ext cx="556866" cy="24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CAE61A40-7587-48AD-9B73-9E8FB97B6DC3}"/>
              </a:ext>
            </a:extLst>
          </p:cNvPr>
          <p:cNvCxnSpPr>
            <a:stCxn id="19" idx="3"/>
            <a:endCxn id="187" idx="1"/>
          </p:cNvCxnSpPr>
          <p:nvPr/>
        </p:nvCxnSpPr>
        <p:spPr>
          <a:xfrm>
            <a:off x="5365702" y="4331868"/>
            <a:ext cx="556866" cy="230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3D3C9734-C936-4110-8A86-D6296409BDA2}"/>
              </a:ext>
            </a:extLst>
          </p:cNvPr>
          <p:cNvCxnSpPr>
            <a:stCxn id="24" idx="3"/>
            <a:endCxn id="191" idx="1"/>
          </p:cNvCxnSpPr>
          <p:nvPr/>
        </p:nvCxnSpPr>
        <p:spPr>
          <a:xfrm flipV="1">
            <a:off x="5432917" y="5055880"/>
            <a:ext cx="489651" cy="269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18C3BCE9-B3D6-46AD-874B-E538F66340DD}"/>
              </a:ext>
            </a:extLst>
          </p:cNvPr>
          <p:cNvCxnSpPr>
            <a:stCxn id="24" idx="3"/>
            <a:endCxn id="195" idx="1"/>
          </p:cNvCxnSpPr>
          <p:nvPr/>
        </p:nvCxnSpPr>
        <p:spPr>
          <a:xfrm>
            <a:off x="5432917" y="5325431"/>
            <a:ext cx="489651" cy="231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A02051E7-6568-4BC9-B45F-9B2F13921286}"/>
              </a:ext>
            </a:extLst>
          </p:cNvPr>
          <p:cNvCxnSpPr>
            <a:stCxn id="27" idx="3"/>
            <a:endCxn id="199" idx="1"/>
          </p:cNvCxnSpPr>
          <p:nvPr/>
        </p:nvCxnSpPr>
        <p:spPr>
          <a:xfrm flipV="1">
            <a:off x="5478389" y="6050489"/>
            <a:ext cx="444179" cy="240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644BF835-56CE-4E34-B426-08E8FE78E61B}"/>
              </a:ext>
            </a:extLst>
          </p:cNvPr>
          <p:cNvCxnSpPr>
            <a:stCxn id="27" idx="3"/>
            <a:endCxn id="203" idx="1"/>
          </p:cNvCxnSpPr>
          <p:nvPr/>
        </p:nvCxnSpPr>
        <p:spPr>
          <a:xfrm>
            <a:off x="5478389" y="6290727"/>
            <a:ext cx="444179" cy="241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Rectangle 271">
            <a:extLst>
              <a:ext uri="{FF2B5EF4-FFF2-40B4-BE49-F238E27FC236}">
                <a16:creationId xmlns:a16="http://schemas.microsoft.com/office/drawing/2014/main" id="{8F0DD6F3-D78F-4429-9E8F-F459792407AC}"/>
              </a:ext>
            </a:extLst>
          </p:cNvPr>
          <p:cNvSpPr/>
          <p:nvPr/>
        </p:nvSpPr>
        <p:spPr>
          <a:xfrm>
            <a:off x="10488070" y="888144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4GB</a:t>
            </a:r>
            <a:endParaRPr lang="en-GB" sz="1400" dirty="0"/>
          </a:p>
        </p:txBody>
      </p:sp>
      <p:sp>
        <p:nvSpPr>
          <p:cNvPr id="274" name="Rectangle 273">
            <a:extLst>
              <a:ext uri="{FF2B5EF4-FFF2-40B4-BE49-F238E27FC236}">
                <a16:creationId xmlns:a16="http://schemas.microsoft.com/office/drawing/2014/main" id="{1FCB947E-08B6-49F6-A475-C96A18D3C558}"/>
              </a:ext>
            </a:extLst>
          </p:cNvPr>
          <p:cNvSpPr/>
          <p:nvPr/>
        </p:nvSpPr>
        <p:spPr>
          <a:xfrm>
            <a:off x="10478553" y="1397751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4GB</a:t>
            </a:r>
            <a:endParaRPr lang="en-GB" sz="1400" dirty="0"/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60624E93-3D8F-4CD5-B669-A5B40BEB8903}"/>
              </a:ext>
            </a:extLst>
          </p:cNvPr>
          <p:cNvSpPr/>
          <p:nvPr/>
        </p:nvSpPr>
        <p:spPr>
          <a:xfrm>
            <a:off x="10466535" y="1834407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2GB</a:t>
            </a:r>
            <a:endParaRPr lang="en-GB" sz="1400" dirty="0"/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A728AFC3-116E-412E-BCA9-EACD9532FF79}"/>
              </a:ext>
            </a:extLst>
          </p:cNvPr>
          <p:cNvSpPr/>
          <p:nvPr/>
        </p:nvSpPr>
        <p:spPr>
          <a:xfrm>
            <a:off x="10468742" y="2337336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4GB</a:t>
            </a:r>
            <a:endParaRPr lang="en-GB" sz="1400" dirty="0"/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9B6C9CB5-F5F1-497D-B22C-5C95EC6FBF49}"/>
              </a:ext>
            </a:extLst>
          </p:cNvPr>
          <p:cNvSpPr/>
          <p:nvPr/>
        </p:nvSpPr>
        <p:spPr>
          <a:xfrm>
            <a:off x="10487883" y="2878970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8GB</a:t>
            </a:r>
            <a:endParaRPr lang="en-GB" sz="1400" dirty="0"/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2066BCCF-952D-43C6-9230-FCDC304AE093}"/>
              </a:ext>
            </a:extLst>
          </p:cNvPr>
          <p:cNvSpPr/>
          <p:nvPr/>
        </p:nvSpPr>
        <p:spPr>
          <a:xfrm>
            <a:off x="10478553" y="3381899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8GB</a:t>
            </a:r>
            <a:endParaRPr lang="en-GB" sz="1400" dirty="0"/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878C7D71-2C3B-4304-B01D-1AA39C46DD4A}"/>
              </a:ext>
            </a:extLst>
          </p:cNvPr>
          <p:cNvSpPr/>
          <p:nvPr/>
        </p:nvSpPr>
        <p:spPr>
          <a:xfrm>
            <a:off x="10487883" y="3947786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8GB</a:t>
            </a:r>
            <a:endParaRPr lang="en-GB" sz="1400" dirty="0"/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E6B0B454-3145-40A2-A931-2E10FD16833D}"/>
              </a:ext>
            </a:extLst>
          </p:cNvPr>
          <p:cNvSpPr/>
          <p:nvPr/>
        </p:nvSpPr>
        <p:spPr>
          <a:xfrm>
            <a:off x="10478553" y="4426462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8GB</a:t>
            </a:r>
            <a:endParaRPr lang="en-GB" sz="1400" dirty="0"/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FC9876C4-FACA-4A60-BB5A-31D76C056C79}"/>
              </a:ext>
            </a:extLst>
          </p:cNvPr>
          <p:cNvSpPr/>
          <p:nvPr/>
        </p:nvSpPr>
        <p:spPr>
          <a:xfrm>
            <a:off x="10487883" y="5345729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8GB</a:t>
            </a:r>
            <a:endParaRPr lang="en-GB" sz="1400" dirty="0"/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32D2AEA4-48EF-449B-A6B1-F5345A2DF161}"/>
              </a:ext>
            </a:extLst>
          </p:cNvPr>
          <p:cNvSpPr/>
          <p:nvPr/>
        </p:nvSpPr>
        <p:spPr>
          <a:xfrm>
            <a:off x="10487883" y="4900501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4GB</a:t>
            </a:r>
            <a:endParaRPr lang="en-GB" sz="1400" dirty="0"/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D896E5DE-043E-4CDF-904B-9809072BCAFF}"/>
              </a:ext>
            </a:extLst>
          </p:cNvPr>
          <p:cNvSpPr/>
          <p:nvPr/>
        </p:nvSpPr>
        <p:spPr>
          <a:xfrm>
            <a:off x="10487883" y="5825856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4GB</a:t>
            </a:r>
            <a:endParaRPr lang="en-GB" sz="1400" dirty="0"/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0A872B54-F83F-4035-8470-861D03BC7B97}"/>
              </a:ext>
            </a:extLst>
          </p:cNvPr>
          <p:cNvSpPr/>
          <p:nvPr/>
        </p:nvSpPr>
        <p:spPr>
          <a:xfrm>
            <a:off x="10478553" y="6331893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4GB</a:t>
            </a:r>
            <a:endParaRPr lang="en-GB" sz="1400" dirty="0"/>
          </a:p>
        </p:txBody>
      </p:sp>
      <p:sp>
        <p:nvSpPr>
          <p:cNvPr id="285" name="Rectangle 284">
            <a:hlinkClick r:id="rId7" action="ppaction://hlinkfile"/>
            <a:extLst>
              <a:ext uri="{FF2B5EF4-FFF2-40B4-BE49-F238E27FC236}">
                <a16:creationId xmlns:a16="http://schemas.microsoft.com/office/drawing/2014/main" id="{F96B6FFD-61B2-469C-B773-833B066C8840}"/>
              </a:ext>
            </a:extLst>
          </p:cNvPr>
          <p:cNvSpPr/>
          <p:nvPr/>
        </p:nvSpPr>
        <p:spPr>
          <a:xfrm>
            <a:off x="11703566" y="6290727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</a:t>
            </a:r>
            <a:endParaRPr lang="en-GB" sz="1400" dirty="0"/>
          </a:p>
        </p:txBody>
      </p:sp>
      <p:sp>
        <p:nvSpPr>
          <p:cNvPr id="286" name="Rectangle 285">
            <a:hlinkClick r:id="rId8" action="ppaction://hlinkfile"/>
            <a:extLst>
              <a:ext uri="{FF2B5EF4-FFF2-40B4-BE49-F238E27FC236}">
                <a16:creationId xmlns:a16="http://schemas.microsoft.com/office/drawing/2014/main" id="{C7C49124-2D35-4DA8-B4EC-B1BA674A8EED}"/>
              </a:ext>
            </a:extLst>
          </p:cNvPr>
          <p:cNvSpPr/>
          <p:nvPr/>
        </p:nvSpPr>
        <p:spPr>
          <a:xfrm>
            <a:off x="11703565" y="4933692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</a:t>
            </a:r>
            <a:endParaRPr lang="en-GB" sz="1400" dirty="0"/>
          </a:p>
        </p:txBody>
      </p:sp>
      <p:sp>
        <p:nvSpPr>
          <p:cNvPr id="287" name="Rectangle 286">
            <a:hlinkClick r:id="rId9" action="ppaction://hlinkfile"/>
            <a:extLst>
              <a:ext uri="{FF2B5EF4-FFF2-40B4-BE49-F238E27FC236}">
                <a16:creationId xmlns:a16="http://schemas.microsoft.com/office/drawing/2014/main" id="{1CD9E549-9257-43FC-AAA7-D61DBA95CF4F}"/>
              </a:ext>
            </a:extLst>
          </p:cNvPr>
          <p:cNvSpPr/>
          <p:nvPr/>
        </p:nvSpPr>
        <p:spPr>
          <a:xfrm>
            <a:off x="11692188" y="4463550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</a:t>
            </a:r>
            <a:endParaRPr lang="en-GB" sz="1400" dirty="0"/>
          </a:p>
        </p:txBody>
      </p:sp>
      <p:sp>
        <p:nvSpPr>
          <p:cNvPr id="288" name="Rectangle 287">
            <a:hlinkClick r:id="rId10" action="ppaction://hlinkfile"/>
            <a:extLst>
              <a:ext uri="{FF2B5EF4-FFF2-40B4-BE49-F238E27FC236}">
                <a16:creationId xmlns:a16="http://schemas.microsoft.com/office/drawing/2014/main" id="{F42526B6-44B1-4E13-85AA-4E538C63C257}"/>
              </a:ext>
            </a:extLst>
          </p:cNvPr>
          <p:cNvSpPr/>
          <p:nvPr/>
        </p:nvSpPr>
        <p:spPr>
          <a:xfrm>
            <a:off x="11707549" y="5823800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9" name="Rectangle 288">
            <a:hlinkClick r:id="rId10" action="ppaction://hlinkfile"/>
            <a:extLst>
              <a:ext uri="{FF2B5EF4-FFF2-40B4-BE49-F238E27FC236}">
                <a16:creationId xmlns:a16="http://schemas.microsoft.com/office/drawing/2014/main" id="{6A0390D6-4E2E-4D23-B9FD-7E2605A2E7BF}"/>
              </a:ext>
            </a:extLst>
          </p:cNvPr>
          <p:cNvSpPr/>
          <p:nvPr/>
        </p:nvSpPr>
        <p:spPr>
          <a:xfrm>
            <a:off x="11711238" y="5345729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BCE5B614-17AA-435E-A05A-85D56E5369AE}"/>
              </a:ext>
            </a:extLst>
          </p:cNvPr>
          <p:cNvSpPr/>
          <p:nvPr/>
        </p:nvSpPr>
        <p:spPr>
          <a:xfrm>
            <a:off x="11543200" y="427577"/>
            <a:ext cx="594811" cy="2815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link</a:t>
            </a:r>
          </a:p>
        </p:txBody>
      </p:sp>
    </p:spTree>
    <p:extLst>
      <p:ext uri="{BB962C8B-B14F-4D97-AF65-F5344CB8AC3E}">
        <p14:creationId xmlns:p14="http://schemas.microsoft.com/office/powerpoint/2010/main" val="3912330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6875" y="3434751"/>
            <a:ext cx="944862" cy="715618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/>
              <a:t>Professional</a:t>
            </a:r>
            <a:endParaRPr lang="en-GB" sz="1200" dirty="0"/>
          </a:p>
        </p:txBody>
      </p:sp>
      <p:sp>
        <p:nvSpPr>
          <p:cNvPr id="4" name="Rectangle 3"/>
          <p:cNvSpPr/>
          <p:nvPr/>
        </p:nvSpPr>
        <p:spPr>
          <a:xfrm>
            <a:off x="1076570" y="3627972"/>
            <a:ext cx="11636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porgramming</a:t>
            </a:r>
            <a:endParaRPr lang="en-GB" sz="1400" dirty="0"/>
          </a:p>
        </p:txBody>
      </p:sp>
      <p:sp>
        <p:nvSpPr>
          <p:cNvPr id="7" name="Rectangle 6"/>
          <p:cNvSpPr/>
          <p:nvPr/>
        </p:nvSpPr>
        <p:spPr>
          <a:xfrm>
            <a:off x="1524414" y="421811"/>
            <a:ext cx="900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fungsi</a:t>
            </a:r>
            <a:endParaRPr lang="en-GB" sz="1400" dirty="0"/>
          </a:p>
        </p:txBody>
      </p:sp>
      <p:sp>
        <p:nvSpPr>
          <p:cNvPr id="8" name="Rectangle 7"/>
          <p:cNvSpPr/>
          <p:nvPr/>
        </p:nvSpPr>
        <p:spPr>
          <a:xfrm>
            <a:off x="2956516" y="417853"/>
            <a:ext cx="1005884" cy="29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kecepatan</a:t>
            </a:r>
            <a:endParaRPr lang="en-GB" sz="1400" dirty="0"/>
          </a:p>
        </p:txBody>
      </p:sp>
      <p:sp>
        <p:nvSpPr>
          <p:cNvPr id="9" name="Rectangle 8"/>
          <p:cNvSpPr/>
          <p:nvPr/>
        </p:nvSpPr>
        <p:spPr>
          <a:xfrm>
            <a:off x="2802581" y="1620752"/>
            <a:ext cx="900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Paling </a:t>
            </a:r>
            <a:endParaRPr lang="en-GB" sz="1400" dirty="0"/>
          </a:p>
        </p:txBody>
      </p:sp>
      <p:sp>
        <p:nvSpPr>
          <p:cNvPr id="11" name="Rectangle 10"/>
          <p:cNvSpPr/>
          <p:nvPr/>
        </p:nvSpPr>
        <p:spPr>
          <a:xfrm>
            <a:off x="4532917" y="424336"/>
            <a:ext cx="900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memori</a:t>
            </a:r>
            <a:endParaRPr lang="en-GB" sz="1400" dirty="0"/>
          </a:p>
        </p:txBody>
      </p:sp>
      <p:sp>
        <p:nvSpPr>
          <p:cNvPr id="12" name="Rectangle 11"/>
          <p:cNvSpPr/>
          <p:nvPr/>
        </p:nvSpPr>
        <p:spPr>
          <a:xfrm>
            <a:off x="4532917" y="1093464"/>
            <a:ext cx="900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Ya</a:t>
            </a:r>
            <a:endParaRPr lang="en-GB" sz="1400" dirty="0"/>
          </a:p>
        </p:txBody>
      </p:sp>
      <p:sp>
        <p:nvSpPr>
          <p:cNvPr id="13" name="Rectangle 12"/>
          <p:cNvSpPr/>
          <p:nvPr/>
        </p:nvSpPr>
        <p:spPr>
          <a:xfrm>
            <a:off x="4542304" y="2132288"/>
            <a:ext cx="900000" cy="28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Tidak</a:t>
            </a:r>
            <a:endParaRPr lang="en-GB" sz="1400" dirty="0"/>
          </a:p>
        </p:txBody>
      </p:sp>
      <p:sp>
        <p:nvSpPr>
          <p:cNvPr id="18" name="Rectangle 17"/>
          <p:cNvSpPr/>
          <p:nvPr/>
        </p:nvSpPr>
        <p:spPr>
          <a:xfrm>
            <a:off x="4465702" y="3189413"/>
            <a:ext cx="900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Ya</a:t>
            </a:r>
            <a:endParaRPr lang="en-GB" sz="1400" dirty="0"/>
          </a:p>
        </p:txBody>
      </p:sp>
      <p:sp>
        <p:nvSpPr>
          <p:cNvPr id="19" name="Rectangle 18"/>
          <p:cNvSpPr/>
          <p:nvPr/>
        </p:nvSpPr>
        <p:spPr>
          <a:xfrm>
            <a:off x="4465702" y="4187868"/>
            <a:ext cx="900000" cy="28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Tidak</a:t>
            </a:r>
            <a:endParaRPr lang="en-GB" sz="1400" dirty="0"/>
          </a:p>
        </p:txBody>
      </p:sp>
      <p:sp>
        <p:nvSpPr>
          <p:cNvPr id="24" name="Rectangle 23"/>
          <p:cNvSpPr/>
          <p:nvPr/>
        </p:nvSpPr>
        <p:spPr>
          <a:xfrm>
            <a:off x="4532917" y="5181431"/>
            <a:ext cx="900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Ya</a:t>
            </a:r>
            <a:endParaRPr lang="en-GB" sz="1400" dirty="0"/>
          </a:p>
        </p:txBody>
      </p:sp>
      <p:sp>
        <p:nvSpPr>
          <p:cNvPr id="27" name="Rectangle 26"/>
          <p:cNvSpPr/>
          <p:nvPr/>
        </p:nvSpPr>
        <p:spPr>
          <a:xfrm>
            <a:off x="4578389" y="6146727"/>
            <a:ext cx="900000" cy="28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Tidak</a:t>
            </a:r>
            <a:endParaRPr lang="en-GB" sz="1400" dirty="0"/>
          </a:p>
        </p:txBody>
      </p:sp>
      <p:cxnSp>
        <p:nvCxnSpPr>
          <p:cNvPr id="54" name="Straight Arrow Connector 53"/>
          <p:cNvCxnSpPr>
            <a:cxnSpLocks/>
            <a:stCxn id="207" idx="3"/>
            <a:endCxn id="27" idx="1"/>
          </p:cNvCxnSpPr>
          <p:nvPr/>
        </p:nvCxnSpPr>
        <p:spPr>
          <a:xfrm>
            <a:off x="3702581" y="5734561"/>
            <a:ext cx="875808" cy="556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63" name="Straight Arrow Connector 62"/>
          <p:cNvCxnSpPr>
            <a:cxnSpLocks/>
            <a:stCxn id="207" idx="3"/>
            <a:endCxn id="24" idx="1"/>
          </p:cNvCxnSpPr>
          <p:nvPr/>
        </p:nvCxnSpPr>
        <p:spPr>
          <a:xfrm flipV="1">
            <a:off x="3702581" y="5325431"/>
            <a:ext cx="830336" cy="409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sp>
        <p:nvSpPr>
          <p:cNvPr id="122" name="Rectangle 121"/>
          <p:cNvSpPr/>
          <p:nvPr/>
        </p:nvSpPr>
        <p:spPr>
          <a:xfrm>
            <a:off x="5922568" y="417853"/>
            <a:ext cx="900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portbale</a:t>
            </a:r>
            <a:endParaRPr lang="en-GB" sz="1400" dirty="0"/>
          </a:p>
        </p:txBody>
      </p:sp>
      <p:sp>
        <p:nvSpPr>
          <p:cNvPr id="123" name="Rectangle 122"/>
          <p:cNvSpPr/>
          <p:nvPr/>
        </p:nvSpPr>
        <p:spPr>
          <a:xfrm>
            <a:off x="7088619" y="420014"/>
            <a:ext cx="900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400" dirty="0"/>
              <a:t>CPU</a:t>
            </a:r>
            <a:endParaRPr lang="en-GB" sz="1400" dirty="0"/>
          </a:p>
        </p:txBody>
      </p:sp>
      <p:sp>
        <p:nvSpPr>
          <p:cNvPr id="124" name="Rectangle 123"/>
          <p:cNvSpPr/>
          <p:nvPr/>
        </p:nvSpPr>
        <p:spPr>
          <a:xfrm>
            <a:off x="8254670" y="422175"/>
            <a:ext cx="900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400" dirty="0"/>
              <a:t>Memory</a:t>
            </a:r>
            <a:endParaRPr lang="en-GB" sz="1400" dirty="0"/>
          </a:p>
        </p:txBody>
      </p:sp>
      <p:sp>
        <p:nvSpPr>
          <p:cNvPr id="125" name="Rectangle 124"/>
          <p:cNvSpPr/>
          <p:nvPr/>
        </p:nvSpPr>
        <p:spPr>
          <a:xfrm>
            <a:off x="9420721" y="424336"/>
            <a:ext cx="900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Layar</a:t>
            </a:r>
            <a:endParaRPr lang="en-GB" sz="1400" dirty="0"/>
          </a:p>
        </p:txBody>
      </p:sp>
      <p:sp>
        <p:nvSpPr>
          <p:cNvPr id="159" name="Rectangle 158"/>
          <p:cNvSpPr/>
          <p:nvPr/>
        </p:nvSpPr>
        <p:spPr>
          <a:xfrm>
            <a:off x="5922568" y="888144"/>
            <a:ext cx="900000" cy="288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ya</a:t>
            </a:r>
            <a:endParaRPr lang="en-GB" sz="1400" dirty="0"/>
          </a:p>
        </p:txBody>
      </p:sp>
      <p:sp>
        <p:nvSpPr>
          <p:cNvPr id="160" name="Rectangle 159"/>
          <p:cNvSpPr/>
          <p:nvPr/>
        </p:nvSpPr>
        <p:spPr>
          <a:xfrm>
            <a:off x="7086168" y="888144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100" dirty="0"/>
              <a:t>CORE I5</a:t>
            </a:r>
            <a:endParaRPr lang="en-GB" sz="1100" dirty="0"/>
          </a:p>
        </p:txBody>
      </p:sp>
      <p:sp>
        <p:nvSpPr>
          <p:cNvPr id="161" name="Rectangle 160"/>
          <p:cNvSpPr/>
          <p:nvPr/>
        </p:nvSpPr>
        <p:spPr>
          <a:xfrm>
            <a:off x="8249768" y="888144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100" dirty="0"/>
              <a:t>512GB SSD</a:t>
            </a:r>
            <a:endParaRPr lang="en-GB" sz="1100" dirty="0"/>
          </a:p>
        </p:txBody>
      </p:sp>
      <p:sp>
        <p:nvSpPr>
          <p:cNvPr id="162" name="Rectangle 161"/>
          <p:cNvSpPr/>
          <p:nvPr/>
        </p:nvSpPr>
        <p:spPr>
          <a:xfrm>
            <a:off x="9420721" y="888144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13.3’</a:t>
            </a:r>
            <a:endParaRPr lang="en-GB" sz="1400" dirty="0"/>
          </a:p>
        </p:txBody>
      </p:sp>
      <p:sp>
        <p:nvSpPr>
          <p:cNvPr id="163" name="Rectangle 162"/>
          <p:cNvSpPr/>
          <p:nvPr/>
        </p:nvSpPr>
        <p:spPr>
          <a:xfrm>
            <a:off x="5922568" y="1380058"/>
            <a:ext cx="900000" cy="2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tidak</a:t>
            </a:r>
            <a:endParaRPr lang="en-GB" sz="1400" dirty="0"/>
          </a:p>
        </p:txBody>
      </p:sp>
      <p:sp>
        <p:nvSpPr>
          <p:cNvPr id="164" name="Rectangle 163"/>
          <p:cNvSpPr/>
          <p:nvPr/>
        </p:nvSpPr>
        <p:spPr>
          <a:xfrm>
            <a:off x="7086168" y="1380058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CORE I7</a:t>
            </a:r>
            <a:endParaRPr lang="en-GB" sz="1400" dirty="0"/>
          </a:p>
        </p:txBody>
      </p:sp>
      <p:sp>
        <p:nvSpPr>
          <p:cNvPr id="165" name="Rectangle 164"/>
          <p:cNvSpPr/>
          <p:nvPr/>
        </p:nvSpPr>
        <p:spPr>
          <a:xfrm>
            <a:off x="8249768" y="1380058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100" dirty="0"/>
              <a:t>512GB SSD</a:t>
            </a:r>
            <a:endParaRPr lang="en-GB" sz="1100" dirty="0"/>
          </a:p>
        </p:txBody>
      </p:sp>
      <p:sp>
        <p:nvSpPr>
          <p:cNvPr id="166" name="Rectangle 165"/>
          <p:cNvSpPr/>
          <p:nvPr/>
        </p:nvSpPr>
        <p:spPr>
          <a:xfrm>
            <a:off x="9420721" y="1380058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14’</a:t>
            </a:r>
            <a:endParaRPr lang="en-GB" sz="1400" dirty="0"/>
          </a:p>
        </p:txBody>
      </p:sp>
      <p:sp>
        <p:nvSpPr>
          <p:cNvPr id="167" name="Rectangle 166"/>
          <p:cNvSpPr/>
          <p:nvPr/>
        </p:nvSpPr>
        <p:spPr>
          <a:xfrm>
            <a:off x="5922568" y="1860328"/>
            <a:ext cx="900000" cy="288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ya</a:t>
            </a:r>
            <a:endParaRPr lang="en-GB" sz="1400" dirty="0"/>
          </a:p>
        </p:txBody>
      </p:sp>
      <p:sp>
        <p:nvSpPr>
          <p:cNvPr id="169" name="Rectangle 168"/>
          <p:cNvSpPr/>
          <p:nvPr/>
        </p:nvSpPr>
        <p:spPr>
          <a:xfrm>
            <a:off x="8249768" y="1844288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100" dirty="0"/>
              <a:t>512GB SSD</a:t>
            </a:r>
            <a:endParaRPr lang="en-GB" sz="1100" dirty="0"/>
          </a:p>
        </p:txBody>
      </p:sp>
      <p:sp>
        <p:nvSpPr>
          <p:cNvPr id="170" name="Rectangle 169"/>
          <p:cNvSpPr/>
          <p:nvPr/>
        </p:nvSpPr>
        <p:spPr>
          <a:xfrm>
            <a:off x="9420721" y="1844288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14’</a:t>
            </a:r>
            <a:endParaRPr lang="en-GB" sz="1400" dirty="0"/>
          </a:p>
        </p:txBody>
      </p:sp>
      <p:sp>
        <p:nvSpPr>
          <p:cNvPr id="171" name="Rectangle 170"/>
          <p:cNvSpPr/>
          <p:nvPr/>
        </p:nvSpPr>
        <p:spPr>
          <a:xfrm>
            <a:off x="5922568" y="2345282"/>
            <a:ext cx="900000" cy="2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tidak</a:t>
            </a:r>
            <a:endParaRPr lang="en-GB" sz="1400" dirty="0"/>
          </a:p>
        </p:txBody>
      </p:sp>
      <p:sp>
        <p:nvSpPr>
          <p:cNvPr id="172" name="Rectangle 171"/>
          <p:cNvSpPr/>
          <p:nvPr/>
        </p:nvSpPr>
        <p:spPr>
          <a:xfrm>
            <a:off x="7086168" y="2343155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CORE I3</a:t>
            </a:r>
            <a:endParaRPr lang="en-GB" sz="1400" dirty="0"/>
          </a:p>
        </p:txBody>
      </p:sp>
      <p:sp>
        <p:nvSpPr>
          <p:cNvPr id="173" name="Rectangle 172"/>
          <p:cNvSpPr/>
          <p:nvPr/>
        </p:nvSpPr>
        <p:spPr>
          <a:xfrm>
            <a:off x="8249768" y="2327339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100" dirty="0"/>
              <a:t>512GB SSD</a:t>
            </a:r>
            <a:endParaRPr lang="en-GB" sz="1100" dirty="0"/>
          </a:p>
        </p:txBody>
      </p:sp>
      <p:sp>
        <p:nvSpPr>
          <p:cNvPr id="174" name="Rectangle 173"/>
          <p:cNvSpPr/>
          <p:nvPr/>
        </p:nvSpPr>
        <p:spPr>
          <a:xfrm>
            <a:off x="9420721" y="2327339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14’</a:t>
            </a:r>
            <a:endParaRPr lang="en-GB" sz="1400" dirty="0"/>
          </a:p>
        </p:txBody>
      </p:sp>
      <p:sp>
        <p:nvSpPr>
          <p:cNvPr id="175" name="Rectangle 174"/>
          <p:cNvSpPr/>
          <p:nvPr/>
        </p:nvSpPr>
        <p:spPr>
          <a:xfrm>
            <a:off x="5922568" y="2879777"/>
            <a:ext cx="900000" cy="288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ya</a:t>
            </a:r>
            <a:endParaRPr lang="en-GB" sz="1400" dirty="0"/>
          </a:p>
        </p:txBody>
      </p:sp>
      <p:sp>
        <p:nvSpPr>
          <p:cNvPr id="176" name="Rectangle 175"/>
          <p:cNvSpPr/>
          <p:nvPr/>
        </p:nvSpPr>
        <p:spPr>
          <a:xfrm>
            <a:off x="7086168" y="2875901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CORE i7</a:t>
            </a:r>
            <a:endParaRPr lang="en-GB" sz="1400" dirty="0"/>
          </a:p>
        </p:txBody>
      </p:sp>
      <p:sp>
        <p:nvSpPr>
          <p:cNvPr id="177" name="Rectangle 176"/>
          <p:cNvSpPr/>
          <p:nvPr/>
        </p:nvSpPr>
        <p:spPr>
          <a:xfrm>
            <a:off x="8249768" y="2860085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/>
              <a:t>1TB SSD</a:t>
            </a:r>
            <a:endParaRPr lang="en-GB" sz="1200" dirty="0"/>
          </a:p>
        </p:txBody>
      </p:sp>
      <p:sp>
        <p:nvSpPr>
          <p:cNvPr id="178" name="Rectangle 177"/>
          <p:cNvSpPr/>
          <p:nvPr/>
        </p:nvSpPr>
        <p:spPr>
          <a:xfrm>
            <a:off x="9420721" y="2860085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14’</a:t>
            </a:r>
            <a:endParaRPr lang="en-GB" sz="1400" dirty="0"/>
          </a:p>
        </p:txBody>
      </p:sp>
      <p:sp>
        <p:nvSpPr>
          <p:cNvPr id="179" name="Rectangle 178"/>
          <p:cNvSpPr/>
          <p:nvPr/>
        </p:nvSpPr>
        <p:spPr>
          <a:xfrm>
            <a:off x="5922568" y="3409973"/>
            <a:ext cx="900000" cy="2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tidak</a:t>
            </a:r>
            <a:endParaRPr lang="en-GB" sz="1400" dirty="0"/>
          </a:p>
        </p:txBody>
      </p:sp>
      <p:sp>
        <p:nvSpPr>
          <p:cNvPr id="180" name="Rectangle 179"/>
          <p:cNvSpPr/>
          <p:nvPr/>
        </p:nvSpPr>
        <p:spPr>
          <a:xfrm>
            <a:off x="7086168" y="3408647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CORE I5</a:t>
            </a:r>
            <a:endParaRPr lang="en-GB" sz="1400" dirty="0"/>
          </a:p>
        </p:txBody>
      </p:sp>
      <p:sp>
        <p:nvSpPr>
          <p:cNvPr id="181" name="Rectangle 180"/>
          <p:cNvSpPr/>
          <p:nvPr/>
        </p:nvSpPr>
        <p:spPr>
          <a:xfrm>
            <a:off x="8249768" y="3392831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/>
              <a:t>1TB SSD</a:t>
            </a:r>
            <a:endParaRPr lang="en-GB" sz="1200" dirty="0"/>
          </a:p>
        </p:txBody>
      </p:sp>
      <p:sp>
        <p:nvSpPr>
          <p:cNvPr id="182" name="Rectangle 181"/>
          <p:cNvSpPr/>
          <p:nvPr/>
        </p:nvSpPr>
        <p:spPr>
          <a:xfrm>
            <a:off x="9420721" y="3392831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14’</a:t>
            </a:r>
            <a:endParaRPr lang="en-GB" sz="1400" dirty="0"/>
          </a:p>
        </p:txBody>
      </p:sp>
      <p:sp>
        <p:nvSpPr>
          <p:cNvPr id="183" name="Rectangle 182"/>
          <p:cNvSpPr/>
          <p:nvPr/>
        </p:nvSpPr>
        <p:spPr>
          <a:xfrm>
            <a:off x="5922568" y="3944468"/>
            <a:ext cx="900000" cy="288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ya</a:t>
            </a:r>
            <a:endParaRPr lang="en-GB" sz="1400" dirty="0"/>
          </a:p>
        </p:txBody>
      </p:sp>
      <p:sp>
        <p:nvSpPr>
          <p:cNvPr id="184" name="Rectangle 183"/>
          <p:cNvSpPr/>
          <p:nvPr/>
        </p:nvSpPr>
        <p:spPr>
          <a:xfrm>
            <a:off x="7088619" y="4398689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CORE I3</a:t>
            </a:r>
            <a:endParaRPr lang="en-GB" sz="1400" dirty="0"/>
          </a:p>
        </p:txBody>
      </p:sp>
      <p:sp>
        <p:nvSpPr>
          <p:cNvPr id="185" name="Rectangle 184"/>
          <p:cNvSpPr/>
          <p:nvPr/>
        </p:nvSpPr>
        <p:spPr>
          <a:xfrm>
            <a:off x="8249768" y="3925577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/>
              <a:t>512GBSSD</a:t>
            </a:r>
            <a:endParaRPr lang="en-GB" sz="1200" dirty="0"/>
          </a:p>
        </p:txBody>
      </p:sp>
      <p:sp>
        <p:nvSpPr>
          <p:cNvPr id="186" name="Rectangle 185"/>
          <p:cNvSpPr/>
          <p:nvPr/>
        </p:nvSpPr>
        <p:spPr>
          <a:xfrm>
            <a:off x="9420721" y="3925577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11.6’</a:t>
            </a:r>
            <a:endParaRPr lang="en-GB" sz="1400" dirty="0"/>
          </a:p>
        </p:txBody>
      </p:sp>
      <p:sp>
        <p:nvSpPr>
          <p:cNvPr id="187" name="Rectangle 186"/>
          <p:cNvSpPr/>
          <p:nvPr/>
        </p:nvSpPr>
        <p:spPr>
          <a:xfrm>
            <a:off x="5922568" y="4418188"/>
            <a:ext cx="900000" cy="2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tidak</a:t>
            </a:r>
            <a:endParaRPr lang="en-GB" sz="1400" dirty="0"/>
          </a:p>
        </p:txBody>
      </p:sp>
      <p:sp>
        <p:nvSpPr>
          <p:cNvPr id="188" name="Rectangle 187"/>
          <p:cNvSpPr/>
          <p:nvPr/>
        </p:nvSpPr>
        <p:spPr>
          <a:xfrm>
            <a:off x="7088619" y="3925577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800" dirty="0"/>
              <a:t>INTEL </a:t>
            </a:r>
            <a:r>
              <a:rPr lang="en-ID" sz="700" dirty="0"/>
              <a:t>COLEREON</a:t>
            </a:r>
            <a:endParaRPr lang="en-GB" sz="800" dirty="0"/>
          </a:p>
        </p:txBody>
      </p:sp>
      <p:sp>
        <p:nvSpPr>
          <p:cNvPr id="189" name="Rectangle 188"/>
          <p:cNvSpPr/>
          <p:nvPr/>
        </p:nvSpPr>
        <p:spPr>
          <a:xfrm>
            <a:off x="8249768" y="4398689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/>
              <a:t>512GB SSD</a:t>
            </a:r>
            <a:endParaRPr lang="en-GB" sz="1200" dirty="0"/>
          </a:p>
        </p:txBody>
      </p:sp>
      <p:sp>
        <p:nvSpPr>
          <p:cNvPr id="190" name="Rectangle 189"/>
          <p:cNvSpPr/>
          <p:nvPr/>
        </p:nvSpPr>
        <p:spPr>
          <a:xfrm>
            <a:off x="9420721" y="4398689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14’</a:t>
            </a:r>
            <a:endParaRPr lang="en-GB" sz="1400" dirty="0"/>
          </a:p>
        </p:txBody>
      </p:sp>
      <p:sp>
        <p:nvSpPr>
          <p:cNvPr id="191" name="Rectangle 190"/>
          <p:cNvSpPr/>
          <p:nvPr/>
        </p:nvSpPr>
        <p:spPr>
          <a:xfrm>
            <a:off x="5922568" y="4911880"/>
            <a:ext cx="900000" cy="288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ya</a:t>
            </a:r>
            <a:endParaRPr lang="en-GB" sz="1400" dirty="0"/>
          </a:p>
        </p:txBody>
      </p:sp>
      <p:sp>
        <p:nvSpPr>
          <p:cNvPr id="192" name="Rectangle 191"/>
          <p:cNvSpPr/>
          <p:nvPr/>
        </p:nvSpPr>
        <p:spPr>
          <a:xfrm>
            <a:off x="7086168" y="4907495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CORE I3</a:t>
            </a:r>
            <a:endParaRPr lang="en-GB" sz="1400" dirty="0"/>
          </a:p>
        </p:txBody>
      </p:sp>
      <p:sp>
        <p:nvSpPr>
          <p:cNvPr id="193" name="Rectangle 192"/>
          <p:cNvSpPr/>
          <p:nvPr/>
        </p:nvSpPr>
        <p:spPr>
          <a:xfrm>
            <a:off x="8249768" y="4891679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/>
              <a:t>1TB HDD</a:t>
            </a:r>
            <a:endParaRPr lang="en-GB" sz="1200" dirty="0"/>
          </a:p>
        </p:txBody>
      </p:sp>
      <p:sp>
        <p:nvSpPr>
          <p:cNvPr id="194" name="Rectangle 193"/>
          <p:cNvSpPr/>
          <p:nvPr/>
        </p:nvSpPr>
        <p:spPr>
          <a:xfrm>
            <a:off x="9420721" y="4891679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14’</a:t>
            </a:r>
            <a:endParaRPr lang="en-GB" sz="1400" dirty="0"/>
          </a:p>
        </p:txBody>
      </p:sp>
      <p:sp>
        <p:nvSpPr>
          <p:cNvPr id="195" name="Rectangle 194"/>
          <p:cNvSpPr/>
          <p:nvPr/>
        </p:nvSpPr>
        <p:spPr>
          <a:xfrm>
            <a:off x="5922568" y="5412797"/>
            <a:ext cx="900000" cy="2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tidak</a:t>
            </a:r>
            <a:endParaRPr lang="en-GB" sz="1400" dirty="0"/>
          </a:p>
        </p:txBody>
      </p:sp>
      <p:sp>
        <p:nvSpPr>
          <p:cNvPr id="196" name="Rectangle 195"/>
          <p:cNvSpPr/>
          <p:nvPr/>
        </p:nvSpPr>
        <p:spPr>
          <a:xfrm>
            <a:off x="7086168" y="5410008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CORE I5</a:t>
            </a:r>
            <a:endParaRPr lang="en-GB" sz="1400" dirty="0"/>
          </a:p>
        </p:txBody>
      </p:sp>
      <p:sp>
        <p:nvSpPr>
          <p:cNvPr id="197" name="Rectangle 196"/>
          <p:cNvSpPr/>
          <p:nvPr/>
        </p:nvSpPr>
        <p:spPr>
          <a:xfrm>
            <a:off x="8249768" y="5394608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100" dirty="0"/>
              <a:t>1TB HDD</a:t>
            </a:r>
            <a:endParaRPr lang="en-GB" sz="1100" dirty="0"/>
          </a:p>
        </p:txBody>
      </p:sp>
      <p:sp>
        <p:nvSpPr>
          <p:cNvPr id="198" name="Rectangle 197"/>
          <p:cNvSpPr/>
          <p:nvPr/>
        </p:nvSpPr>
        <p:spPr>
          <a:xfrm>
            <a:off x="9420721" y="5394608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14’</a:t>
            </a:r>
            <a:endParaRPr lang="en-GB" sz="1400" dirty="0"/>
          </a:p>
        </p:txBody>
      </p:sp>
      <p:sp>
        <p:nvSpPr>
          <p:cNvPr id="199" name="Rectangle 198"/>
          <p:cNvSpPr/>
          <p:nvPr/>
        </p:nvSpPr>
        <p:spPr>
          <a:xfrm>
            <a:off x="5922568" y="5906489"/>
            <a:ext cx="900000" cy="288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ya</a:t>
            </a:r>
            <a:endParaRPr lang="en-GB" sz="1400" dirty="0"/>
          </a:p>
        </p:txBody>
      </p:sp>
      <p:sp>
        <p:nvSpPr>
          <p:cNvPr id="200" name="Rectangle 199"/>
          <p:cNvSpPr/>
          <p:nvPr/>
        </p:nvSpPr>
        <p:spPr>
          <a:xfrm>
            <a:off x="7086168" y="5903414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CORE I5</a:t>
            </a:r>
            <a:endParaRPr lang="en-GB" sz="1400" dirty="0"/>
          </a:p>
        </p:txBody>
      </p:sp>
      <p:sp>
        <p:nvSpPr>
          <p:cNvPr id="201" name="Rectangle 200"/>
          <p:cNvSpPr/>
          <p:nvPr/>
        </p:nvSpPr>
        <p:spPr>
          <a:xfrm>
            <a:off x="8249768" y="5887598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100" dirty="0"/>
              <a:t>51TB HDD</a:t>
            </a:r>
            <a:endParaRPr lang="en-GB" sz="1100" dirty="0"/>
          </a:p>
        </p:txBody>
      </p:sp>
      <p:sp>
        <p:nvSpPr>
          <p:cNvPr id="202" name="Rectangle 201"/>
          <p:cNvSpPr/>
          <p:nvPr/>
        </p:nvSpPr>
        <p:spPr>
          <a:xfrm>
            <a:off x="9420721" y="5887598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14’</a:t>
            </a:r>
            <a:endParaRPr lang="en-GB" sz="1400" dirty="0"/>
          </a:p>
        </p:txBody>
      </p:sp>
      <p:sp>
        <p:nvSpPr>
          <p:cNvPr id="203" name="Rectangle 202"/>
          <p:cNvSpPr/>
          <p:nvPr/>
        </p:nvSpPr>
        <p:spPr>
          <a:xfrm>
            <a:off x="5922568" y="6387969"/>
            <a:ext cx="900000" cy="2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tidak</a:t>
            </a:r>
            <a:endParaRPr lang="en-GB" sz="1400" dirty="0"/>
          </a:p>
        </p:txBody>
      </p:sp>
      <p:sp>
        <p:nvSpPr>
          <p:cNvPr id="204" name="Rectangle 203"/>
          <p:cNvSpPr/>
          <p:nvPr/>
        </p:nvSpPr>
        <p:spPr>
          <a:xfrm>
            <a:off x="7088619" y="6387969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AMD</a:t>
            </a:r>
            <a:endParaRPr lang="en-GB" sz="1400" dirty="0"/>
          </a:p>
        </p:txBody>
      </p:sp>
      <p:sp>
        <p:nvSpPr>
          <p:cNvPr id="205" name="Rectangle 204"/>
          <p:cNvSpPr/>
          <p:nvPr/>
        </p:nvSpPr>
        <p:spPr>
          <a:xfrm>
            <a:off x="8257121" y="6349711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/>
              <a:t>500GB HDD</a:t>
            </a:r>
            <a:endParaRPr lang="en-GB" sz="1200" dirty="0"/>
          </a:p>
        </p:txBody>
      </p:sp>
      <p:sp>
        <p:nvSpPr>
          <p:cNvPr id="206" name="Rectangle 205"/>
          <p:cNvSpPr/>
          <p:nvPr/>
        </p:nvSpPr>
        <p:spPr>
          <a:xfrm>
            <a:off x="9420721" y="6375947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14’</a:t>
            </a:r>
            <a:endParaRPr lang="en-GB" sz="1400" dirty="0"/>
          </a:p>
        </p:txBody>
      </p:sp>
      <p:sp>
        <p:nvSpPr>
          <p:cNvPr id="235" name="Rectangle 234"/>
          <p:cNvSpPr/>
          <p:nvPr/>
        </p:nvSpPr>
        <p:spPr>
          <a:xfrm>
            <a:off x="10488071" y="424336"/>
            <a:ext cx="890482" cy="2836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400" dirty="0"/>
              <a:t>Ram </a:t>
            </a:r>
            <a:endParaRPr lang="en-GB" sz="1400" dirty="0"/>
          </a:p>
        </p:txBody>
      </p:sp>
      <p:sp>
        <p:nvSpPr>
          <p:cNvPr id="251" name="Rectangle 250">
            <a:hlinkClick r:id="rId2" action="ppaction://hlinkfile"/>
          </p:cNvPr>
          <p:cNvSpPr/>
          <p:nvPr/>
        </p:nvSpPr>
        <p:spPr>
          <a:xfrm>
            <a:off x="11688322" y="888144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4" name="Rectangle 253">
            <a:hlinkClick r:id="rId3" action="ppaction://hlinkfile"/>
          </p:cNvPr>
          <p:cNvSpPr/>
          <p:nvPr/>
        </p:nvSpPr>
        <p:spPr>
          <a:xfrm>
            <a:off x="11688321" y="1476752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</a:t>
            </a:r>
            <a:endParaRPr lang="en-GB" sz="1400" dirty="0"/>
          </a:p>
        </p:txBody>
      </p:sp>
      <p:sp>
        <p:nvSpPr>
          <p:cNvPr id="257" name="Rectangle 256">
            <a:hlinkClick r:id="rId4" action="ppaction://hlinkfile"/>
          </p:cNvPr>
          <p:cNvSpPr/>
          <p:nvPr/>
        </p:nvSpPr>
        <p:spPr>
          <a:xfrm>
            <a:off x="11688321" y="1908752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0" name="Rectangle 259">
            <a:hlinkClick r:id="rId5" action="ppaction://hlinkfile"/>
          </p:cNvPr>
          <p:cNvSpPr/>
          <p:nvPr/>
        </p:nvSpPr>
        <p:spPr>
          <a:xfrm>
            <a:off x="11703567" y="2346805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</a:t>
            </a:r>
            <a:endParaRPr lang="en-GB" sz="1400" dirty="0"/>
          </a:p>
        </p:txBody>
      </p:sp>
      <p:sp>
        <p:nvSpPr>
          <p:cNvPr id="263" name="Rectangle 262">
            <a:hlinkClick r:id="rId6" action="ppaction://hlinkfile"/>
          </p:cNvPr>
          <p:cNvSpPr/>
          <p:nvPr/>
        </p:nvSpPr>
        <p:spPr>
          <a:xfrm>
            <a:off x="11688320" y="2854356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6" name="Rectangle 265">
            <a:hlinkClick r:id="rId6" action="ppaction://hlinkfile"/>
          </p:cNvPr>
          <p:cNvSpPr/>
          <p:nvPr/>
        </p:nvSpPr>
        <p:spPr>
          <a:xfrm>
            <a:off x="11703954" y="3382687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</a:t>
            </a:r>
            <a:endParaRPr lang="en-GB" sz="1400" dirty="0"/>
          </a:p>
        </p:txBody>
      </p:sp>
      <p:sp>
        <p:nvSpPr>
          <p:cNvPr id="269" name="Rectangle 268">
            <a:hlinkClick r:id="rId7" action="ppaction://hlinkfile"/>
          </p:cNvPr>
          <p:cNvSpPr/>
          <p:nvPr/>
        </p:nvSpPr>
        <p:spPr>
          <a:xfrm>
            <a:off x="11703566" y="3941393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369805D6-7058-4094-A699-DBC91AA29A51}"/>
              </a:ext>
            </a:extLst>
          </p:cNvPr>
          <p:cNvSpPr/>
          <p:nvPr/>
        </p:nvSpPr>
        <p:spPr>
          <a:xfrm>
            <a:off x="7080857" y="1892703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100" dirty="0"/>
              <a:t>CORE I5</a:t>
            </a:r>
            <a:endParaRPr lang="en-GB" sz="1100" dirty="0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D0186AAD-5FE8-4E69-9D8F-CC4E548A9F81}"/>
              </a:ext>
            </a:extLst>
          </p:cNvPr>
          <p:cNvSpPr/>
          <p:nvPr/>
        </p:nvSpPr>
        <p:spPr>
          <a:xfrm>
            <a:off x="2797036" y="3409935"/>
            <a:ext cx="900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cukup</a:t>
            </a:r>
            <a:r>
              <a:rPr lang="en-ID" sz="1400" dirty="0"/>
              <a:t> </a:t>
            </a:r>
            <a:endParaRPr lang="en-GB" sz="1400" dirty="0"/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20ED64BC-3571-41FC-8909-D3F370079CB0}"/>
              </a:ext>
            </a:extLst>
          </p:cNvPr>
          <p:cNvSpPr/>
          <p:nvPr/>
        </p:nvSpPr>
        <p:spPr>
          <a:xfrm>
            <a:off x="2802581" y="5590561"/>
            <a:ext cx="900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standar</a:t>
            </a:r>
            <a:r>
              <a:rPr lang="en-ID" sz="1400" dirty="0"/>
              <a:t> </a:t>
            </a:r>
            <a:endParaRPr lang="en-GB" sz="1400" dirty="0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F64C0518-0FFC-4740-9ABE-5E9FC1B3941D}"/>
              </a:ext>
            </a:extLst>
          </p:cNvPr>
          <p:cNvCxnSpPr>
            <a:stCxn id="9" idx="3"/>
            <a:endCxn id="12" idx="1"/>
          </p:cNvCxnSpPr>
          <p:nvPr/>
        </p:nvCxnSpPr>
        <p:spPr>
          <a:xfrm flipV="1">
            <a:off x="3702581" y="1237464"/>
            <a:ext cx="830336" cy="527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A69AA44C-D9E4-4952-85D3-7BC09CC08F71}"/>
              </a:ext>
            </a:extLst>
          </p:cNvPr>
          <p:cNvCxnSpPr>
            <a:stCxn id="9" idx="3"/>
            <a:endCxn id="13" idx="1"/>
          </p:cNvCxnSpPr>
          <p:nvPr/>
        </p:nvCxnSpPr>
        <p:spPr>
          <a:xfrm>
            <a:off x="3702581" y="1764752"/>
            <a:ext cx="839723" cy="511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FB82969-3318-4EC7-AC86-8765A58759C5}"/>
              </a:ext>
            </a:extLst>
          </p:cNvPr>
          <p:cNvCxnSpPr>
            <a:stCxn id="168" idx="3"/>
            <a:endCxn id="18" idx="1"/>
          </p:cNvCxnSpPr>
          <p:nvPr/>
        </p:nvCxnSpPr>
        <p:spPr>
          <a:xfrm flipV="1">
            <a:off x="3697036" y="3333413"/>
            <a:ext cx="768666" cy="220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2600D744-063E-413B-9BB5-736651D06D92}"/>
              </a:ext>
            </a:extLst>
          </p:cNvPr>
          <p:cNvCxnSpPr>
            <a:stCxn id="168" idx="3"/>
            <a:endCxn id="19" idx="1"/>
          </p:cNvCxnSpPr>
          <p:nvPr/>
        </p:nvCxnSpPr>
        <p:spPr>
          <a:xfrm>
            <a:off x="3697036" y="3553935"/>
            <a:ext cx="768666" cy="777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74FB5910-D0B6-415C-920A-2D356109E89F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 flipV="1">
            <a:off x="2240170" y="1764752"/>
            <a:ext cx="562411" cy="2007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D797602A-9AB5-4321-89A8-1B256E9D8450}"/>
              </a:ext>
            </a:extLst>
          </p:cNvPr>
          <p:cNvCxnSpPr>
            <a:cxnSpLocks/>
            <a:stCxn id="4" idx="3"/>
            <a:endCxn id="168" idx="1"/>
          </p:cNvCxnSpPr>
          <p:nvPr/>
        </p:nvCxnSpPr>
        <p:spPr>
          <a:xfrm flipV="1">
            <a:off x="2240170" y="3553935"/>
            <a:ext cx="556866" cy="218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AD146141-9B12-43D3-BF9C-59D584BF94D6}"/>
              </a:ext>
            </a:extLst>
          </p:cNvPr>
          <p:cNvCxnSpPr>
            <a:cxnSpLocks/>
            <a:stCxn id="4" idx="3"/>
            <a:endCxn id="207" idx="1"/>
          </p:cNvCxnSpPr>
          <p:nvPr/>
        </p:nvCxnSpPr>
        <p:spPr>
          <a:xfrm>
            <a:off x="2240170" y="3771972"/>
            <a:ext cx="562411" cy="1962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F99B828F-7124-4CDC-88F4-67391C6D0471}"/>
              </a:ext>
            </a:extLst>
          </p:cNvPr>
          <p:cNvCxnSpPr>
            <a:stCxn id="12" idx="3"/>
            <a:endCxn id="159" idx="1"/>
          </p:cNvCxnSpPr>
          <p:nvPr/>
        </p:nvCxnSpPr>
        <p:spPr>
          <a:xfrm flipV="1">
            <a:off x="5432917" y="1032144"/>
            <a:ext cx="489651" cy="205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4B6A31A6-2C95-41D4-9939-B2057C29DA7C}"/>
              </a:ext>
            </a:extLst>
          </p:cNvPr>
          <p:cNvCxnSpPr>
            <a:stCxn id="12" idx="3"/>
            <a:endCxn id="163" idx="1"/>
          </p:cNvCxnSpPr>
          <p:nvPr/>
        </p:nvCxnSpPr>
        <p:spPr>
          <a:xfrm>
            <a:off x="5432917" y="1237464"/>
            <a:ext cx="489651" cy="286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2CD4372-C2D2-4800-AE4A-1B09CF16D228}"/>
              </a:ext>
            </a:extLst>
          </p:cNvPr>
          <p:cNvCxnSpPr>
            <a:stCxn id="13" idx="3"/>
            <a:endCxn id="167" idx="1"/>
          </p:cNvCxnSpPr>
          <p:nvPr/>
        </p:nvCxnSpPr>
        <p:spPr>
          <a:xfrm flipV="1">
            <a:off x="5442304" y="2004328"/>
            <a:ext cx="480264" cy="271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A81E54CC-4179-46B9-891D-92A4F2F63E72}"/>
              </a:ext>
            </a:extLst>
          </p:cNvPr>
          <p:cNvCxnSpPr>
            <a:stCxn id="13" idx="3"/>
            <a:endCxn id="171" idx="1"/>
          </p:cNvCxnSpPr>
          <p:nvPr/>
        </p:nvCxnSpPr>
        <p:spPr>
          <a:xfrm>
            <a:off x="5442304" y="2276288"/>
            <a:ext cx="480264" cy="212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3B5EA776-A5BD-40F8-A575-76349CD87A76}"/>
              </a:ext>
            </a:extLst>
          </p:cNvPr>
          <p:cNvCxnSpPr>
            <a:stCxn id="18" idx="3"/>
            <a:endCxn id="175" idx="1"/>
          </p:cNvCxnSpPr>
          <p:nvPr/>
        </p:nvCxnSpPr>
        <p:spPr>
          <a:xfrm flipV="1">
            <a:off x="5365702" y="3023777"/>
            <a:ext cx="556866" cy="309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DAEDC602-385D-4A31-951E-DB129A8EB8A9}"/>
              </a:ext>
            </a:extLst>
          </p:cNvPr>
          <p:cNvCxnSpPr>
            <a:stCxn id="18" idx="3"/>
            <a:endCxn id="179" idx="1"/>
          </p:cNvCxnSpPr>
          <p:nvPr/>
        </p:nvCxnSpPr>
        <p:spPr>
          <a:xfrm>
            <a:off x="5365702" y="3333413"/>
            <a:ext cx="556866" cy="220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AF7E84D6-189B-4E01-8354-C792647CF2D0}"/>
              </a:ext>
            </a:extLst>
          </p:cNvPr>
          <p:cNvCxnSpPr>
            <a:stCxn id="19" idx="3"/>
            <a:endCxn id="183" idx="1"/>
          </p:cNvCxnSpPr>
          <p:nvPr/>
        </p:nvCxnSpPr>
        <p:spPr>
          <a:xfrm flipV="1">
            <a:off x="5365702" y="4088468"/>
            <a:ext cx="556866" cy="24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CAE61A40-7587-48AD-9B73-9E8FB97B6DC3}"/>
              </a:ext>
            </a:extLst>
          </p:cNvPr>
          <p:cNvCxnSpPr>
            <a:stCxn id="19" idx="3"/>
            <a:endCxn id="187" idx="1"/>
          </p:cNvCxnSpPr>
          <p:nvPr/>
        </p:nvCxnSpPr>
        <p:spPr>
          <a:xfrm>
            <a:off x="5365702" y="4331868"/>
            <a:ext cx="556866" cy="230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3D3C9734-C936-4110-8A86-D6296409BDA2}"/>
              </a:ext>
            </a:extLst>
          </p:cNvPr>
          <p:cNvCxnSpPr>
            <a:stCxn id="24" idx="3"/>
            <a:endCxn id="191" idx="1"/>
          </p:cNvCxnSpPr>
          <p:nvPr/>
        </p:nvCxnSpPr>
        <p:spPr>
          <a:xfrm flipV="1">
            <a:off x="5432917" y="5055880"/>
            <a:ext cx="489651" cy="269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18C3BCE9-B3D6-46AD-874B-E538F66340DD}"/>
              </a:ext>
            </a:extLst>
          </p:cNvPr>
          <p:cNvCxnSpPr>
            <a:stCxn id="24" idx="3"/>
            <a:endCxn id="195" idx="1"/>
          </p:cNvCxnSpPr>
          <p:nvPr/>
        </p:nvCxnSpPr>
        <p:spPr>
          <a:xfrm>
            <a:off x="5432917" y="5325431"/>
            <a:ext cx="489651" cy="231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A02051E7-6568-4BC9-B45F-9B2F13921286}"/>
              </a:ext>
            </a:extLst>
          </p:cNvPr>
          <p:cNvCxnSpPr>
            <a:stCxn id="27" idx="3"/>
            <a:endCxn id="199" idx="1"/>
          </p:cNvCxnSpPr>
          <p:nvPr/>
        </p:nvCxnSpPr>
        <p:spPr>
          <a:xfrm flipV="1">
            <a:off x="5478389" y="6050489"/>
            <a:ext cx="444179" cy="240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644BF835-56CE-4E34-B426-08E8FE78E61B}"/>
              </a:ext>
            </a:extLst>
          </p:cNvPr>
          <p:cNvCxnSpPr>
            <a:stCxn id="27" idx="3"/>
            <a:endCxn id="203" idx="1"/>
          </p:cNvCxnSpPr>
          <p:nvPr/>
        </p:nvCxnSpPr>
        <p:spPr>
          <a:xfrm>
            <a:off x="5478389" y="6290727"/>
            <a:ext cx="444179" cy="241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Rectangle 271">
            <a:extLst>
              <a:ext uri="{FF2B5EF4-FFF2-40B4-BE49-F238E27FC236}">
                <a16:creationId xmlns:a16="http://schemas.microsoft.com/office/drawing/2014/main" id="{8F0DD6F3-D78F-4429-9E8F-F459792407AC}"/>
              </a:ext>
            </a:extLst>
          </p:cNvPr>
          <p:cNvSpPr/>
          <p:nvPr/>
        </p:nvSpPr>
        <p:spPr>
          <a:xfrm>
            <a:off x="10488070" y="888144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16GB</a:t>
            </a:r>
            <a:endParaRPr lang="en-GB" sz="1400" dirty="0"/>
          </a:p>
        </p:txBody>
      </p:sp>
      <p:sp>
        <p:nvSpPr>
          <p:cNvPr id="274" name="Rectangle 273">
            <a:extLst>
              <a:ext uri="{FF2B5EF4-FFF2-40B4-BE49-F238E27FC236}">
                <a16:creationId xmlns:a16="http://schemas.microsoft.com/office/drawing/2014/main" id="{1FCB947E-08B6-49F6-A475-C96A18D3C558}"/>
              </a:ext>
            </a:extLst>
          </p:cNvPr>
          <p:cNvSpPr/>
          <p:nvPr/>
        </p:nvSpPr>
        <p:spPr>
          <a:xfrm>
            <a:off x="10478553" y="1397751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16GB</a:t>
            </a:r>
            <a:endParaRPr lang="en-GB" sz="1400" dirty="0"/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60624E93-3D8F-4CD5-B669-A5B40BEB8903}"/>
              </a:ext>
            </a:extLst>
          </p:cNvPr>
          <p:cNvSpPr/>
          <p:nvPr/>
        </p:nvSpPr>
        <p:spPr>
          <a:xfrm>
            <a:off x="10468742" y="1834407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8GB</a:t>
            </a:r>
            <a:endParaRPr lang="en-GB" sz="1400" dirty="0"/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A728AFC3-116E-412E-BCA9-EACD9532FF79}"/>
              </a:ext>
            </a:extLst>
          </p:cNvPr>
          <p:cNvSpPr/>
          <p:nvPr/>
        </p:nvSpPr>
        <p:spPr>
          <a:xfrm>
            <a:off x="10468742" y="2337336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4GB</a:t>
            </a:r>
            <a:endParaRPr lang="en-GB" sz="1400" dirty="0"/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9B6C9CB5-F5F1-497D-B22C-5C95EC6FBF49}"/>
              </a:ext>
            </a:extLst>
          </p:cNvPr>
          <p:cNvSpPr/>
          <p:nvPr/>
        </p:nvSpPr>
        <p:spPr>
          <a:xfrm>
            <a:off x="10497408" y="2878970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8GB</a:t>
            </a:r>
            <a:endParaRPr lang="en-GB" sz="1400" dirty="0"/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2066BCCF-952D-43C6-9230-FCDC304AE093}"/>
              </a:ext>
            </a:extLst>
          </p:cNvPr>
          <p:cNvSpPr/>
          <p:nvPr/>
        </p:nvSpPr>
        <p:spPr>
          <a:xfrm>
            <a:off x="10478553" y="3381899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8GB</a:t>
            </a:r>
            <a:endParaRPr lang="en-GB" sz="1400" dirty="0"/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878C7D71-2C3B-4304-B01D-1AA39C46DD4A}"/>
              </a:ext>
            </a:extLst>
          </p:cNvPr>
          <p:cNvSpPr/>
          <p:nvPr/>
        </p:nvSpPr>
        <p:spPr>
          <a:xfrm>
            <a:off x="10487883" y="3947786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4GB</a:t>
            </a:r>
            <a:endParaRPr lang="en-GB" sz="1400" dirty="0"/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E6B0B454-3145-40A2-A931-2E10FD16833D}"/>
              </a:ext>
            </a:extLst>
          </p:cNvPr>
          <p:cNvSpPr/>
          <p:nvPr/>
        </p:nvSpPr>
        <p:spPr>
          <a:xfrm>
            <a:off x="10478553" y="4426462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4GB</a:t>
            </a:r>
            <a:endParaRPr lang="en-GB" sz="1400" dirty="0"/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FC9876C4-FACA-4A60-BB5A-31D76C056C79}"/>
              </a:ext>
            </a:extLst>
          </p:cNvPr>
          <p:cNvSpPr/>
          <p:nvPr/>
        </p:nvSpPr>
        <p:spPr>
          <a:xfrm>
            <a:off x="10466535" y="4872615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4GB</a:t>
            </a:r>
            <a:endParaRPr lang="en-GB" sz="1400" dirty="0"/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32D2AEA4-48EF-449B-A6B1-F5345A2DF161}"/>
              </a:ext>
            </a:extLst>
          </p:cNvPr>
          <p:cNvSpPr/>
          <p:nvPr/>
        </p:nvSpPr>
        <p:spPr>
          <a:xfrm>
            <a:off x="10466535" y="5383691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4GB</a:t>
            </a:r>
            <a:endParaRPr lang="en-GB" sz="1400" dirty="0"/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D896E5DE-043E-4CDF-904B-9809072BCAFF}"/>
              </a:ext>
            </a:extLst>
          </p:cNvPr>
          <p:cNvSpPr/>
          <p:nvPr/>
        </p:nvSpPr>
        <p:spPr>
          <a:xfrm>
            <a:off x="10487883" y="5825856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4GB</a:t>
            </a:r>
            <a:endParaRPr lang="en-GB" sz="1400" dirty="0"/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0A872B54-F83F-4035-8470-861D03BC7B97}"/>
              </a:ext>
            </a:extLst>
          </p:cNvPr>
          <p:cNvSpPr/>
          <p:nvPr/>
        </p:nvSpPr>
        <p:spPr>
          <a:xfrm>
            <a:off x="10478553" y="6331893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4GB’</a:t>
            </a:r>
            <a:endParaRPr lang="en-GB" sz="1400" dirty="0"/>
          </a:p>
        </p:txBody>
      </p:sp>
      <p:sp>
        <p:nvSpPr>
          <p:cNvPr id="285" name="Rectangle 284">
            <a:hlinkClick r:id="rId8" action="ppaction://hlinkfile"/>
            <a:extLst>
              <a:ext uri="{FF2B5EF4-FFF2-40B4-BE49-F238E27FC236}">
                <a16:creationId xmlns:a16="http://schemas.microsoft.com/office/drawing/2014/main" id="{F96B6FFD-61B2-469C-B773-833B066C8840}"/>
              </a:ext>
            </a:extLst>
          </p:cNvPr>
          <p:cNvSpPr/>
          <p:nvPr/>
        </p:nvSpPr>
        <p:spPr>
          <a:xfrm>
            <a:off x="11703566" y="6290727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</a:t>
            </a:r>
            <a:endParaRPr lang="en-GB" sz="1400" dirty="0"/>
          </a:p>
        </p:txBody>
      </p:sp>
      <p:sp>
        <p:nvSpPr>
          <p:cNvPr id="286" name="Rectangle 285">
            <a:hlinkClick r:id="rId9" action="ppaction://hlinkfile"/>
            <a:extLst>
              <a:ext uri="{FF2B5EF4-FFF2-40B4-BE49-F238E27FC236}">
                <a16:creationId xmlns:a16="http://schemas.microsoft.com/office/drawing/2014/main" id="{C7C49124-2D35-4DA8-B4EC-B1BA674A8EED}"/>
              </a:ext>
            </a:extLst>
          </p:cNvPr>
          <p:cNvSpPr/>
          <p:nvPr/>
        </p:nvSpPr>
        <p:spPr>
          <a:xfrm>
            <a:off x="11703566" y="5354115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</a:t>
            </a:r>
            <a:endParaRPr lang="en-GB" sz="1400" dirty="0"/>
          </a:p>
        </p:txBody>
      </p:sp>
      <p:sp>
        <p:nvSpPr>
          <p:cNvPr id="287" name="Rectangle 286">
            <a:hlinkClick r:id="rId10" action="ppaction://hlinkfile"/>
            <a:extLst>
              <a:ext uri="{FF2B5EF4-FFF2-40B4-BE49-F238E27FC236}">
                <a16:creationId xmlns:a16="http://schemas.microsoft.com/office/drawing/2014/main" id="{1CD9E549-9257-43FC-AAA7-D61DBA95CF4F}"/>
              </a:ext>
            </a:extLst>
          </p:cNvPr>
          <p:cNvSpPr/>
          <p:nvPr/>
        </p:nvSpPr>
        <p:spPr>
          <a:xfrm>
            <a:off x="11693123" y="4464384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</a:t>
            </a:r>
            <a:endParaRPr lang="en-GB" sz="1400" dirty="0"/>
          </a:p>
        </p:txBody>
      </p:sp>
      <p:sp>
        <p:nvSpPr>
          <p:cNvPr id="288" name="Rectangle 287">
            <a:hlinkClick r:id="rId11" action="ppaction://hlinkfile"/>
            <a:extLst>
              <a:ext uri="{FF2B5EF4-FFF2-40B4-BE49-F238E27FC236}">
                <a16:creationId xmlns:a16="http://schemas.microsoft.com/office/drawing/2014/main" id="{F42526B6-44B1-4E13-85AA-4E538C63C257}"/>
              </a:ext>
            </a:extLst>
          </p:cNvPr>
          <p:cNvSpPr/>
          <p:nvPr/>
        </p:nvSpPr>
        <p:spPr>
          <a:xfrm>
            <a:off x="11703566" y="5823770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9" name="Rectangle 288">
            <a:hlinkClick r:id="rId12" action="ppaction://hlinkfile"/>
            <a:extLst>
              <a:ext uri="{FF2B5EF4-FFF2-40B4-BE49-F238E27FC236}">
                <a16:creationId xmlns:a16="http://schemas.microsoft.com/office/drawing/2014/main" id="{6A0390D6-4E2E-4D23-B9FD-7E2605A2E7BF}"/>
              </a:ext>
            </a:extLst>
          </p:cNvPr>
          <p:cNvSpPr/>
          <p:nvPr/>
        </p:nvSpPr>
        <p:spPr>
          <a:xfrm>
            <a:off x="11703566" y="4884430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BCE5B614-17AA-435E-A05A-85D56E5369AE}"/>
              </a:ext>
            </a:extLst>
          </p:cNvPr>
          <p:cNvSpPr/>
          <p:nvPr/>
        </p:nvSpPr>
        <p:spPr>
          <a:xfrm>
            <a:off x="11543200" y="427577"/>
            <a:ext cx="594811" cy="2815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link</a:t>
            </a:r>
          </a:p>
        </p:txBody>
      </p:sp>
    </p:spTree>
    <p:extLst>
      <p:ext uri="{BB962C8B-B14F-4D97-AF65-F5344CB8AC3E}">
        <p14:creationId xmlns:p14="http://schemas.microsoft.com/office/powerpoint/2010/main" val="186072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6875" y="3434751"/>
            <a:ext cx="944862" cy="715618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/>
              <a:t>Professional</a:t>
            </a:r>
            <a:endParaRPr lang="en-GB" sz="1200" dirty="0"/>
          </a:p>
        </p:txBody>
      </p:sp>
      <p:sp>
        <p:nvSpPr>
          <p:cNvPr id="4" name="Rectangle 3"/>
          <p:cNvSpPr/>
          <p:nvPr/>
        </p:nvSpPr>
        <p:spPr>
          <a:xfrm>
            <a:off x="1340170" y="3627972"/>
            <a:ext cx="900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desain</a:t>
            </a:r>
            <a:endParaRPr lang="en-GB" sz="1400" dirty="0"/>
          </a:p>
        </p:txBody>
      </p:sp>
      <p:sp>
        <p:nvSpPr>
          <p:cNvPr id="7" name="Rectangle 6"/>
          <p:cNvSpPr/>
          <p:nvPr/>
        </p:nvSpPr>
        <p:spPr>
          <a:xfrm>
            <a:off x="1524414" y="421811"/>
            <a:ext cx="900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fungsi</a:t>
            </a:r>
            <a:endParaRPr lang="en-GB" sz="1400" dirty="0"/>
          </a:p>
        </p:txBody>
      </p:sp>
      <p:sp>
        <p:nvSpPr>
          <p:cNvPr id="8" name="Rectangle 7"/>
          <p:cNvSpPr/>
          <p:nvPr/>
        </p:nvSpPr>
        <p:spPr>
          <a:xfrm>
            <a:off x="2956516" y="417853"/>
            <a:ext cx="1005884" cy="29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kecepatan</a:t>
            </a:r>
            <a:endParaRPr lang="en-GB" sz="1400" dirty="0"/>
          </a:p>
        </p:txBody>
      </p:sp>
      <p:sp>
        <p:nvSpPr>
          <p:cNvPr id="9" name="Rectangle 8"/>
          <p:cNvSpPr/>
          <p:nvPr/>
        </p:nvSpPr>
        <p:spPr>
          <a:xfrm>
            <a:off x="2802581" y="1620752"/>
            <a:ext cx="900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Paling </a:t>
            </a:r>
            <a:endParaRPr lang="en-GB" sz="1400" dirty="0"/>
          </a:p>
        </p:txBody>
      </p:sp>
      <p:sp>
        <p:nvSpPr>
          <p:cNvPr id="11" name="Rectangle 10"/>
          <p:cNvSpPr/>
          <p:nvPr/>
        </p:nvSpPr>
        <p:spPr>
          <a:xfrm>
            <a:off x="4532917" y="424336"/>
            <a:ext cx="900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memori</a:t>
            </a:r>
            <a:endParaRPr lang="en-GB" sz="1400" dirty="0"/>
          </a:p>
        </p:txBody>
      </p:sp>
      <p:sp>
        <p:nvSpPr>
          <p:cNvPr id="12" name="Rectangle 11"/>
          <p:cNvSpPr/>
          <p:nvPr/>
        </p:nvSpPr>
        <p:spPr>
          <a:xfrm>
            <a:off x="4532917" y="1093464"/>
            <a:ext cx="900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Ya</a:t>
            </a:r>
            <a:endParaRPr lang="en-GB" sz="1400" dirty="0"/>
          </a:p>
        </p:txBody>
      </p:sp>
      <p:sp>
        <p:nvSpPr>
          <p:cNvPr id="13" name="Rectangle 12"/>
          <p:cNvSpPr/>
          <p:nvPr/>
        </p:nvSpPr>
        <p:spPr>
          <a:xfrm>
            <a:off x="4542304" y="2132288"/>
            <a:ext cx="900000" cy="28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Tidak</a:t>
            </a:r>
            <a:endParaRPr lang="en-GB" sz="1400" dirty="0"/>
          </a:p>
        </p:txBody>
      </p:sp>
      <p:sp>
        <p:nvSpPr>
          <p:cNvPr id="18" name="Rectangle 17"/>
          <p:cNvSpPr/>
          <p:nvPr/>
        </p:nvSpPr>
        <p:spPr>
          <a:xfrm>
            <a:off x="4465702" y="3189413"/>
            <a:ext cx="900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Ya</a:t>
            </a:r>
            <a:endParaRPr lang="en-GB" sz="1400" dirty="0"/>
          </a:p>
        </p:txBody>
      </p:sp>
      <p:sp>
        <p:nvSpPr>
          <p:cNvPr id="19" name="Rectangle 18"/>
          <p:cNvSpPr/>
          <p:nvPr/>
        </p:nvSpPr>
        <p:spPr>
          <a:xfrm>
            <a:off x="4465702" y="4187868"/>
            <a:ext cx="900000" cy="28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Tidak</a:t>
            </a:r>
            <a:endParaRPr lang="en-GB" sz="1400" dirty="0"/>
          </a:p>
        </p:txBody>
      </p:sp>
      <p:sp>
        <p:nvSpPr>
          <p:cNvPr id="24" name="Rectangle 23"/>
          <p:cNvSpPr/>
          <p:nvPr/>
        </p:nvSpPr>
        <p:spPr>
          <a:xfrm>
            <a:off x="4532917" y="5181431"/>
            <a:ext cx="900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Ya</a:t>
            </a:r>
            <a:endParaRPr lang="en-GB" sz="1400" dirty="0"/>
          </a:p>
        </p:txBody>
      </p:sp>
      <p:sp>
        <p:nvSpPr>
          <p:cNvPr id="27" name="Rectangle 26"/>
          <p:cNvSpPr/>
          <p:nvPr/>
        </p:nvSpPr>
        <p:spPr>
          <a:xfrm>
            <a:off x="4578389" y="6146727"/>
            <a:ext cx="900000" cy="28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Tidak</a:t>
            </a:r>
            <a:endParaRPr lang="en-GB" sz="1400" dirty="0"/>
          </a:p>
        </p:txBody>
      </p:sp>
      <p:cxnSp>
        <p:nvCxnSpPr>
          <p:cNvPr id="54" name="Straight Arrow Connector 53"/>
          <p:cNvCxnSpPr>
            <a:cxnSpLocks/>
            <a:stCxn id="207" idx="3"/>
            <a:endCxn id="27" idx="1"/>
          </p:cNvCxnSpPr>
          <p:nvPr/>
        </p:nvCxnSpPr>
        <p:spPr>
          <a:xfrm>
            <a:off x="3702581" y="5734561"/>
            <a:ext cx="875808" cy="556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63" name="Straight Arrow Connector 62"/>
          <p:cNvCxnSpPr>
            <a:cxnSpLocks/>
            <a:stCxn id="207" idx="3"/>
            <a:endCxn id="24" idx="1"/>
          </p:cNvCxnSpPr>
          <p:nvPr/>
        </p:nvCxnSpPr>
        <p:spPr>
          <a:xfrm flipV="1">
            <a:off x="3702581" y="5325431"/>
            <a:ext cx="830336" cy="409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sp>
        <p:nvSpPr>
          <p:cNvPr id="122" name="Rectangle 121"/>
          <p:cNvSpPr/>
          <p:nvPr/>
        </p:nvSpPr>
        <p:spPr>
          <a:xfrm>
            <a:off x="5922568" y="417853"/>
            <a:ext cx="900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portbale</a:t>
            </a:r>
            <a:endParaRPr lang="en-GB" sz="1400" dirty="0"/>
          </a:p>
        </p:txBody>
      </p:sp>
      <p:sp>
        <p:nvSpPr>
          <p:cNvPr id="123" name="Rectangle 122"/>
          <p:cNvSpPr/>
          <p:nvPr/>
        </p:nvSpPr>
        <p:spPr>
          <a:xfrm>
            <a:off x="7088619" y="420014"/>
            <a:ext cx="900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400" dirty="0"/>
              <a:t>CPU</a:t>
            </a:r>
            <a:endParaRPr lang="en-GB" sz="1400" dirty="0"/>
          </a:p>
        </p:txBody>
      </p:sp>
      <p:sp>
        <p:nvSpPr>
          <p:cNvPr id="124" name="Rectangle 123"/>
          <p:cNvSpPr/>
          <p:nvPr/>
        </p:nvSpPr>
        <p:spPr>
          <a:xfrm>
            <a:off x="8254670" y="422175"/>
            <a:ext cx="900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400" dirty="0"/>
              <a:t>Memory</a:t>
            </a:r>
            <a:endParaRPr lang="en-GB" sz="1400" dirty="0"/>
          </a:p>
        </p:txBody>
      </p:sp>
      <p:sp>
        <p:nvSpPr>
          <p:cNvPr id="125" name="Rectangle 124"/>
          <p:cNvSpPr/>
          <p:nvPr/>
        </p:nvSpPr>
        <p:spPr>
          <a:xfrm>
            <a:off x="9420721" y="424336"/>
            <a:ext cx="900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Layar</a:t>
            </a:r>
            <a:endParaRPr lang="en-GB" sz="1400" dirty="0"/>
          </a:p>
        </p:txBody>
      </p:sp>
      <p:sp>
        <p:nvSpPr>
          <p:cNvPr id="159" name="Rectangle 158"/>
          <p:cNvSpPr/>
          <p:nvPr/>
        </p:nvSpPr>
        <p:spPr>
          <a:xfrm>
            <a:off x="5922568" y="888144"/>
            <a:ext cx="900000" cy="288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ya</a:t>
            </a:r>
            <a:endParaRPr lang="en-GB" sz="1400" dirty="0"/>
          </a:p>
        </p:txBody>
      </p:sp>
      <p:sp>
        <p:nvSpPr>
          <p:cNvPr id="160" name="Rectangle 159"/>
          <p:cNvSpPr/>
          <p:nvPr/>
        </p:nvSpPr>
        <p:spPr>
          <a:xfrm>
            <a:off x="7086168" y="888144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100" dirty="0"/>
              <a:t>CORE I7</a:t>
            </a:r>
            <a:endParaRPr lang="en-GB" sz="1100" dirty="0"/>
          </a:p>
        </p:txBody>
      </p:sp>
      <p:sp>
        <p:nvSpPr>
          <p:cNvPr id="161" name="Rectangle 160"/>
          <p:cNvSpPr/>
          <p:nvPr/>
        </p:nvSpPr>
        <p:spPr>
          <a:xfrm>
            <a:off x="8249768" y="888144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100" dirty="0"/>
              <a:t>512GB SSD</a:t>
            </a:r>
            <a:endParaRPr lang="en-GB" sz="1100" dirty="0"/>
          </a:p>
        </p:txBody>
      </p:sp>
      <p:sp>
        <p:nvSpPr>
          <p:cNvPr id="162" name="Rectangle 161"/>
          <p:cNvSpPr/>
          <p:nvPr/>
        </p:nvSpPr>
        <p:spPr>
          <a:xfrm>
            <a:off x="9420721" y="888144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14’</a:t>
            </a:r>
            <a:endParaRPr lang="en-GB" sz="1400" dirty="0"/>
          </a:p>
        </p:txBody>
      </p:sp>
      <p:sp>
        <p:nvSpPr>
          <p:cNvPr id="163" name="Rectangle 162"/>
          <p:cNvSpPr/>
          <p:nvPr/>
        </p:nvSpPr>
        <p:spPr>
          <a:xfrm>
            <a:off x="5922568" y="1380058"/>
            <a:ext cx="900000" cy="2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tidak</a:t>
            </a:r>
            <a:endParaRPr lang="en-GB" sz="1400" dirty="0"/>
          </a:p>
        </p:txBody>
      </p:sp>
      <p:sp>
        <p:nvSpPr>
          <p:cNvPr id="164" name="Rectangle 163"/>
          <p:cNvSpPr/>
          <p:nvPr/>
        </p:nvSpPr>
        <p:spPr>
          <a:xfrm>
            <a:off x="7086168" y="1380058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CORE I5</a:t>
            </a:r>
            <a:endParaRPr lang="en-GB" sz="1400" dirty="0"/>
          </a:p>
        </p:txBody>
      </p:sp>
      <p:sp>
        <p:nvSpPr>
          <p:cNvPr id="165" name="Rectangle 164"/>
          <p:cNvSpPr/>
          <p:nvPr/>
        </p:nvSpPr>
        <p:spPr>
          <a:xfrm>
            <a:off x="8249768" y="1380058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100" dirty="0"/>
              <a:t>512GB SSD</a:t>
            </a:r>
            <a:endParaRPr lang="en-GB" sz="1100" dirty="0"/>
          </a:p>
        </p:txBody>
      </p:sp>
      <p:sp>
        <p:nvSpPr>
          <p:cNvPr id="166" name="Rectangle 165"/>
          <p:cNvSpPr/>
          <p:nvPr/>
        </p:nvSpPr>
        <p:spPr>
          <a:xfrm>
            <a:off x="9420721" y="1380058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15’</a:t>
            </a:r>
            <a:endParaRPr lang="en-GB" sz="1400" dirty="0"/>
          </a:p>
        </p:txBody>
      </p:sp>
      <p:sp>
        <p:nvSpPr>
          <p:cNvPr id="167" name="Rectangle 166"/>
          <p:cNvSpPr/>
          <p:nvPr/>
        </p:nvSpPr>
        <p:spPr>
          <a:xfrm>
            <a:off x="5922568" y="1860328"/>
            <a:ext cx="900000" cy="288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ya</a:t>
            </a:r>
            <a:endParaRPr lang="en-GB" sz="1400" dirty="0"/>
          </a:p>
        </p:txBody>
      </p:sp>
      <p:sp>
        <p:nvSpPr>
          <p:cNvPr id="169" name="Rectangle 168"/>
          <p:cNvSpPr/>
          <p:nvPr/>
        </p:nvSpPr>
        <p:spPr>
          <a:xfrm>
            <a:off x="8249768" y="1844288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100" dirty="0"/>
              <a:t>512GB SSD</a:t>
            </a:r>
            <a:endParaRPr lang="en-GB" sz="1100" dirty="0"/>
          </a:p>
        </p:txBody>
      </p:sp>
      <p:sp>
        <p:nvSpPr>
          <p:cNvPr id="170" name="Rectangle 169"/>
          <p:cNvSpPr/>
          <p:nvPr/>
        </p:nvSpPr>
        <p:spPr>
          <a:xfrm>
            <a:off x="9420721" y="1844288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14’</a:t>
            </a:r>
            <a:endParaRPr lang="en-GB" sz="1400" dirty="0"/>
          </a:p>
        </p:txBody>
      </p:sp>
      <p:sp>
        <p:nvSpPr>
          <p:cNvPr id="171" name="Rectangle 170"/>
          <p:cNvSpPr/>
          <p:nvPr/>
        </p:nvSpPr>
        <p:spPr>
          <a:xfrm>
            <a:off x="5922568" y="2345282"/>
            <a:ext cx="900000" cy="2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tidak</a:t>
            </a:r>
            <a:endParaRPr lang="en-GB" sz="1400" dirty="0"/>
          </a:p>
        </p:txBody>
      </p:sp>
      <p:sp>
        <p:nvSpPr>
          <p:cNvPr id="172" name="Rectangle 171"/>
          <p:cNvSpPr/>
          <p:nvPr/>
        </p:nvSpPr>
        <p:spPr>
          <a:xfrm>
            <a:off x="7086168" y="2343155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AMD</a:t>
            </a:r>
            <a:endParaRPr lang="en-GB" sz="1400" dirty="0"/>
          </a:p>
        </p:txBody>
      </p:sp>
      <p:sp>
        <p:nvSpPr>
          <p:cNvPr id="173" name="Rectangle 172"/>
          <p:cNvSpPr/>
          <p:nvPr/>
        </p:nvSpPr>
        <p:spPr>
          <a:xfrm>
            <a:off x="8249768" y="2327339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100" dirty="0"/>
              <a:t>512GB SSD</a:t>
            </a:r>
            <a:endParaRPr lang="en-GB" sz="1100" dirty="0"/>
          </a:p>
        </p:txBody>
      </p:sp>
      <p:sp>
        <p:nvSpPr>
          <p:cNvPr id="174" name="Rectangle 173"/>
          <p:cNvSpPr/>
          <p:nvPr/>
        </p:nvSpPr>
        <p:spPr>
          <a:xfrm>
            <a:off x="9420721" y="2327339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14’</a:t>
            </a:r>
            <a:endParaRPr lang="en-GB" sz="1400" dirty="0"/>
          </a:p>
        </p:txBody>
      </p:sp>
      <p:sp>
        <p:nvSpPr>
          <p:cNvPr id="175" name="Rectangle 174"/>
          <p:cNvSpPr/>
          <p:nvPr/>
        </p:nvSpPr>
        <p:spPr>
          <a:xfrm>
            <a:off x="5922568" y="2879777"/>
            <a:ext cx="900000" cy="288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ya</a:t>
            </a:r>
            <a:endParaRPr lang="en-GB" sz="1400" dirty="0"/>
          </a:p>
        </p:txBody>
      </p:sp>
      <p:sp>
        <p:nvSpPr>
          <p:cNvPr id="176" name="Rectangle 175"/>
          <p:cNvSpPr/>
          <p:nvPr/>
        </p:nvSpPr>
        <p:spPr>
          <a:xfrm>
            <a:off x="7086168" y="2875901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CORE I5</a:t>
            </a:r>
            <a:endParaRPr lang="en-GB" sz="1400" dirty="0"/>
          </a:p>
        </p:txBody>
      </p:sp>
      <p:sp>
        <p:nvSpPr>
          <p:cNvPr id="177" name="Rectangle 176"/>
          <p:cNvSpPr/>
          <p:nvPr/>
        </p:nvSpPr>
        <p:spPr>
          <a:xfrm>
            <a:off x="8249768" y="2860085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/>
              <a:t>512GB SSD</a:t>
            </a:r>
            <a:endParaRPr lang="en-GB" sz="1200" dirty="0"/>
          </a:p>
        </p:txBody>
      </p:sp>
      <p:sp>
        <p:nvSpPr>
          <p:cNvPr id="178" name="Rectangle 177"/>
          <p:cNvSpPr/>
          <p:nvPr/>
        </p:nvSpPr>
        <p:spPr>
          <a:xfrm>
            <a:off x="9420721" y="2860085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14’</a:t>
            </a:r>
            <a:endParaRPr lang="en-GB" sz="1400" dirty="0"/>
          </a:p>
        </p:txBody>
      </p:sp>
      <p:sp>
        <p:nvSpPr>
          <p:cNvPr id="179" name="Rectangle 178"/>
          <p:cNvSpPr/>
          <p:nvPr/>
        </p:nvSpPr>
        <p:spPr>
          <a:xfrm>
            <a:off x="5922568" y="3409973"/>
            <a:ext cx="900000" cy="2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tidak</a:t>
            </a:r>
            <a:endParaRPr lang="en-GB" sz="1400" dirty="0"/>
          </a:p>
        </p:txBody>
      </p:sp>
      <p:sp>
        <p:nvSpPr>
          <p:cNvPr id="180" name="Rectangle 179"/>
          <p:cNvSpPr/>
          <p:nvPr/>
        </p:nvSpPr>
        <p:spPr>
          <a:xfrm>
            <a:off x="7086168" y="3408647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CORE I7</a:t>
            </a:r>
            <a:endParaRPr lang="en-GB" sz="1400" dirty="0"/>
          </a:p>
        </p:txBody>
      </p:sp>
      <p:sp>
        <p:nvSpPr>
          <p:cNvPr id="181" name="Rectangle 180"/>
          <p:cNvSpPr/>
          <p:nvPr/>
        </p:nvSpPr>
        <p:spPr>
          <a:xfrm>
            <a:off x="8249768" y="3392831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/>
              <a:t>512GB SSD</a:t>
            </a:r>
            <a:endParaRPr lang="en-GB" sz="1200" dirty="0"/>
          </a:p>
        </p:txBody>
      </p:sp>
      <p:sp>
        <p:nvSpPr>
          <p:cNvPr id="182" name="Rectangle 181"/>
          <p:cNvSpPr/>
          <p:nvPr/>
        </p:nvSpPr>
        <p:spPr>
          <a:xfrm>
            <a:off x="9420721" y="3392831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14’</a:t>
            </a:r>
            <a:endParaRPr lang="en-GB" sz="1400" dirty="0"/>
          </a:p>
        </p:txBody>
      </p:sp>
      <p:sp>
        <p:nvSpPr>
          <p:cNvPr id="183" name="Rectangle 182"/>
          <p:cNvSpPr/>
          <p:nvPr/>
        </p:nvSpPr>
        <p:spPr>
          <a:xfrm>
            <a:off x="5922568" y="3944468"/>
            <a:ext cx="900000" cy="288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ya</a:t>
            </a:r>
            <a:endParaRPr lang="en-GB" sz="1400" dirty="0"/>
          </a:p>
        </p:txBody>
      </p:sp>
      <p:sp>
        <p:nvSpPr>
          <p:cNvPr id="184" name="Rectangle 183"/>
          <p:cNvSpPr/>
          <p:nvPr/>
        </p:nvSpPr>
        <p:spPr>
          <a:xfrm>
            <a:off x="7086168" y="3941393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CORE I5</a:t>
            </a:r>
            <a:endParaRPr lang="en-GB" sz="1400" dirty="0"/>
          </a:p>
        </p:txBody>
      </p:sp>
      <p:sp>
        <p:nvSpPr>
          <p:cNvPr id="185" name="Rectangle 184"/>
          <p:cNvSpPr/>
          <p:nvPr/>
        </p:nvSpPr>
        <p:spPr>
          <a:xfrm>
            <a:off x="8249768" y="3925577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/>
              <a:t>512GB SSD</a:t>
            </a:r>
            <a:endParaRPr lang="en-GB" sz="1200" dirty="0"/>
          </a:p>
        </p:txBody>
      </p:sp>
      <p:sp>
        <p:nvSpPr>
          <p:cNvPr id="186" name="Rectangle 185"/>
          <p:cNvSpPr/>
          <p:nvPr/>
        </p:nvSpPr>
        <p:spPr>
          <a:xfrm>
            <a:off x="9420721" y="3925577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14’</a:t>
            </a:r>
            <a:endParaRPr lang="en-GB" sz="1400" dirty="0"/>
          </a:p>
        </p:txBody>
      </p:sp>
      <p:sp>
        <p:nvSpPr>
          <p:cNvPr id="187" name="Rectangle 186"/>
          <p:cNvSpPr/>
          <p:nvPr/>
        </p:nvSpPr>
        <p:spPr>
          <a:xfrm>
            <a:off x="5922568" y="4418188"/>
            <a:ext cx="900000" cy="2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tidak</a:t>
            </a:r>
            <a:endParaRPr lang="en-GB" sz="1400" dirty="0"/>
          </a:p>
        </p:txBody>
      </p:sp>
      <p:sp>
        <p:nvSpPr>
          <p:cNvPr id="188" name="Rectangle 187"/>
          <p:cNvSpPr/>
          <p:nvPr/>
        </p:nvSpPr>
        <p:spPr>
          <a:xfrm>
            <a:off x="7086168" y="4414089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CORE I5</a:t>
            </a:r>
            <a:endParaRPr lang="en-GB" sz="1400" dirty="0"/>
          </a:p>
        </p:txBody>
      </p:sp>
      <p:sp>
        <p:nvSpPr>
          <p:cNvPr id="189" name="Rectangle 188"/>
          <p:cNvSpPr/>
          <p:nvPr/>
        </p:nvSpPr>
        <p:spPr>
          <a:xfrm>
            <a:off x="8249768" y="4398689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/>
              <a:t>512GB SSD</a:t>
            </a:r>
            <a:endParaRPr lang="en-GB" sz="1200" dirty="0"/>
          </a:p>
        </p:txBody>
      </p:sp>
      <p:sp>
        <p:nvSpPr>
          <p:cNvPr id="190" name="Rectangle 189"/>
          <p:cNvSpPr/>
          <p:nvPr/>
        </p:nvSpPr>
        <p:spPr>
          <a:xfrm>
            <a:off x="9420721" y="4398689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14’</a:t>
            </a:r>
            <a:endParaRPr lang="en-GB" sz="1400" dirty="0"/>
          </a:p>
        </p:txBody>
      </p:sp>
      <p:sp>
        <p:nvSpPr>
          <p:cNvPr id="191" name="Rectangle 190"/>
          <p:cNvSpPr/>
          <p:nvPr/>
        </p:nvSpPr>
        <p:spPr>
          <a:xfrm>
            <a:off x="5922568" y="4911880"/>
            <a:ext cx="900000" cy="288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ya</a:t>
            </a:r>
            <a:endParaRPr lang="en-GB" sz="1400" dirty="0"/>
          </a:p>
        </p:txBody>
      </p:sp>
      <p:sp>
        <p:nvSpPr>
          <p:cNvPr id="192" name="Rectangle 191"/>
          <p:cNvSpPr/>
          <p:nvPr/>
        </p:nvSpPr>
        <p:spPr>
          <a:xfrm>
            <a:off x="7086168" y="4907495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CORE I7</a:t>
            </a:r>
            <a:endParaRPr lang="en-GB" sz="1400" dirty="0"/>
          </a:p>
        </p:txBody>
      </p:sp>
      <p:sp>
        <p:nvSpPr>
          <p:cNvPr id="193" name="Rectangle 192"/>
          <p:cNvSpPr/>
          <p:nvPr/>
        </p:nvSpPr>
        <p:spPr>
          <a:xfrm>
            <a:off x="8249768" y="4891679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/>
              <a:t>1TB SSD</a:t>
            </a:r>
            <a:endParaRPr lang="en-GB" sz="1200" dirty="0"/>
          </a:p>
        </p:txBody>
      </p:sp>
      <p:sp>
        <p:nvSpPr>
          <p:cNvPr id="194" name="Rectangle 193"/>
          <p:cNvSpPr/>
          <p:nvPr/>
        </p:nvSpPr>
        <p:spPr>
          <a:xfrm>
            <a:off x="9420721" y="4891679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14’</a:t>
            </a:r>
            <a:endParaRPr lang="en-GB" sz="1400" dirty="0"/>
          </a:p>
        </p:txBody>
      </p:sp>
      <p:sp>
        <p:nvSpPr>
          <p:cNvPr id="195" name="Rectangle 194"/>
          <p:cNvSpPr/>
          <p:nvPr/>
        </p:nvSpPr>
        <p:spPr>
          <a:xfrm>
            <a:off x="5922568" y="5412797"/>
            <a:ext cx="900000" cy="2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tidak</a:t>
            </a:r>
            <a:endParaRPr lang="en-GB" sz="1400" dirty="0"/>
          </a:p>
        </p:txBody>
      </p:sp>
      <p:sp>
        <p:nvSpPr>
          <p:cNvPr id="196" name="Rectangle 195"/>
          <p:cNvSpPr/>
          <p:nvPr/>
        </p:nvSpPr>
        <p:spPr>
          <a:xfrm>
            <a:off x="7086168" y="5410008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CORE I5</a:t>
            </a:r>
            <a:endParaRPr lang="en-GB" sz="1400" dirty="0"/>
          </a:p>
        </p:txBody>
      </p:sp>
      <p:sp>
        <p:nvSpPr>
          <p:cNvPr id="197" name="Rectangle 196"/>
          <p:cNvSpPr/>
          <p:nvPr/>
        </p:nvSpPr>
        <p:spPr>
          <a:xfrm>
            <a:off x="8249768" y="5394608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/>
              <a:t>1TB SSD</a:t>
            </a:r>
            <a:endParaRPr lang="en-GB" sz="1200" dirty="0"/>
          </a:p>
        </p:txBody>
      </p:sp>
      <p:sp>
        <p:nvSpPr>
          <p:cNvPr id="198" name="Rectangle 197"/>
          <p:cNvSpPr/>
          <p:nvPr/>
        </p:nvSpPr>
        <p:spPr>
          <a:xfrm>
            <a:off x="9420721" y="5394608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14’</a:t>
            </a:r>
            <a:endParaRPr lang="en-GB" sz="1400" dirty="0"/>
          </a:p>
        </p:txBody>
      </p:sp>
      <p:sp>
        <p:nvSpPr>
          <p:cNvPr id="199" name="Rectangle 198"/>
          <p:cNvSpPr/>
          <p:nvPr/>
        </p:nvSpPr>
        <p:spPr>
          <a:xfrm>
            <a:off x="5922568" y="5906489"/>
            <a:ext cx="900000" cy="288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ya</a:t>
            </a:r>
            <a:endParaRPr lang="en-GB" sz="1400" dirty="0"/>
          </a:p>
        </p:txBody>
      </p:sp>
      <p:sp>
        <p:nvSpPr>
          <p:cNvPr id="200" name="Rectangle 199"/>
          <p:cNvSpPr/>
          <p:nvPr/>
        </p:nvSpPr>
        <p:spPr>
          <a:xfrm>
            <a:off x="7086168" y="5903414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AMD</a:t>
            </a:r>
            <a:endParaRPr lang="en-GB" sz="1400" dirty="0"/>
          </a:p>
        </p:txBody>
      </p:sp>
      <p:sp>
        <p:nvSpPr>
          <p:cNvPr id="201" name="Rectangle 200"/>
          <p:cNvSpPr/>
          <p:nvPr/>
        </p:nvSpPr>
        <p:spPr>
          <a:xfrm>
            <a:off x="8249768" y="5887598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100" dirty="0"/>
              <a:t>500GB HDD</a:t>
            </a:r>
            <a:endParaRPr lang="en-GB" sz="1100" dirty="0"/>
          </a:p>
        </p:txBody>
      </p:sp>
      <p:sp>
        <p:nvSpPr>
          <p:cNvPr id="202" name="Rectangle 201"/>
          <p:cNvSpPr/>
          <p:nvPr/>
        </p:nvSpPr>
        <p:spPr>
          <a:xfrm>
            <a:off x="9420721" y="5887598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14’</a:t>
            </a:r>
            <a:endParaRPr lang="en-GB" sz="1400" dirty="0"/>
          </a:p>
        </p:txBody>
      </p:sp>
      <p:sp>
        <p:nvSpPr>
          <p:cNvPr id="203" name="Rectangle 202"/>
          <p:cNvSpPr/>
          <p:nvPr/>
        </p:nvSpPr>
        <p:spPr>
          <a:xfrm>
            <a:off x="5922568" y="6387969"/>
            <a:ext cx="900000" cy="2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tidak</a:t>
            </a:r>
            <a:endParaRPr lang="en-GB" sz="1400" dirty="0"/>
          </a:p>
        </p:txBody>
      </p:sp>
      <p:sp>
        <p:nvSpPr>
          <p:cNvPr id="204" name="Rectangle 203"/>
          <p:cNvSpPr/>
          <p:nvPr/>
        </p:nvSpPr>
        <p:spPr>
          <a:xfrm>
            <a:off x="7086168" y="6386465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CORE I5</a:t>
            </a:r>
            <a:endParaRPr lang="en-GB" sz="1400" dirty="0"/>
          </a:p>
        </p:txBody>
      </p:sp>
      <p:sp>
        <p:nvSpPr>
          <p:cNvPr id="205" name="Rectangle 204"/>
          <p:cNvSpPr/>
          <p:nvPr/>
        </p:nvSpPr>
        <p:spPr>
          <a:xfrm>
            <a:off x="8257121" y="6349711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100" dirty="0"/>
              <a:t>500GB HDD</a:t>
            </a:r>
            <a:endParaRPr lang="en-GB" sz="1100" dirty="0"/>
          </a:p>
        </p:txBody>
      </p:sp>
      <p:sp>
        <p:nvSpPr>
          <p:cNvPr id="206" name="Rectangle 205"/>
          <p:cNvSpPr/>
          <p:nvPr/>
        </p:nvSpPr>
        <p:spPr>
          <a:xfrm>
            <a:off x="9420721" y="6375947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14’</a:t>
            </a:r>
            <a:endParaRPr lang="en-GB" sz="1400" dirty="0"/>
          </a:p>
        </p:txBody>
      </p:sp>
      <p:sp>
        <p:nvSpPr>
          <p:cNvPr id="235" name="Rectangle 234"/>
          <p:cNvSpPr/>
          <p:nvPr/>
        </p:nvSpPr>
        <p:spPr>
          <a:xfrm>
            <a:off x="10488071" y="424336"/>
            <a:ext cx="890482" cy="2836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400" dirty="0"/>
              <a:t>Ram </a:t>
            </a:r>
            <a:endParaRPr lang="en-GB" sz="1400" dirty="0"/>
          </a:p>
        </p:txBody>
      </p:sp>
      <p:sp>
        <p:nvSpPr>
          <p:cNvPr id="251" name="Rectangle 250">
            <a:hlinkClick r:id="rId2" action="ppaction://hlinkfile"/>
          </p:cNvPr>
          <p:cNvSpPr/>
          <p:nvPr/>
        </p:nvSpPr>
        <p:spPr>
          <a:xfrm>
            <a:off x="11688320" y="888144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4" name="Rectangle 253">
            <a:hlinkClick r:id="rId3" action="ppaction://hlinkfile"/>
          </p:cNvPr>
          <p:cNvSpPr/>
          <p:nvPr/>
        </p:nvSpPr>
        <p:spPr>
          <a:xfrm>
            <a:off x="11688320" y="1403253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</a:t>
            </a:r>
            <a:endParaRPr lang="en-GB" sz="1400" dirty="0"/>
          </a:p>
        </p:txBody>
      </p:sp>
      <p:sp>
        <p:nvSpPr>
          <p:cNvPr id="257" name="Rectangle 256">
            <a:hlinkClick r:id="rId4" action="ppaction://hlinkfile"/>
          </p:cNvPr>
          <p:cNvSpPr/>
          <p:nvPr/>
        </p:nvSpPr>
        <p:spPr>
          <a:xfrm>
            <a:off x="11688321" y="1908752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0" name="Rectangle 259">
            <a:hlinkClick r:id="rId5" action="ppaction://hlinkfile"/>
          </p:cNvPr>
          <p:cNvSpPr/>
          <p:nvPr/>
        </p:nvSpPr>
        <p:spPr>
          <a:xfrm>
            <a:off x="11703566" y="2345282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</a:t>
            </a:r>
            <a:endParaRPr lang="en-GB" sz="1400" dirty="0"/>
          </a:p>
        </p:txBody>
      </p:sp>
      <p:sp>
        <p:nvSpPr>
          <p:cNvPr id="263" name="Rectangle 262">
            <a:hlinkClick r:id="rId6" action="ppaction://hlinkfile"/>
          </p:cNvPr>
          <p:cNvSpPr/>
          <p:nvPr/>
        </p:nvSpPr>
        <p:spPr>
          <a:xfrm>
            <a:off x="11688320" y="2854356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6" name="Rectangle 265">
            <a:hlinkClick r:id="rId7" action="ppaction://hlinkfile"/>
          </p:cNvPr>
          <p:cNvSpPr/>
          <p:nvPr/>
        </p:nvSpPr>
        <p:spPr>
          <a:xfrm>
            <a:off x="11703954" y="3382687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</a:t>
            </a:r>
            <a:endParaRPr lang="en-GB" sz="1400" dirty="0"/>
          </a:p>
        </p:txBody>
      </p:sp>
      <p:sp>
        <p:nvSpPr>
          <p:cNvPr id="269" name="Rectangle 268">
            <a:hlinkClick r:id="rId6" action="ppaction://hlinkfile"/>
          </p:cNvPr>
          <p:cNvSpPr/>
          <p:nvPr/>
        </p:nvSpPr>
        <p:spPr>
          <a:xfrm>
            <a:off x="11703567" y="3990975"/>
            <a:ext cx="336034" cy="23841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369805D6-7058-4094-A699-DBC91AA29A51}"/>
              </a:ext>
            </a:extLst>
          </p:cNvPr>
          <p:cNvSpPr/>
          <p:nvPr/>
        </p:nvSpPr>
        <p:spPr>
          <a:xfrm>
            <a:off x="7110476" y="1958638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100" dirty="0"/>
              <a:t>CORE I5</a:t>
            </a:r>
            <a:endParaRPr lang="en-GB" sz="1100" dirty="0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D0186AAD-5FE8-4E69-9D8F-CC4E548A9F81}"/>
              </a:ext>
            </a:extLst>
          </p:cNvPr>
          <p:cNvSpPr/>
          <p:nvPr/>
        </p:nvSpPr>
        <p:spPr>
          <a:xfrm>
            <a:off x="2797036" y="3409935"/>
            <a:ext cx="900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cukup</a:t>
            </a:r>
            <a:r>
              <a:rPr lang="en-ID" sz="1400" dirty="0"/>
              <a:t> </a:t>
            </a:r>
            <a:endParaRPr lang="en-GB" sz="1400" dirty="0"/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20ED64BC-3571-41FC-8909-D3F370079CB0}"/>
              </a:ext>
            </a:extLst>
          </p:cNvPr>
          <p:cNvSpPr/>
          <p:nvPr/>
        </p:nvSpPr>
        <p:spPr>
          <a:xfrm>
            <a:off x="2802581" y="5590561"/>
            <a:ext cx="900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standar</a:t>
            </a:r>
            <a:r>
              <a:rPr lang="en-ID" sz="1400" dirty="0"/>
              <a:t> </a:t>
            </a:r>
            <a:endParaRPr lang="en-GB" sz="1400" dirty="0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F64C0518-0FFC-4740-9ABE-5E9FC1B3941D}"/>
              </a:ext>
            </a:extLst>
          </p:cNvPr>
          <p:cNvCxnSpPr>
            <a:stCxn id="9" idx="3"/>
            <a:endCxn id="12" idx="1"/>
          </p:cNvCxnSpPr>
          <p:nvPr/>
        </p:nvCxnSpPr>
        <p:spPr>
          <a:xfrm flipV="1">
            <a:off x="3702581" y="1237464"/>
            <a:ext cx="830336" cy="527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A69AA44C-D9E4-4952-85D3-7BC09CC08F71}"/>
              </a:ext>
            </a:extLst>
          </p:cNvPr>
          <p:cNvCxnSpPr>
            <a:stCxn id="9" idx="3"/>
            <a:endCxn id="13" idx="1"/>
          </p:cNvCxnSpPr>
          <p:nvPr/>
        </p:nvCxnSpPr>
        <p:spPr>
          <a:xfrm>
            <a:off x="3702581" y="1764752"/>
            <a:ext cx="839723" cy="511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FB82969-3318-4EC7-AC86-8765A58759C5}"/>
              </a:ext>
            </a:extLst>
          </p:cNvPr>
          <p:cNvCxnSpPr>
            <a:stCxn id="168" idx="3"/>
            <a:endCxn id="18" idx="1"/>
          </p:cNvCxnSpPr>
          <p:nvPr/>
        </p:nvCxnSpPr>
        <p:spPr>
          <a:xfrm flipV="1">
            <a:off x="3697036" y="3333413"/>
            <a:ext cx="768666" cy="220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2600D744-063E-413B-9BB5-736651D06D92}"/>
              </a:ext>
            </a:extLst>
          </p:cNvPr>
          <p:cNvCxnSpPr>
            <a:stCxn id="168" idx="3"/>
            <a:endCxn id="19" idx="1"/>
          </p:cNvCxnSpPr>
          <p:nvPr/>
        </p:nvCxnSpPr>
        <p:spPr>
          <a:xfrm>
            <a:off x="3697036" y="3553935"/>
            <a:ext cx="768666" cy="777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74FB5910-D0B6-415C-920A-2D356109E89F}"/>
              </a:ext>
            </a:extLst>
          </p:cNvPr>
          <p:cNvCxnSpPr>
            <a:stCxn id="4" idx="3"/>
            <a:endCxn id="9" idx="1"/>
          </p:cNvCxnSpPr>
          <p:nvPr/>
        </p:nvCxnSpPr>
        <p:spPr>
          <a:xfrm flipV="1">
            <a:off x="2240170" y="1764752"/>
            <a:ext cx="562411" cy="2007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D797602A-9AB5-4321-89A8-1B256E9D8450}"/>
              </a:ext>
            </a:extLst>
          </p:cNvPr>
          <p:cNvCxnSpPr>
            <a:stCxn id="4" idx="3"/>
            <a:endCxn id="168" idx="1"/>
          </p:cNvCxnSpPr>
          <p:nvPr/>
        </p:nvCxnSpPr>
        <p:spPr>
          <a:xfrm flipV="1">
            <a:off x="2240170" y="3553935"/>
            <a:ext cx="556866" cy="218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AD146141-9B12-43D3-BF9C-59D584BF94D6}"/>
              </a:ext>
            </a:extLst>
          </p:cNvPr>
          <p:cNvCxnSpPr>
            <a:stCxn id="4" idx="3"/>
            <a:endCxn id="207" idx="1"/>
          </p:cNvCxnSpPr>
          <p:nvPr/>
        </p:nvCxnSpPr>
        <p:spPr>
          <a:xfrm>
            <a:off x="2240170" y="3771972"/>
            <a:ext cx="562411" cy="1962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F99B828F-7124-4CDC-88F4-67391C6D0471}"/>
              </a:ext>
            </a:extLst>
          </p:cNvPr>
          <p:cNvCxnSpPr>
            <a:stCxn id="12" idx="3"/>
            <a:endCxn id="159" idx="1"/>
          </p:cNvCxnSpPr>
          <p:nvPr/>
        </p:nvCxnSpPr>
        <p:spPr>
          <a:xfrm flipV="1">
            <a:off x="5432917" y="1032144"/>
            <a:ext cx="489651" cy="205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4B6A31A6-2C95-41D4-9939-B2057C29DA7C}"/>
              </a:ext>
            </a:extLst>
          </p:cNvPr>
          <p:cNvCxnSpPr>
            <a:stCxn id="12" idx="3"/>
            <a:endCxn id="163" idx="1"/>
          </p:cNvCxnSpPr>
          <p:nvPr/>
        </p:nvCxnSpPr>
        <p:spPr>
          <a:xfrm>
            <a:off x="5432917" y="1237464"/>
            <a:ext cx="489651" cy="286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2CD4372-C2D2-4800-AE4A-1B09CF16D228}"/>
              </a:ext>
            </a:extLst>
          </p:cNvPr>
          <p:cNvCxnSpPr>
            <a:stCxn id="13" idx="3"/>
            <a:endCxn id="167" idx="1"/>
          </p:cNvCxnSpPr>
          <p:nvPr/>
        </p:nvCxnSpPr>
        <p:spPr>
          <a:xfrm flipV="1">
            <a:off x="5442304" y="2004328"/>
            <a:ext cx="480264" cy="271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A81E54CC-4179-46B9-891D-92A4F2F63E72}"/>
              </a:ext>
            </a:extLst>
          </p:cNvPr>
          <p:cNvCxnSpPr>
            <a:stCxn id="13" idx="3"/>
            <a:endCxn id="171" idx="1"/>
          </p:cNvCxnSpPr>
          <p:nvPr/>
        </p:nvCxnSpPr>
        <p:spPr>
          <a:xfrm>
            <a:off x="5442304" y="2276288"/>
            <a:ext cx="480264" cy="212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3B5EA776-A5BD-40F8-A575-76349CD87A76}"/>
              </a:ext>
            </a:extLst>
          </p:cNvPr>
          <p:cNvCxnSpPr>
            <a:stCxn id="18" idx="3"/>
            <a:endCxn id="175" idx="1"/>
          </p:cNvCxnSpPr>
          <p:nvPr/>
        </p:nvCxnSpPr>
        <p:spPr>
          <a:xfrm flipV="1">
            <a:off x="5365702" y="3023777"/>
            <a:ext cx="556866" cy="309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DAEDC602-385D-4A31-951E-DB129A8EB8A9}"/>
              </a:ext>
            </a:extLst>
          </p:cNvPr>
          <p:cNvCxnSpPr>
            <a:stCxn id="18" idx="3"/>
            <a:endCxn id="179" idx="1"/>
          </p:cNvCxnSpPr>
          <p:nvPr/>
        </p:nvCxnSpPr>
        <p:spPr>
          <a:xfrm>
            <a:off x="5365702" y="3333413"/>
            <a:ext cx="556866" cy="220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AF7E84D6-189B-4E01-8354-C792647CF2D0}"/>
              </a:ext>
            </a:extLst>
          </p:cNvPr>
          <p:cNvCxnSpPr>
            <a:stCxn id="19" idx="3"/>
            <a:endCxn id="183" idx="1"/>
          </p:cNvCxnSpPr>
          <p:nvPr/>
        </p:nvCxnSpPr>
        <p:spPr>
          <a:xfrm flipV="1">
            <a:off x="5365702" y="4088468"/>
            <a:ext cx="556866" cy="24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CAE61A40-7587-48AD-9B73-9E8FB97B6DC3}"/>
              </a:ext>
            </a:extLst>
          </p:cNvPr>
          <p:cNvCxnSpPr>
            <a:stCxn id="19" idx="3"/>
            <a:endCxn id="187" idx="1"/>
          </p:cNvCxnSpPr>
          <p:nvPr/>
        </p:nvCxnSpPr>
        <p:spPr>
          <a:xfrm>
            <a:off x="5365702" y="4331868"/>
            <a:ext cx="556866" cy="230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3D3C9734-C936-4110-8A86-D6296409BDA2}"/>
              </a:ext>
            </a:extLst>
          </p:cNvPr>
          <p:cNvCxnSpPr>
            <a:stCxn id="24" idx="3"/>
            <a:endCxn id="191" idx="1"/>
          </p:cNvCxnSpPr>
          <p:nvPr/>
        </p:nvCxnSpPr>
        <p:spPr>
          <a:xfrm flipV="1">
            <a:off x="5432917" y="5055880"/>
            <a:ext cx="489651" cy="269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18C3BCE9-B3D6-46AD-874B-E538F66340DD}"/>
              </a:ext>
            </a:extLst>
          </p:cNvPr>
          <p:cNvCxnSpPr>
            <a:stCxn id="24" idx="3"/>
            <a:endCxn id="195" idx="1"/>
          </p:cNvCxnSpPr>
          <p:nvPr/>
        </p:nvCxnSpPr>
        <p:spPr>
          <a:xfrm>
            <a:off x="5432917" y="5325431"/>
            <a:ext cx="489651" cy="231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A02051E7-6568-4BC9-B45F-9B2F13921286}"/>
              </a:ext>
            </a:extLst>
          </p:cNvPr>
          <p:cNvCxnSpPr>
            <a:stCxn id="27" idx="3"/>
            <a:endCxn id="199" idx="1"/>
          </p:cNvCxnSpPr>
          <p:nvPr/>
        </p:nvCxnSpPr>
        <p:spPr>
          <a:xfrm flipV="1">
            <a:off x="5478389" y="6050489"/>
            <a:ext cx="444179" cy="240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644BF835-56CE-4E34-B426-08E8FE78E61B}"/>
              </a:ext>
            </a:extLst>
          </p:cNvPr>
          <p:cNvCxnSpPr>
            <a:stCxn id="27" idx="3"/>
            <a:endCxn id="203" idx="1"/>
          </p:cNvCxnSpPr>
          <p:nvPr/>
        </p:nvCxnSpPr>
        <p:spPr>
          <a:xfrm>
            <a:off x="5478389" y="6290727"/>
            <a:ext cx="444179" cy="241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Rectangle 271">
            <a:extLst>
              <a:ext uri="{FF2B5EF4-FFF2-40B4-BE49-F238E27FC236}">
                <a16:creationId xmlns:a16="http://schemas.microsoft.com/office/drawing/2014/main" id="{8F0DD6F3-D78F-4429-9E8F-F459792407AC}"/>
              </a:ext>
            </a:extLst>
          </p:cNvPr>
          <p:cNvSpPr/>
          <p:nvPr/>
        </p:nvSpPr>
        <p:spPr>
          <a:xfrm>
            <a:off x="10488070" y="888144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16GB</a:t>
            </a:r>
            <a:endParaRPr lang="en-GB" sz="1400" dirty="0"/>
          </a:p>
        </p:txBody>
      </p:sp>
      <p:sp>
        <p:nvSpPr>
          <p:cNvPr id="274" name="Rectangle 273">
            <a:extLst>
              <a:ext uri="{FF2B5EF4-FFF2-40B4-BE49-F238E27FC236}">
                <a16:creationId xmlns:a16="http://schemas.microsoft.com/office/drawing/2014/main" id="{1FCB947E-08B6-49F6-A475-C96A18D3C558}"/>
              </a:ext>
            </a:extLst>
          </p:cNvPr>
          <p:cNvSpPr/>
          <p:nvPr/>
        </p:nvSpPr>
        <p:spPr>
          <a:xfrm>
            <a:off x="10478553" y="1397751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16GB</a:t>
            </a:r>
            <a:endParaRPr lang="en-GB" sz="1400" dirty="0"/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60624E93-3D8F-4CD5-B669-A5B40BEB8903}"/>
              </a:ext>
            </a:extLst>
          </p:cNvPr>
          <p:cNvSpPr/>
          <p:nvPr/>
        </p:nvSpPr>
        <p:spPr>
          <a:xfrm>
            <a:off x="10468742" y="1834407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8GB</a:t>
            </a:r>
            <a:endParaRPr lang="en-GB" sz="1400" dirty="0"/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A728AFC3-116E-412E-BCA9-EACD9532FF79}"/>
              </a:ext>
            </a:extLst>
          </p:cNvPr>
          <p:cNvSpPr/>
          <p:nvPr/>
        </p:nvSpPr>
        <p:spPr>
          <a:xfrm>
            <a:off x="10468742" y="2337336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8GB</a:t>
            </a:r>
            <a:endParaRPr lang="en-GB" sz="1400" dirty="0"/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9B6C9CB5-F5F1-497D-B22C-5C95EC6FBF49}"/>
              </a:ext>
            </a:extLst>
          </p:cNvPr>
          <p:cNvSpPr/>
          <p:nvPr/>
        </p:nvSpPr>
        <p:spPr>
          <a:xfrm>
            <a:off x="10487883" y="2878970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16GB</a:t>
            </a:r>
            <a:endParaRPr lang="en-GB" sz="1400" dirty="0"/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2066BCCF-952D-43C6-9230-FCDC304AE093}"/>
              </a:ext>
            </a:extLst>
          </p:cNvPr>
          <p:cNvSpPr/>
          <p:nvPr/>
        </p:nvSpPr>
        <p:spPr>
          <a:xfrm>
            <a:off x="10478553" y="3381899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16GB</a:t>
            </a:r>
            <a:endParaRPr lang="en-GB" sz="1400" dirty="0"/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878C7D71-2C3B-4304-B01D-1AA39C46DD4A}"/>
              </a:ext>
            </a:extLst>
          </p:cNvPr>
          <p:cNvSpPr/>
          <p:nvPr/>
        </p:nvSpPr>
        <p:spPr>
          <a:xfrm>
            <a:off x="10487883" y="3947786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8GB</a:t>
            </a:r>
            <a:endParaRPr lang="en-GB" sz="1400" dirty="0"/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E6B0B454-3145-40A2-A931-2E10FD16833D}"/>
              </a:ext>
            </a:extLst>
          </p:cNvPr>
          <p:cNvSpPr/>
          <p:nvPr/>
        </p:nvSpPr>
        <p:spPr>
          <a:xfrm>
            <a:off x="10478553" y="4426462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8GB’</a:t>
            </a:r>
            <a:endParaRPr lang="en-GB" sz="1400" dirty="0"/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FC9876C4-FACA-4A60-BB5A-31D76C056C79}"/>
              </a:ext>
            </a:extLst>
          </p:cNvPr>
          <p:cNvSpPr/>
          <p:nvPr/>
        </p:nvSpPr>
        <p:spPr>
          <a:xfrm>
            <a:off x="10466535" y="4872615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8GB</a:t>
            </a:r>
            <a:endParaRPr lang="en-GB" sz="1400" dirty="0"/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32D2AEA4-48EF-449B-A6B1-F5345A2DF161}"/>
              </a:ext>
            </a:extLst>
          </p:cNvPr>
          <p:cNvSpPr/>
          <p:nvPr/>
        </p:nvSpPr>
        <p:spPr>
          <a:xfrm>
            <a:off x="10466535" y="5383691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8GB</a:t>
            </a:r>
            <a:endParaRPr lang="en-GB" sz="1400" dirty="0"/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D896E5DE-043E-4CDF-904B-9809072BCAFF}"/>
              </a:ext>
            </a:extLst>
          </p:cNvPr>
          <p:cNvSpPr/>
          <p:nvPr/>
        </p:nvSpPr>
        <p:spPr>
          <a:xfrm>
            <a:off x="10487883" y="5825856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4GB</a:t>
            </a:r>
            <a:endParaRPr lang="en-GB" sz="1400" dirty="0"/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0A872B54-F83F-4035-8470-861D03BC7B97}"/>
              </a:ext>
            </a:extLst>
          </p:cNvPr>
          <p:cNvSpPr/>
          <p:nvPr/>
        </p:nvSpPr>
        <p:spPr>
          <a:xfrm>
            <a:off x="10478553" y="6331893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4GB</a:t>
            </a:r>
            <a:endParaRPr lang="en-GB" sz="1400" dirty="0"/>
          </a:p>
        </p:txBody>
      </p:sp>
      <p:sp>
        <p:nvSpPr>
          <p:cNvPr id="285" name="Rectangle 284">
            <a:hlinkClick r:id="rId8" action="ppaction://hlinkfile"/>
            <a:extLst>
              <a:ext uri="{FF2B5EF4-FFF2-40B4-BE49-F238E27FC236}">
                <a16:creationId xmlns:a16="http://schemas.microsoft.com/office/drawing/2014/main" id="{F96B6FFD-61B2-469C-B773-833B066C8840}"/>
              </a:ext>
            </a:extLst>
          </p:cNvPr>
          <p:cNvSpPr/>
          <p:nvPr/>
        </p:nvSpPr>
        <p:spPr>
          <a:xfrm>
            <a:off x="11703566" y="6290727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</a:t>
            </a:r>
            <a:endParaRPr lang="en-GB" sz="1400" dirty="0"/>
          </a:p>
        </p:txBody>
      </p:sp>
      <p:sp>
        <p:nvSpPr>
          <p:cNvPr id="286" name="Rectangle 285">
            <a:hlinkClick r:id="rId9" action="ppaction://hlinkfile"/>
            <a:extLst>
              <a:ext uri="{FF2B5EF4-FFF2-40B4-BE49-F238E27FC236}">
                <a16:creationId xmlns:a16="http://schemas.microsoft.com/office/drawing/2014/main" id="{C7C49124-2D35-4DA8-B4EC-B1BA674A8EED}"/>
              </a:ext>
            </a:extLst>
          </p:cNvPr>
          <p:cNvSpPr/>
          <p:nvPr/>
        </p:nvSpPr>
        <p:spPr>
          <a:xfrm>
            <a:off x="11703566" y="5354115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</a:t>
            </a:r>
            <a:endParaRPr lang="en-GB" sz="1400" dirty="0"/>
          </a:p>
        </p:txBody>
      </p:sp>
      <p:sp>
        <p:nvSpPr>
          <p:cNvPr id="287" name="Rectangle 286">
            <a:hlinkClick r:id="rId4" action="ppaction://hlinkfile"/>
            <a:extLst>
              <a:ext uri="{FF2B5EF4-FFF2-40B4-BE49-F238E27FC236}">
                <a16:creationId xmlns:a16="http://schemas.microsoft.com/office/drawing/2014/main" id="{1CD9E549-9257-43FC-AAA7-D61DBA95CF4F}"/>
              </a:ext>
            </a:extLst>
          </p:cNvPr>
          <p:cNvSpPr/>
          <p:nvPr/>
        </p:nvSpPr>
        <p:spPr>
          <a:xfrm>
            <a:off x="11693123" y="4464384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</a:t>
            </a:r>
            <a:endParaRPr lang="en-GB" sz="1400" dirty="0"/>
          </a:p>
        </p:txBody>
      </p:sp>
      <p:sp>
        <p:nvSpPr>
          <p:cNvPr id="288" name="Rectangle 287">
            <a:hlinkClick r:id="rId5" action="ppaction://hlinkfile"/>
            <a:extLst>
              <a:ext uri="{FF2B5EF4-FFF2-40B4-BE49-F238E27FC236}">
                <a16:creationId xmlns:a16="http://schemas.microsoft.com/office/drawing/2014/main" id="{F42526B6-44B1-4E13-85AA-4E538C63C257}"/>
              </a:ext>
            </a:extLst>
          </p:cNvPr>
          <p:cNvSpPr/>
          <p:nvPr/>
        </p:nvSpPr>
        <p:spPr>
          <a:xfrm>
            <a:off x="11710388" y="5824648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9" name="Rectangle 288">
            <a:hlinkClick r:id="rId9" action="ppaction://hlinkfile"/>
            <a:extLst>
              <a:ext uri="{FF2B5EF4-FFF2-40B4-BE49-F238E27FC236}">
                <a16:creationId xmlns:a16="http://schemas.microsoft.com/office/drawing/2014/main" id="{6A0390D6-4E2E-4D23-B9FD-7E2605A2E7BF}"/>
              </a:ext>
            </a:extLst>
          </p:cNvPr>
          <p:cNvSpPr/>
          <p:nvPr/>
        </p:nvSpPr>
        <p:spPr>
          <a:xfrm>
            <a:off x="11703566" y="4884430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BCE5B614-17AA-435E-A05A-85D56E5369AE}"/>
              </a:ext>
            </a:extLst>
          </p:cNvPr>
          <p:cNvSpPr/>
          <p:nvPr/>
        </p:nvSpPr>
        <p:spPr>
          <a:xfrm>
            <a:off x="11543200" y="427577"/>
            <a:ext cx="594811" cy="2815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link</a:t>
            </a:r>
          </a:p>
        </p:txBody>
      </p:sp>
    </p:spTree>
    <p:extLst>
      <p:ext uri="{BB962C8B-B14F-4D97-AF65-F5344CB8AC3E}">
        <p14:creationId xmlns:p14="http://schemas.microsoft.com/office/powerpoint/2010/main" val="2834756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6875" y="3434751"/>
            <a:ext cx="944862" cy="715618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/>
              <a:t>Professional</a:t>
            </a:r>
            <a:endParaRPr lang="en-GB" sz="1200" dirty="0"/>
          </a:p>
        </p:txBody>
      </p:sp>
      <p:sp>
        <p:nvSpPr>
          <p:cNvPr id="4" name="Rectangle 3"/>
          <p:cNvSpPr/>
          <p:nvPr/>
        </p:nvSpPr>
        <p:spPr>
          <a:xfrm>
            <a:off x="1340170" y="3627972"/>
            <a:ext cx="900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MUSIC</a:t>
            </a:r>
            <a:endParaRPr lang="en-GB" sz="1400" dirty="0"/>
          </a:p>
        </p:txBody>
      </p:sp>
      <p:sp>
        <p:nvSpPr>
          <p:cNvPr id="7" name="Rectangle 6"/>
          <p:cNvSpPr/>
          <p:nvPr/>
        </p:nvSpPr>
        <p:spPr>
          <a:xfrm>
            <a:off x="1524414" y="421811"/>
            <a:ext cx="900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fungsi</a:t>
            </a:r>
            <a:endParaRPr lang="en-GB" sz="1400" dirty="0"/>
          </a:p>
        </p:txBody>
      </p:sp>
      <p:sp>
        <p:nvSpPr>
          <p:cNvPr id="8" name="Rectangle 7"/>
          <p:cNvSpPr/>
          <p:nvPr/>
        </p:nvSpPr>
        <p:spPr>
          <a:xfrm>
            <a:off x="2956516" y="417853"/>
            <a:ext cx="1005884" cy="29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kecepatan</a:t>
            </a:r>
            <a:endParaRPr lang="en-GB" sz="1400" dirty="0"/>
          </a:p>
        </p:txBody>
      </p:sp>
      <p:sp>
        <p:nvSpPr>
          <p:cNvPr id="9" name="Rectangle 8"/>
          <p:cNvSpPr/>
          <p:nvPr/>
        </p:nvSpPr>
        <p:spPr>
          <a:xfrm>
            <a:off x="2802581" y="1620752"/>
            <a:ext cx="900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Paling </a:t>
            </a:r>
            <a:endParaRPr lang="en-GB" sz="1400" dirty="0"/>
          </a:p>
        </p:txBody>
      </p:sp>
      <p:sp>
        <p:nvSpPr>
          <p:cNvPr id="11" name="Rectangle 10"/>
          <p:cNvSpPr/>
          <p:nvPr/>
        </p:nvSpPr>
        <p:spPr>
          <a:xfrm>
            <a:off x="4532917" y="424336"/>
            <a:ext cx="900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memori</a:t>
            </a:r>
            <a:endParaRPr lang="en-GB" sz="1400" dirty="0"/>
          </a:p>
        </p:txBody>
      </p:sp>
      <p:sp>
        <p:nvSpPr>
          <p:cNvPr id="12" name="Rectangle 11"/>
          <p:cNvSpPr/>
          <p:nvPr/>
        </p:nvSpPr>
        <p:spPr>
          <a:xfrm>
            <a:off x="4532917" y="1093464"/>
            <a:ext cx="900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Ya</a:t>
            </a:r>
            <a:endParaRPr lang="en-GB" sz="1400" dirty="0"/>
          </a:p>
        </p:txBody>
      </p:sp>
      <p:sp>
        <p:nvSpPr>
          <p:cNvPr id="13" name="Rectangle 12"/>
          <p:cNvSpPr/>
          <p:nvPr/>
        </p:nvSpPr>
        <p:spPr>
          <a:xfrm>
            <a:off x="4542304" y="2132288"/>
            <a:ext cx="900000" cy="28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Tidak</a:t>
            </a:r>
            <a:endParaRPr lang="en-GB" sz="1400" dirty="0"/>
          </a:p>
        </p:txBody>
      </p:sp>
      <p:sp>
        <p:nvSpPr>
          <p:cNvPr id="18" name="Rectangle 17"/>
          <p:cNvSpPr/>
          <p:nvPr/>
        </p:nvSpPr>
        <p:spPr>
          <a:xfrm>
            <a:off x="4465702" y="3189413"/>
            <a:ext cx="900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Ya</a:t>
            </a:r>
            <a:endParaRPr lang="en-GB" sz="1400" dirty="0"/>
          </a:p>
        </p:txBody>
      </p:sp>
      <p:sp>
        <p:nvSpPr>
          <p:cNvPr id="19" name="Rectangle 18"/>
          <p:cNvSpPr/>
          <p:nvPr/>
        </p:nvSpPr>
        <p:spPr>
          <a:xfrm>
            <a:off x="4465702" y="4187868"/>
            <a:ext cx="900000" cy="28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Tidak</a:t>
            </a:r>
            <a:endParaRPr lang="en-GB" sz="1400" dirty="0"/>
          </a:p>
        </p:txBody>
      </p:sp>
      <p:sp>
        <p:nvSpPr>
          <p:cNvPr id="24" name="Rectangle 23"/>
          <p:cNvSpPr/>
          <p:nvPr/>
        </p:nvSpPr>
        <p:spPr>
          <a:xfrm>
            <a:off x="4532917" y="5181431"/>
            <a:ext cx="900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Ya</a:t>
            </a:r>
            <a:endParaRPr lang="en-GB" sz="1400" dirty="0"/>
          </a:p>
        </p:txBody>
      </p:sp>
      <p:sp>
        <p:nvSpPr>
          <p:cNvPr id="27" name="Rectangle 26"/>
          <p:cNvSpPr/>
          <p:nvPr/>
        </p:nvSpPr>
        <p:spPr>
          <a:xfrm>
            <a:off x="4578389" y="6146727"/>
            <a:ext cx="900000" cy="28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Tidak</a:t>
            </a:r>
            <a:endParaRPr lang="en-GB" sz="1400" dirty="0"/>
          </a:p>
        </p:txBody>
      </p:sp>
      <p:cxnSp>
        <p:nvCxnSpPr>
          <p:cNvPr id="54" name="Straight Arrow Connector 53"/>
          <p:cNvCxnSpPr>
            <a:cxnSpLocks/>
            <a:stCxn id="207" idx="3"/>
            <a:endCxn id="27" idx="1"/>
          </p:cNvCxnSpPr>
          <p:nvPr/>
        </p:nvCxnSpPr>
        <p:spPr>
          <a:xfrm>
            <a:off x="3702581" y="5734561"/>
            <a:ext cx="875808" cy="556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63" name="Straight Arrow Connector 62"/>
          <p:cNvCxnSpPr>
            <a:cxnSpLocks/>
            <a:stCxn id="207" idx="3"/>
            <a:endCxn id="24" idx="1"/>
          </p:cNvCxnSpPr>
          <p:nvPr/>
        </p:nvCxnSpPr>
        <p:spPr>
          <a:xfrm flipV="1">
            <a:off x="3702581" y="5325431"/>
            <a:ext cx="830336" cy="409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sp>
        <p:nvSpPr>
          <p:cNvPr id="122" name="Rectangle 121"/>
          <p:cNvSpPr/>
          <p:nvPr/>
        </p:nvSpPr>
        <p:spPr>
          <a:xfrm>
            <a:off x="5922568" y="417853"/>
            <a:ext cx="900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portbale</a:t>
            </a:r>
            <a:endParaRPr lang="en-GB" sz="1400" dirty="0"/>
          </a:p>
        </p:txBody>
      </p:sp>
      <p:sp>
        <p:nvSpPr>
          <p:cNvPr id="123" name="Rectangle 122"/>
          <p:cNvSpPr/>
          <p:nvPr/>
        </p:nvSpPr>
        <p:spPr>
          <a:xfrm>
            <a:off x="7088619" y="420014"/>
            <a:ext cx="900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400" dirty="0"/>
              <a:t>CPU</a:t>
            </a:r>
            <a:endParaRPr lang="en-GB" sz="1400" dirty="0"/>
          </a:p>
        </p:txBody>
      </p:sp>
      <p:sp>
        <p:nvSpPr>
          <p:cNvPr id="124" name="Rectangle 123"/>
          <p:cNvSpPr/>
          <p:nvPr/>
        </p:nvSpPr>
        <p:spPr>
          <a:xfrm>
            <a:off x="8254670" y="422175"/>
            <a:ext cx="900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400" dirty="0"/>
              <a:t>Memory</a:t>
            </a:r>
            <a:endParaRPr lang="en-GB" sz="1400" dirty="0"/>
          </a:p>
        </p:txBody>
      </p:sp>
      <p:sp>
        <p:nvSpPr>
          <p:cNvPr id="125" name="Rectangle 124"/>
          <p:cNvSpPr/>
          <p:nvPr/>
        </p:nvSpPr>
        <p:spPr>
          <a:xfrm>
            <a:off x="9420721" y="424336"/>
            <a:ext cx="900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Layar</a:t>
            </a:r>
            <a:endParaRPr lang="en-GB" sz="1400" dirty="0"/>
          </a:p>
        </p:txBody>
      </p:sp>
      <p:sp>
        <p:nvSpPr>
          <p:cNvPr id="159" name="Rectangle 158"/>
          <p:cNvSpPr/>
          <p:nvPr/>
        </p:nvSpPr>
        <p:spPr>
          <a:xfrm>
            <a:off x="5922568" y="888144"/>
            <a:ext cx="900000" cy="288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ya</a:t>
            </a:r>
            <a:endParaRPr lang="en-GB" sz="1400" dirty="0"/>
          </a:p>
        </p:txBody>
      </p:sp>
      <p:sp>
        <p:nvSpPr>
          <p:cNvPr id="160" name="Rectangle 159"/>
          <p:cNvSpPr/>
          <p:nvPr/>
        </p:nvSpPr>
        <p:spPr>
          <a:xfrm>
            <a:off x="7086168" y="888144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100" dirty="0"/>
              <a:t>CORE I7</a:t>
            </a:r>
            <a:endParaRPr lang="en-GB" sz="1100" dirty="0"/>
          </a:p>
        </p:txBody>
      </p:sp>
      <p:sp>
        <p:nvSpPr>
          <p:cNvPr id="161" name="Rectangle 160"/>
          <p:cNvSpPr/>
          <p:nvPr/>
        </p:nvSpPr>
        <p:spPr>
          <a:xfrm>
            <a:off x="8249768" y="888144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100" dirty="0"/>
              <a:t>512GB SSD</a:t>
            </a:r>
            <a:endParaRPr lang="en-GB" sz="1100" dirty="0"/>
          </a:p>
        </p:txBody>
      </p:sp>
      <p:sp>
        <p:nvSpPr>
          <p:cNvPr id="162" name="Rectangle 161"/>
          <p:cNvSpPr/>
          <p:nvPr/>
        </p:nvSpPr>
        <p:spPr>
          <a:xfrm>
            <a:off x="9420721" y="888144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14’</a:t>
            </a:r>
            <a:endParaRPr lang="en-GB" sz="1400" dirty="0"/>
          </a:p>
        </p:txBody>
      </p:sp>
      <p:sp>
        <p:nvSpPr>
          <p:cNvPr id="163" name="Rectangle 162"/>
          <p:cNvSpPr/>
          <p:nvPr/>
        </p:nvSpPr>
        <p:spPr>
          <a:xfrm>
            <a:off x="5922568" y="1380058"/>
            <a:ext cx="900000" cy="2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tidak</a:t>
            </a:r>
            <a:endParaRPr lang="en-GB" sz="1400" dirty="0"/>
          </a:p>
        </p:txBody>
      </p:sp>
      <p:sp>
        <p:nvSpPr>
          <p:cNvPr id="164" name="Rectangle 163"/>
          <p:cNvSpPr/>
          <p:nvPr/>
        </p:nvSpPr>
        <p:spPr>
          <a:xfrm>
            <a:off x="7086168" y="1380058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CORE I5</a:t>
            </a:r>
            <a:endParaRPr lang="en-GB" sz="1400" dirty="0"/>
          </a:p>
        </p:txBody>
      </p:sp>
      <p:sp>
        <p:nvSpPr>
          <p:cNvPr id="165" name="Rectangle 164"/>
          <p:cNvSpPr/>
          <p:nvPr/>
        </p:nvSpPr>
        <p:spPr>
          <a:xfrm>
            <a:off x="8249768" y="1380058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100" dirty="0"/>
              <a:t>512GB SSD</a:t>
            </a:r>
            <a:endParaRPr lang="en-GB" sz="1100" dirty="0"/>
          </a:p>
        </p:txBody>
      </p:sp>
      <p:sp>
        <p:nvSpPr>
          <p:cNvPr id="166" name="Rectangle 165"/>
          <p:cNvSpPr/>
          <p:nvPr/>
        </p:nvSpPr>
        <p:spPr>
          <a:xfrm>
            <a:off x="9420721" y="1380058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15’</a:t>
            </a:r>
            <a:endParaRPr lang="en-GB" sz="1400" dirty="0"/>
          </a:p>
        </p:txBody>
      </p:sp>
      <p:sp>
        <p:nvSpPr>
          <p:cNvPr id="167" name="Rectangle 166"/>
          <p:cNvSpPr/>
          <p:nvPr/>
        </p:nvSpPr>
        <p:spPr>
          <a:xfrm>
            <a:off x="5922568" y="1860328"/>
            <a:ext cx="900000" cy="288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ya</a:t>
            </a:r>
            <a:endParaRPr lang="en-GB" sz="1400" dirty="0"/>
          </a:p>
        </p:txBody>
      </p:sp>
      <p:sp>
        <p:nvSpPr>
          <p:cNvPr id="169" name="Rectangle 168"/>
          <p:cNvSpPr/>
          <p:nvPr/>
        </p:nvSpPr>
        <p:spPr>
          <a:xfrm>
            <a:off x="8249768" y="1844288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100" dirty="0"/>
              <a:t>256GB SSD</a:t>
            </a:r>
            <a:endParaRPr lang="en-GB" sz="1100" dirty="0"/>
          </a:p>
        </p:txBody>
      </p:sp>
      <p:sp>
        <p:nvSpPr>
          <p:cNvPr id="170" name="Rectangle 169"/>
          <p:cNvSpPr/>
          <p:nvPr/>
        </p:nvSpPr>
        <p:spPr>
          <a:xfrm>
            <a:off x="9420721" y="1844288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13.3’</a:t>
            </a:r>
            <a:endParaRPr lang="en-GB" sz="1400" dirty="0"/>
          </a:p>
        </p:txBody>
      </p:sp>
      <p:sp>
        <p:nvSpPr>
          <p:cNvPr id="171" name="Rectangle 170"/>
          <p:cNvSpPr/>
          <p:nvPr/>
        </p:nvSpPr>
        <p:spPr>
          <a:xfrm>
            <a:off x="5922568" y="2345282"/>
            <a:ext cx="900000" cy="2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tidak</a:t>
            </a:r>
            <a:endParaRPr lang="en-GB" sz="1400" dirty="0"/>
          </a:p>
        </p:txBody>
      </p:sp>
      <p:sp>
        <p:nvSpPr>
          <p:cNvPr id="172" name="Rectangle 171"/>
          <p:cNvSpPr/>
          <p:nvPr/>
        </p:nvSpPr>
        <p:spPr>
          <a:xfrm>
            <a:off x="7086168" y="2343155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AMD</a:t>
            </a:r>
            <a:endParaRPr lang="en-GB" sz="1400" dirty="0"/>
          </a:p>
        </p:txBody>
      </p:sp>
      <p:sp>
        <p:nvSpPr>
          <p:cNvPr id="173" name="Rectangle 172"/>
          <p:cNvSpPr/>
          <p:nvPr/>
        </p:nvSpPr>
        <p:spPr>
          <a:xfrm>
            <a:off x="8249768" y="2327339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100" dirty="0"/>
              <a:t>512GB SSD</a:t>
            </a:r>
            <a:endParaRPr lang="en-GB" sz="1100" dirty="0"/>
          </a:p>
        </p:txBody>
      </p:sp>
      <p:sp>
        <p:nvSpPr>
          <p:cNvPr id="174" name="Rectangle 173"/>
          <p:cNvSpPr/>
          <p:nvPr/>
        </p:nvSpPr>
        <p:spPr>
          <a:xfrm>
            <a:off x="9420721" y="2327339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14’</a:t>
            </a:r>
            <a:endParaRPr lang="en-GB" sz="1400" dirty="0"/>
          </a:p>
        </p:txBody>
      </p:sp>
      <p:sp>
        <p:nvSpPr>
          <p:cNvPr id="175" name="Rectangle 174"/>
          <p:cNvSpPr/>
          <p:nvPr/>
        </p:nvSpPr>
        <p:spPr>
          <a:xfrm>
            <a:off x="5922568" y="2879777"/>
            <a:ext cx="900000" cy="288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ya</a:t>
            </a:r>
            <a:endParaRPr lang="en-GB" sz="1400" dirty="0"/>
          </a:p>
        </p:txBody>
      </p:sp>
      <p:sp>
        <p:nvSpPr>
          <p:cNvPr id="176" name="Rectangle 175"/>
          <p:cNvSpPr/>
          <p:nvPr/>
        </p:nvSpPr>
        <p:spPr>
          <a:xfrm>
            <a:off x="7086168" y="2875901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CORE I7</a:t>
            </a:r>
            <a:endParaRPr lang="en-GB" sz="1400" dirty="0"/>
          </a:p>
        </p:txBody>
      </p:sp>
      <p:sp>
        <p:nvSpPr>
          <p:cNvPr id="177" name="Rectangle 176"/>
          <p:cNvSpPr/>
          <p:nvPr/>
        </p:nvSpPr>
        <p:spPr>
          <a:xfrm>
            <a:off x="8249768" y="2860085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/>
              <a:t>512GB SSD</a:t>
            </a:r>
            <a:endParaRPr lang="en-GB" sz="1200" dirty="0"/>
          </a:p>
        </p:txBody>
      </p:sp>
      <p:sp>
        <p:nvSpPr>
          <p:cNvPr id="178" name="Rectangle 177"/>
          <p:cNvSpPr/>
          <p:nvPr/>
        </p:nvSpPr>
        <p:spPr>
          <a:xfrm>
            <a:off x="9420721" y="2860085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14’</a:t>
            </a:r>
            <a:endParaRPr lang="en-GB" sz="1400" dirty="0"/>
          </a:p>
        </p:txBody>
      </p:sp>
      <p:sp>
        <p:nvSpPr>
          <p:cNvPr id="179" name="Rectangle 178"/>
          <p:cNvSpPr/>
          <p:nvPr/>
        </p:nvSpPr>
        <p:spPr>
          <a:xfrm>
            <a:off x="5922568" y="3409973"/>
            <a:ext cx="900000" cy="2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tidak</a:t>
            </a:r>
            <a:endParaRPr lang="en-GB" sz="1400" dirty="0"/>
          </a:p>
        </p:txBody>
      </p:sp>
      <p:sp>
        <p:nvSpPr>
          <p:cNvPr id="180" name="Rectangle 179"/>
          <p:cNvSpPr/>
          <p:nvPr/>
        </p:nvSpPr>
        <p:spPr>
          <a:xfrm>
            <a:off x="7086168" y="3408647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CORE I5</a:t>
            </a:r>
            <a:endParaRPr lang="en-GB" sz="1400" dirty="0"/>
          </a:p>
        </p:txBody>
      </p:sp>
      <p:sp>
        <p:nvSpPr>
          <p:cNvPr id="181" name="Rectangle 180"/>
          <p:cNvSpPr/>
          <p:nvPr/>
        </p:nvSpPr>
        <p:spPr>
          <a:xfrm>
            <a:off x="8249768" y="3392831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/>
              <a:t>512GB SSD</a:t>
            </a:r>
            <a:endParaRPr lang="en-GB" sz="1200" dirty="0"/>
          </a:p>
        </p:txBody>
      </p:sp>
      <p:sp>
        <p:nvSpPr>
          <p:cNvPr id="182" name="Rectangle 181"/>
          <p:cNvSpPr/>
          <p:nvPr/>
        </p:nvSpPr>
        <p:spPr>
          <a:xfrm>
            <a:off x="9420721" y="3392831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14’</a:t>
            </a:r>
            <a:endParaRPr lang="en-GB" sz="1400" dirty="0"/>
          </a:p>
        </p:txBody>
      </p:sp>
      <p:sp>
        <p:nvSpPr>
          <p:cNvPr id="183" name="Rectangle 182"/>
          <p:cNvSpPr/>
          <p:nvPr/>
        </p:nvSpPr>
        <p:spPr>
          <a:xfrm>
            <a:off x="5922568" y="3944468"/>
            <a:ext cx="900000" cy="288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ya</a:t>
            </a:r>
            <a:endParaRPr lang="en-GB" sz="1400" dirty="0"/>
          </a:p>
        </p:txBody>
      </p:sp>
      <p:sp>
        <p:nvSpPr>
          <p:cNvPr id="184" name="Rectangle 183"/>
          <p:cNvSpPr/>
          <p:nvPr/>
        </p:nvSpPr>
        <p:spPr>
          <a:xfrm>
            <a:off x="7086168" y="3941393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CORE I7</a:t>
            </a:r>
            <a:endParaRPr lang="en-GB" sz="1400" dirty="0"/>
          </a:p>
        </p:txBody>
      </p:sp>
      <p:sp>
        <p:nvSpPr>
          <p:cNvPr id="185" name="Rectangle 184"/>
          <p:cNvSpPr/>
          <p:nvPr/>
        </p:nvSpPr>
        <p:spPr>
          <a:xfrm>
            <a:off x="8249768" y="3925577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/>
              <a:t>1TB SSD</a:t>
            </a:r>
            <a:endParaRPr lang="en-GB" sz="1200" dirty="0"/>
          </a:p>
        </p:txBody>
      </p:sp>
      <p:sp>
        <p:nvSpPr>
          <p:cNvPr id="186" name="Rectangle 185"/>
          <p:cNvSpPr/>
          <p:nvPr/>
        </p:nvSpPr>
        <p:spPr>
          <a:xfrm>
            <a:off x="9420721" y="3925577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14’</a:t>
            </a:r>
            <a:endParaRPr lang="en-GB" sz="1400" dirty="0"/>
          </a:p>
        </p:txBody>
      </p:sp>
      <p:sp>
        <p:nvSpPr>
          <p:cNvPr id="187" name="Rectangle 186"/>
          <p:cNvSpPr/>
          <p:nvPr/>
        </p:nvSpPr>
        <p:spPr>
          <a:xfrm>
            <a:off x="5922568" y="4418188"/>
            <a:ext cx="900000" cy="2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tidak</a:t>
            </a:r>
            <a:endParaRPr lang="en-GB" sz="1400" dirty="0"/>
          </a:p>
        </p:txBody>
      </p:sp>
      <p:sp>
        <p:nvSpPr>
          <p:cNvPr id="188" name="Rectangle 187"/>
          <p:cNvSpPr/>
          <p:nvPr/>
        </p:nvSpPr>
        <p:spPr>
          <a:xfrm>
            <a:off x="7086168" y="4414089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CORE I7</a:t>
            </a:r>
            <a:endParaRPr lang="en-GB" sz="1400" dirty="0"/>
          </a:p>
        </p:txBody>
      </p:sp>
      <p:sp>
        <p:nvSpPr>
          <p:cNvPr id="189" name="Rectangle 188"/>
          <p:cNvSpPr/>
          <p:nvPr/>
        </p:nvSpPr>
        <p:spPr>
          <a:xfrm>
            <a:off x="8249768" y="4398689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/>
              <a:t>512GB SSD</a:t>
            </a:r>
            <a:endParaRPr lang="en-GB" sz="1200" dirty="0"/>
          </a:p>
        </p:txBody>
      </p:sp>
      <p:sp>
        <p:nvSpPr>
          <p:cNvPr id="190" name="Rectangle 189"/>
          <p:cNvSpPr/>
          <p:nvPr/>
        </p:nvSpPr>
        <p:spPr>
          <a:xfrm>
            <a:off x="9420721" y="4398689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15’6’</a:t>
            </a:r>
            <a:endParaRPr lang="en-GB" sz="1400" dirty="0"/>
          </a:p>
        </p:txBody>
      </p:sp>
      <p:sp>
        <p:nvSpPr>
          <p:cNvPr id="191" name="Rectangle 190"/>
          <p:cNvSpPr/>
          <p:nvPr/>
        </p:nvSpPr>
        <p:spPr>
          <a:xfrm>
            <a:off x="5922568" y="4911880"/>
            <a:ext cx="900000" cy="288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ya</a:t>
            </a:r>
            <a:endParaRPr lang="en-GB" sz="1400" dirty="0"/>
          </a:p>
        </p:txBody>
      </p:sp>
      <p:sp>
        <p:nvSpPr>
          <p:cNvPr id="192" name="Rectangle 191"/>
          <p:cNvSpPr/>
          <p:nvPr/>
        </p:nvSpPr>
        <p:spPr>
          <a:xfrm>
            <a:off x="7086168" y="4907495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CORE I7</a:t>
            </a:r>
            <a:endParaRPr lang="en-GB" sz="1400" dirty="0"/>
          </a:p>
        </p:txBody>
      </p:sp>
      <p:sp>
        <p:nvSpPr>
          <p:cNvPr id="193" name="Rectangle 192"/>
          <p:cNvSpPr/>
          <p:nvPr/>
        </p:nvSpPr>
        <p:spPr>
          <a:xfrm>
            <a:off x="8249768" y="4891679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/>
              <a:t>512GB SSD</a:t>
            </a:r>
            <a:endParaRPr lang="en-GB" sz="1200" dirty="0"/>
          </a:p>
        </p:txBody>
      </p:sp>
      <p:sp>
        <p:nvSpPr>
          <p:cNvPr id="194" name="Rectangle 193"/>
          <p:cNvSpPr/>
          <p:nvPr/>
        </p:nvSpPr>
        <p:spPr>
          <a:xfrm>
            <a:off x="9420721" y="4891679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14’</a:t>
            </a:r>
            <a:endParaRPr lang="en-GB" sz="1400" dirty="0"/>
          </a:p>
        </p:txBody>
      </p:sp>
      <p:sp>
        <p:nvSpPr>
          <p:cNvPr id="195" name="Rectangle 194"/>
          <p:cNvSpPr/>
          <p:nvPr/>
        </p:nvSpPr>
        <p:spPr>
          <a:xfrm>
            <a:off x="5922568" y="5412797"/>
            <a:ext cx="900000" cy="2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tidak</a:t>
            </a:r>
            <a:endParaRPr lang="en-GB" sz="1400" dirty="0"/>
          </a:p>
        </p:txBody>
      </p:sp>
      <p:sp>
        <p:nvSpPr>
          <p:cNvPr id="196" name="Rectangle 195"/>
          <p:cNvSpPr/>
          <p:nvPr/>
        </p:nvSpPr>
        <p:spPr>
          <a:xfrm>
            <a:off x="7086168" y="5410008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CORE I5</a:t>
            </a:r>
            <a:endParaRPr lang="en-GB" sz="1400" dirty="0"/>
          </a:p>
        </p:txBody>
      </p:sp>
      <p:sp>
        <p:nvSpPr>
          <p:cNvPr id="197" name="Rectangle 196"/>
          <p:cNvSpPr/>
          <p:nvPr/>
        </p:nvSpPr>
        <p:spPr>
          <a:xfrm>
            <a:off x="8249768" y="5394608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/>
              <a:t>512 SSD</a:t>
            </a:r>
            <a:endParaRPr lang="en-GB" sz="1200" dirty="0"/>
          </a:p>
        </p:txBody>
      </p:sp>
      <p:sp>
        <p:nvSpPr>
          <p:cNvPr id="198" name="Rectangle 197"/>
          <p:cNvSpPr/>
          <p:nvPr/>
        </p:nvSpPr>
        <p:spPr>
          <a:xfrm>
            <a:off x="9420721" y="5394608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14’</a:t>
            </a:r>
            <a:endParaRPr lang="en-GB" sz="1400" dirty="0"/>
          </a:p>
        </p:txBody>
      </p:sp>
      <p:sp>
        <p:nvSpPr>
          <p:cNvPr id="199" name="Rectangle 198"/>
          <p:cNvSpPr/>
          <p:nvPr/>
        </p:nvSpPr>
        <p:spPr>
          <a:xfrm>
            <a:off x="5922568" y="5906489"/>
            <a:ext cx="900000" cy="288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ya</a:t>
            </a:r>
            <a:endParaRPr lang="en-GB" sz="1400" dirty="0"/>
          </a:p>
        </p:txBody>
      </p:sp>
      <p:sp>
        <p:nvSpPr>
          <p:cNvPr id="200" name="Rectangle 199"/>
          <p:cNvSpPr/>
          <p:nvPr/>
        </p:nvSpPr>
        <p:spPr>
          <a:xfrm>
            <a:off x="7086168" y="5903414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800" dirty="0"/>
              <a:t>INTEL CLOREON</a:t>
            </a:r>
            <a:endParaRPr lang="en-GB" sz="800" dirty="0"/>
          </a:p>
        </p:txBody>
      </p:sp>
      <p:sp>
        <p:nvSpPr>
          <p:cNvPr id="201" name="Rectangle 200"/>
          <p:cNvSpPr/>
          <p:nvPr/>
        </p:nvSpPr>
        <p:spPr>
          <a:xfrm>
            <a:off x="8249768" y="5887598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100" dirty="0"/>
              <a:t>512GB HDD</a:t>
            </a:r>
            <a:endParaRPr lang="en-GB" sz="1100" dirty="0"/>
          </a:p>
        </p:txBody>
      </p:sp>
      <p:sp>
        <p:nvSpPr>
          <p:cNvPr id="202" name="Rectangle 201"/>
          <p:cNvSpPr/>
          <p:nvPr/>
        </p:nvSpPr>
        <p:spPr>
          <a:xfrm>
            <a:off x="9420721" y="5887598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11.6’</a:t>
            </a:r>
            <a:endParaRPr lang="en-GB" sz="1400" dirty="0"/>
          </a:p>
        </p:txBody>
      </p:sp>
      <p:sp>
        <p:nvSpPr>
          <p:cNvPr id="203" name="Rectangle 202"/>
          <p:cNvSpPr/>
          <p:nvPr/>
        </p:nvSpPr>
        <p:spPr>
          <a:xfrm>
            <a:off x="5922568" y="6387969"/>
            <a:ext cx="900000" cy="2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tidak</a:t>
            </a:r>
            <a:endParaRPr lang="en-GB" sz="1400" dirty="0"/>
          </a:p>
        </p:txBody>
      </p:sp>
      <p:sp>
        <p:nvSpPr>
          <p:cNvPr id="204" name="Rectangle 203"/>
          <p:cNvSpPr/>
          <p:nvPr/>
        </p:nvSpPr>
        <p:spPr>
          <a:xfrm>
            <a:off x="7086168" y="6386465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CORE I3</a:t>
            </a:r>
            <a:endParaRPr lang="en-GB" sz="1400" dirty="0"/>
          </a:p>
        </p:txBody>
      </p:sp>
      <p:sp>
        <p:nvSpPr>
          <p:cNvPr id="205" name="Rectangle 204"/>
          <p:cNvSpPr/>
          <p:nvPr/>
        </p:nvSpPr>
        <p:spPr>
          <a:xfrm>
            <a:off x="8257121" y="6349711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100" dirty="0"/>
              <a:t>512GB HDD</a:t>
            </a:r>
            <a:endParaRPr lang="en-GB" sz="1100" dirty="0"/>
          </a:p>
        </p:txBody>
      </p:sp>
      <p:sp>
        <p:nvSpPr>
          <p:cNvPr id="206" name="Rectangle 205"/>
          <p:cNvSpPr/>
          <p:nvPr/>
        </p:nvSpPr>
        <p:spPr>
          <a:xfrm>
            <a:off x="9420721" y="6375947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14’</a:t>
            </a:r>
            <a:endParaRPr lang="en-GB" sz="1400" dirty="0"/>
          </a:p>
        </p:txBody>
      </p:sp>
      <p:sp>
        <p:nvSpPr>
          <p:cNvPr id="235" name="Rectangle 234"/>
          <p:cNvSpPr/>
          <p:nvPr/>
        </p:nvSpPr>
        <p:spPr>
          <a:xfrm>
            <a:off x="10488071" y="424336"/>
            <a:ext cx="890482" cy="2836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400" dirty="0"/>
              <a:t>Ram </a:t>
            </a:r>
            <a:endParaRPr lang="en-GB" sz="1400" dirty="0"/>
          </a:p>
        </p:txBody>
      </p:sp>
      <p:sp>
        <p:nvSpPr>
          <p:cNvPr id="251" name="Rectangle 250">
            <a:hlinkClick r:id="rId2" action="ppaction://hlinkfile"/>
          </p:cNvPr>
          <p:cNvSpPr/>
          <p:nvPr/>
        </p:nvSpPr>
        <p:spPr>
          <a:xfrm>
            <a:off x="11688320" y="888144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4" name="Rectangle 253">
            <a:hlinkClick r:id="rId3" action="ppaction://hlinkfile"/>
          </p:cNvPr>
          <p:cNvSpPr/>
          <p:nvPr/>
        </p:nvSpPr>
        <p:spPr>
          <a:xfrm>
            <a:off x="11688320" y="1403253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</a:t>
            </a:r>
            <a:endParaRPr lang="en-GB" sz="1400" dirty="0"/>
          </a:p>
        </p:txBody>
      </p:sp>
      <p:sp>
        <p:nvSpPr>
          <p:cNvPr id="257" name="Rectangle 256">
            <a:hlinkClick r:id="rId4" action="ppaction://hlinkfile"/>
          </p:cNvPr>
          <p:cNvSpPr/>
          <p:nvPr/>
        </p:nvSpPr>
        <p:spPr>
          <a:xfrm>
            <a:off x="11688321" y="1908752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0" name="Rectangle 259">
            <a:hlinkClick r:id="rId5" action="ppaction://hlinkfile"/>
          </p:cNvPr>
          <p:cNvSpPr/>
          <p:nvPr/>
        </p:nvSpPr>
        <p:spPr>
          <a:xfrm>
            <a:off x="11703566" y="2345282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</a:t>
            </a:r>
            <a:endParaRPr lang="en-GB" sz="1400" dirty="0"/>
          </a:p>
        </p:txBody>
      </p:sp>
      <p:sp>
        <p:nvSpPr>
          <p:cNvPr id="263" name="Rectangle 262">
            <a:hlinkClick r:id="rId6" action="ppaction://hlinkfile"/>
          </p:cNvPr>
          <p:cNvSpPr/>
          <p:nvPr/>
        </p:nvSpPr>
        <p:spPr>
          <a:xfrm>
            <a:off x="11688320" y="2854356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6" name="Rectangle 265">
            <a:hlinkClick r:id="rId7" action="ppaction://hlinkfile"/>
          </p:cNvPr>
          <p:cNvSpPr/>
          <p:nvPr/>
        </p:nvSpPr>
        <p:spPr>
          <a:xfrm>
            <a:off x="11703954" y="3382687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</a:t>
            </a:r>
            <a:endParaRPr lang="en-GB" sz="1400" dirty="0"/>
          </a:p>
        </p:txBody>
      </p:sp>
      <p:sp>
        <p:nvSpPr>
          <p:cNvPr id="269" name="Rectangle 268">
            <a:hlinkClick r:id="rId8" action="ppaction://hlinkfile"/>
          </p:cNvPr>
          <p:cNvSpPr/>
          <p:nvPr/>
        </p:nvSpPr>
        <p:spPr>
          <a:xfrm>
            <a:off x="11703566" y="3990975"/>
            <a:ext cx="336034" cy="23841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369805D6-7058-4094-A699-DBC91AA29A51}"/>
              </a:ext>
            </a:extLst>
          </p:cNvPr>
          <p:cNvSpPr/>
          <p:nvPr/>
        </p:nvSpPr>
        <p:spPr>
          <a:xfrm>
            <a:off x="7110476" y="1958638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100" dirty="0"/>
              <a:t>CORE I5</a:t>
            </a:r>
            <a:endParaRPr lang="en-GB" sz="1100" dirty="0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D0186AAD-5FE8-4E69-9D8F-CC4E548A9F81}"/>
              </a:ext>
            </a:extLst>
          </p:cNvPr>
          <p:cNvSpPr/>
          <p:nvPr/>
        </p:nvSpPr>
        <p:spPr>
          <a:xfrm>
            <a:off x="2797036" y="3409935"/>
            <a:ext cx="900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cukup</a:t>
            </a:r>
            <a:r>
              <a:rPr lang="en-ID" sz="1400" dirty="0"/>
              <a:t> </a:t>
            </a:r>
            <a:endParaRPr lang="en-GB" sz="1400" dirty="0"/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20ED64BC-3571-41FC-8909-D3F370079CB0}"/>
              </a:ext>
            </a:extLst>
          </p:cNvPr>
          <p:cNvSpPr/>
          <p:nvPr/>
        </p:nvSpPr>
        <p:spPr>
          <a:xfrm>
            <a:off x="2802581" y="5590561"/>
            <a:ext cx="900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standar</a:t>
            </a:r>
            <a:r>
              <a:rPr lang="en-ID" sz="1400" dirty="0"/>
              <a:t> </a:t>
            </a:r>
            <a:endParaRPr lang="en-GB" sz="1400" dirty="0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F64C0518-0FFC-4740-9ABE-5E9FC1B3941D}"/>
              </a:ext>
            </a:extLst>
          </p:cNvPr>
          <p:cNvCxnSpPr>
            <a:stCxn id="9" idx="3"/>
            <a:endCxn id="12" idx="1"/>
          </p:cNvCxnSpPr>
          <p:nvPr/>
        </p:nvCxnSpPr>
        <p:spPr>
          <a:xfrm flipV="1">
            <a:off x="3702581" y="1237464"/>
            <a:ext cx="830336" cy="527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A69AA44C-D9E4-4952-85D3-7BC09CC08F71}"/>
              </a:ext>
            </a:extLst>
          </p:cNvPr>
          <p:cNvCxnSpPr>
            <a:stCxn id="9" idx="3"/>
            <a:endCxn id="13" idx="1"/>
          </p:cNvCxnSpPr>
          <p:nvPr/>
        </p:nvCxnSpPr>
        <p:spPr>
          <a:xfrm>
            <a:off x="3702581" y="1764752"/>
            <a:ext cx="839723" cy="511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FB82969-3318-4EC7-AC86-8765A58759C5}"/>
              </a:ext>
            </a:extLst>
          </p:cNvPr>
          <p:cNvCxnSpPr>
            <a:stCxn id="168" idx="3"/>
            <a:endCxn id="18" idx="1"/>
          </p:cNvCxnSpPr>
          <p:nvPr/>
        </p:nvCxnSpPr>
        <p:spPr>
          <a:xfrm flipV="1">
            <a:off x="3697036" y="3333413"/>
            <a:ext cx="768666" cy="220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2600D744-063E-413B-9BB5-736651D06D92}"/>
              </a:ext>
            </a:extLst>
          </p:cNvPr>
          <p:cNvCxnSpPr>
            <a:stCxn id="168" idx="3"/>
            <a:endCxn id="19" idx="1"/>
          </p:cNvCxnSpPr>
          <p:nvPr/>
        </p:nvCxnSpPr>
        <p:spPr>
          <a:xfrm>
            <a:off x="3697036" y="3553935"/>
            <a:ext cx="768666" cy="777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74FB5910-D0B6-415C-920A-2D356109E89F}"/>
              </a:ext>
            </a:extLst>
          </p:cNvPr>
          <p:cNvCxnSpPr>
            <a:stCxn id="4" idx="3"/>
            <a:endCxn id="9" idx="1"/>
          </p:cNvCxnSpPr>
          <p:nvPr/>
        </p:nvCxnSpPr>
        <p:spPr>
          <a:xfrm flipV="1">
            <a:off x="2240170" y="1764752"/>
            <a:ext cx="562411" cy="2007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D797602A-9AB5-4321-89A8-1B256E9D8450}"/>
              </a:ext>
            </a:extLst>
          </p:cNvPr>
          <p:cNvCxnSpPr>
            <a:stCxn id="4" idx="3"/>
            <a:endCxn id="168" idx="1"/>
          </p:cNvCxnSpPr>
          <p:nvPr/>
        </p:nvCxnSpPr>
        <p:spPr>
          <a:xfrm flipV="1">
            <a:off x="2240170" y="3553935"/>
            <a:ext cx="556866" cy="218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AD146141-9B12-43D3-BF9C-59D584BF94D6}"/>
              </a:ext>
            </a:extLst>
          </p:cNvPr>
          <p:cNvCxnSpPr>
            <a:stCxn id="4" idx="3"/>
            <a:endCxn id="207" idx="1"/>
          </p:cNvCxnSpPr>
          <p:nvPr/>
        </p:nvCxnSpPr>
        <p:spPr>
          <a:xfrm>
            <a:off x="2240170" y="3771972"/>
            <a:ext cx="562411" cy="1962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F99B828F-7124-4CDC-88F4-67391C6D0471}"/>
              </a:ext>
            </a:extLst>
          </p:cNvPr>
          <p:cNvCxnSpPr>
            <a:stCxn id="12" idx="3"/>
            <a:endCxn id="159" idx="1"/>
          </p:cNvCxnSpPr>
          <p:nvPr/>
        </p:nvCxnSpPr>
        <p:spPr>
          <a:xfrm flipV="1">
            <a:off x="5432917" y="1032144"/>
            <a:ext cx="489651" cy="205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4B6A31A6-2C95-41D4-9939-B2057C29DA7C}"/>
              </a:ext>
            </a:extLst>
          </p:cNvPr>
          <p:cNvCxnSpPr>
            <a:stCxn id="12" idx="3"/>
            <a:endCxn id="163" idx="1"/>
          </p:cNvCxnSpPr>
          <p:nvPr/>
        </p:nvCxnSpPr>
        <p:spPr>
          <a:xfrm>
            <a:off x="5432917" y="1237464"/>
            <a:ext cx="489651" cy="286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2CD4372-C2D2-4800-AE4A-1B09CF16D228}"/>
              </a:ext>
            </a:extLst>
          </p:cNvPr>
          <p:cNvCxnSpPr>
            <a:stCxn id="13" idx="3"/>
            <a:endCxn id="167" idx="1"/>
          </p:cNvCxnSpPr>
          <p:nvPr/>
        </p:nvCxnSpPr>
        <p:spPr>
          <a:xfrm flipV="1">
            <a:off x="5442304" y="2004328"/>
            <a:ext cx="480264" cy="271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A81E54CC-4179-46B9-891D-92A4F2F63E72}"/>
              </a:ext>
            </a:extLst>
          </p:cNvPr>
          <p:cNvCxnSpPr>
            <a:stCxn id="13" idx="3"/>
            <a:endCxn id="171" idx="1"/>
          </p:cNvCxnSpPr>
          <p:nvPr/>
        </p:nvCxnSpPr>
        <p:spPr>
          <a:xfrm>
            <a:off x="5442304" y="2276288"/>
            <a:ext cx="480264" cy="212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3B5EA776-A5BD-40F8-A575-76349CD87A76}"/>
              </a:ext>
            </a:extLst>
          </p:cNvPr>
          <p:cNvCxnSpPr>
            <a:stCxn id="18" idx="3"/>
            <a:endCxn id="175" idx="1"/>
          </p:cNvCxnSpPr>
          <p:nvPr/>
        </p:nvCxnSpPr>
        <p:spPr>
          <a:xfrm flipV="1">
            <a:off x="5365702" y="3023777"/>
            <a:ext cx="556866" cy="309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DAEDC602-385D-4A31-951E-DB129A8EB8A9}"/>
              </a:ext>
            </a:extLst>
          </p:cNvPr>
          <p:cNvCxnSpPr>
            <a:stCxn id="18" idx="3"/>
            <a:endCxn id="179" idx="1"/>
          </p:cNvCxnSpPr>
          <p:nvPr/>
        </p:nvCxnSpPr>
        <p:spPr>
          <a:xfrm>
            <a:off x="5365702" y="3333413"/>
            <a:ext cx="556866" cy="220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AF7E84D6-189B-4E01-8354-C792647CF2D0}"/>
              </a:ext>
            </a:extLst>
          </p:cNvPr>
          <p:cNvCxnSpPr>
            <a:stCxn id="19" idx="3"/>
            <a:endCxn id="183" idx="1"/>
          </p:cNvCxnSpPr>
          <p:nvPr/>
        </p:nvCxnSpPr>
        <p:spPr>
          <a:xfrm flipV="1">
            <a:off x="5365702" y="4088468"/>
            <a:ext cx="556866" cy="24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CAE61A40-7587-48AD-9B73-9E8FB97B6DC3}"/>
              </a:ext>
            </a:extLst>
          </p:cNvPr>
          <p:cNvCxnSpPr>
            <a:stCxn id="19" idx="3"/>
            <a:endCxn id="187" idx="1"/>
          </p:cNvCxnSpPr>
          <p:nvPr/>
        </p:nvCxnSpPr>
        <p:spPr>
          <a:xfrm>
            <a:off x="5365702" y="4331868"/>
            <a:ext cx="556866" cy="230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3D3C9734-C936-4110-8A86-D6296409BDA2}"/>
              </a:ext>
            </a:extLst>
          </p:cNvPr>
          <p:cNvCxnSpPr>
            <a:stCxn id="24" idx="3"/>
            <a:endCxn id="191" idx="1"/>
          </p:cNvCxnSpPr>
          <p:nvPr/>
        </p:nvCxnSpPr>
        <p:spPr>
          <a:xfrm flipV="1">
            <a:off x="5432917" y="5055880"/>
            <a:ext cx="489651" cy="269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18C3BCE9-B3D6-46AD-874B-E538F66340DD}"/>
              </a:ext>
            </a:extLst>
          </p:cNvPr>
          <p:cNvCxnSpPr>
            <a:stCxn id="24" idx="3"/>
            <a:endCxn id="195" idx="1"/>
          </p:cNvCxnSpPr>
          <p:nvPr/>
        </p:nvCxnSpPr>
        <p:spPr>
          <a:xfrm>
            <a:off x="5432917" y="5325431"/>
            <a:ext cx="489651" cy="231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A02051E7-6568-4BC9-B45F-9B2F13921286}"/>
              </a:ext>
            </a:extLst>
          </p:cNvPr>
          <p:cNvCxnSpPr>
            <a:stCxn id="27" idx="3"/>
            <a:endCxn id="199" idx="1"/>
          </p:cNvCxnSpPr>
          <p:nvPr/>
        </p:nvCxnSpPr>
        <p:spPr>
          <a:xfrm flipV="1">
            <a:off x="5478389" y="6050489"/>
            <a:ext cx="444179" cy="240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644BF835-56CE-4E34-B426-08E8FE78E61B}"/>
              </a:ext>
            </a:extLst>
          </p:cNvPr>
          <p:cNvCxnSpPr>
            <a:stCxn id="27" idx="3"/>
            <a:endCxn id="203" idx="1"/>
          </p:cNvCxnSpPr>
          <p:nvPr/>
        </p:nvCxnSpPr>
        <p:spPr>
          <a:xfrm>
            <a:off x="5478389" y="6290727"/>
            <a:ext cx="444179" cy="241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Rectangle 271">
            <a:extLst>
              <a:ext uri="{FF2B5EF4-FFF2-40B4-BE49-F238E27FC236}">
                <a16:creationId xmlns:a16="http://schemas.microsoft.com/office/drawing/2014/main" id="{8F0DD6F3-D78F-4429-9E8F-F459792407AC}"/>
              </a:ext>
            </a:extLst>
          </p:cNvPr>
          <p:cNvSpPr/>
          <p:nvPr/>
        </p:nvSpPr>
        <p:spPr>
          <a:xfrm>
            <a:off x="10488070" y="888144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16GB</a:t>
            </a:r>
            <a:endParaRPr lang="en-GB" sz="1400" dirty="0"/>
          </a:p>
        </p:txBody>
      </p:sp>
      <p:sp>
        <p:nvSpPr>
          <p:cNvPr id="274" name="Rectangle 273">
            <a:extLst>
              <a:ext uri="{FF2B5EF4-FFF2-40B4-BE49-F238E27FC236}">
                <a16:creationId xmlns:a16="http://schemas.microsoft.com/office/drawing/2014/main" id="{1FCB947E-08B6-49F6-A475-C96A18D3C558}"/>
              </a:ext>
            </a:extLst>
          </p:cNvPr>
          <p:cNvSpPr/>
          <p:nvPr/>
        </p:nvSpPr>
        <p:spPr>
          <a:xfrm>
            <a:off x="10478553" y="1397751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16GB</a:t>
            </a:r>
            <a:endParaRPr lang="en-GB" sz="1400" dirty="0"/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60624E93-3D8F-4CD5-B669-A5B40BEB8903}"/>
              </a:ext>
            </a:extLst>
          </p:cNvPr>
          <p:cNvSpPr/>
          <p:nvPr/>
        </p:nvSpPr>
        <p:spPr>
          <a:xfrm>
            <a:off x="10466535" y="1828990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8GB</a:t>
            </a:r>
            <a:endParaRPr lang="en-GB" sz="1400" dirty="0"/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A728AFC3-116E-412E-BCA9-EACD9532FF79}"/>
              </a:ext>
            </a:extLst>
          </p:cNvPr>
          <p:cNvSpPr/>
          <p:nvPr/>
        </p:nvSpPr>
        <p:spPr>
          <a:xfrm>
            <a:off x="10468742" y="2337336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8GB</a:t>
            </a:r>
            <a:endParaRPr lang="en-GB" sz="1400" dirty="0"/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9B6C9CB5-F5F1-497D-B22C-5C95EC6FBF49}"/>
              </a:ext>
            </a:extLst>
          </p:cNvPr>
          <p:cNvSpPr/>
          <p:nvPr/>
        </p:nvSpPr>
        <p:spPr>
          <a:xfrm>
            <a:off x="10487883" y="2878970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16GB</a:t>
            </a:r>
            <a:endParaRPr lang="en-GB" sz="1400" dirty="0"/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2066BCCF-952D-43C6-9230-FCDC304AE093}"/>
              </a:ext>
            </a:extLst>
          </p:cNvPr>
          <p:cNvSpPr/>
          <p:nvPr/>
        </p:nvSpPr>
        <p:spPr>
          <a:xfrm>
            <a:off x="10478553" y="3381899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16GB</a:t>
            </a:r>
            <a:endParaRPr lang="en-GB" sz="1400" dirty="0"/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878C7D71-2C3B-4304-B01D-1AA39C46DD4A}"/>
              </a:ext>
            </a:extLst>
          </p:cNvPr>
          <p:cNvSpPr/>
          <p:nvPr/>
        </p:nvSpPr>
        <p:spPr>
          <a:xfrm>
            <a:off x="10487883" y="3947786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8GB</a:t>
            </a:r>
            <a:endParaRPr lang="en-GB" sz="1400" dirty="0"/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E6B0B454-3145-40A2-A931-2E10FD16833D}"/>
              </a:ext>
            </a:extLst>
          </p:cNvPr>
          <p:cNvSpPr/>
          <p:nvPr/>
        </p:nvSpPr>
        <p:spPr>
          <a:xfrm>
            <a:off x="10478553" y="4426462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8GB’</a:t>
            </a:r>
            <a:endParaRPr lang="en-GB" sz="1400" dirty="0"/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FC9876C4-FACA-4A60-BB5A-31D76C056C79}"/>
              </a:ext>
            </a:extLst>
          </p:cNvPr>
          <p:cNvSpPr/>
          <p:nvPr/>
        </p:nvSpPr>
        <p:spPr>
          <a:xfrm>
            <a:off x="10466535" y="4872615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16GB</a:t>
            </a:r>
            <a:endParaRPr lang="en-GB" sz="1400" dirty="0"/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32D2AEA4-48EF-449B-A6B1-F5345A2DF161}"/>
              </a:ext>
            </a:extLst>
          </p:cNvPr>
          <p:cNvSpPr/>
          <p:nvPr/>
        </p:nvSpPr>
        <p:spPr>
          <a:xfrm>
            <a:off x="10466535" y="5383691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8GB</a:t>
            </a:r>
            <a:endParaRPr lang="en-GB" sz="1400" dirty="0"/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D896E5DE-043E-4CDF-904B-9809072BCAFF}"/>
              </a:ext>
            </a:extLst>
          </p:cNvPr>
          <p:cNvSpPr/>
          <p:nvPr/>
        </p:nvSpPr>
        <p:spPr>
          <a:xfrm>
            <a:off x="10487883" y="5825856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4GB</a:t>
            </a:r>
            <a:endParaRPr lang="en-GB" sz="1400" dirty="0"/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0A872B54-F83F-4035-8470-861D03BC7B97}"/>
              </a:ext>
            </a:extLst>
          </p:cNvPr>
          <p:cNvSpPr/>
          <p:nvPr/>
        </p:nvSpPr>
        <p:spPr>
          <a:xfrm>
            <a:off x="10478553" y="6331893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4GB</a:t>
            </a:r>
            <a:endParaRPr lang="en-GB" sz="1400" dirty="0"/>
          </a:p>
        </p:txBody>
      </p:sp>
      <p:sp>
        <p:nvSpPr>
          <p:cNvPr id="285" name="Rectangle 284">
            <a:hlinkClick r:id="rId9" action="ppaction://hlinkfile"/>
            <a:extLst>
              <a:ext uri="{FF2B5EF4-FFF2-40B4-BE49-F238E27FC236}">
                <a16:creationId xmlns:a16="http://schemas.microsoft.com/office/drawing/2014/main" id="{F96B6FFD-61B2-469C-B773-833B066C8840}"/>
              </a:ext>
            </a:extLst>
          </p:cNvPr>
          <p:cNvSpPr/>
          <p:nvPr/>
        </p:nvSpPr>
        <p:spPr>
          <a:xfrm>
            <a:off x="11703566" y="6290727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</a:t>
            </a:r>
            <a:endParaRPr lang="en-GB" sz="1400" dirty="0"/>
          </a:p>
        </p:txBody>
      </p:sp>
      <p:sp>
        <p:nvSpPr>
          <p:cNvPr id="286" name="Rectangle 285">
            <a:hlinkClick r:id="rId6" action="ppaction://hlinkfile"/>
            <a:extLst>
              <a:ext uri="{FF2B5EF4-FFF2-40B4-BE49-F238E27FC236}">
                <a16:creationId xmlns:a16="http://schemas.microsoft.com/office/drawing/2014/main" id="{C7C49124-2D35-4DA8-B4EC-B1BA674A8EED}"/>
              </a:ext>
            </a:extLst>
          </p:cNvPr>
          <p:cNvSpPr/>
          <p:nvPr/>
        </p:nvSpPr>
        <p:spPr>
          <a:xfrm>
            <a:off x="11703566" y="5355228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</a:t>
            </a:r>
            <a:endParaRPr lang="en-GB" sz="1400" dirty="0"/>
          </a:p>
        </p:txBody>
      </p:sp>
      <p:sp>
        <p:nvSpPr>
          <p:cNvPr id="287" name="Rectangle 286">
            <a:hlinkClick r:id="rId10" action="ppaction://hlinkfile"/>
            <a:extLst>
              <a:ext uri="{FF2B5EF4-FFF2-40B4-BE49-F238E27FC236}">
                <a16:creationId xmlns:a16="http://schemas.microsoft.com/office/drawing/2014/main" id="{1CD9E549-9257-43FC-AAA7-D61DBA95CF4F}"/>
              </a:ext>
            </a:extLst>
          </p:cNvPr>
          <p:cNvSpPr/>
          <p:nvPr/>
        </p:nvSpPr>
        <p:spPr>
          <a:xfrm>
            <a:off x="11693123" y="4464384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</a:t>
            </a:r>
            <a:endParaRPr lang="en-GB" sz="1400" dirty="0"/>
          </a:p>
        </p:txBody>
      </p:sp>
      <p:sp>
        <p:nvSpPr>
          <p:cNvPr id="288" name="Rectangle 287">
            <a:hlinkClick r:id="rId11" action="ppaction://hlinkfile"/>
            <a:extLst>
              <a:ext uri="{FF2B5EF4-FFF2-40B4-BE49-F238E27FC236}">
                <a16:creationId xmlns:a16="http://schemas.microsoft.com/office/drawing/2014/main" id="{F42526B6-44B1-4E13-85AA-4E538C63C257}"/>
              </a:ext>
            </a:extLst>
          </p:cNvPr>
          <p:cNvSpPr/>
          <p:nvPr/>
        </p:nvSpPr>
        <p:spPr>
          <a:xfrm>
            <a:off x="11714515" y="5823506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9" name="Rectangle 288">
            <a:hlinkClick r:id="rId12" action="ppaction://hlinkfile"/>
            <a:extLst>
              <a:ext uri="{FF2B5EF4-FFF2-40B4-BE49-F238E27FC236}">
                <a16:creationId xmlns:a16="http://schemas.microsoft.com/office/drawing/2014/main" id="{6A0390D6-4E2E-4D23-B9FD-7E2605A2E7BF}"/>
              </a:ext>
            </a:extLst>
          </p:cNvPr>
          <p:cNvSpPr/>
          <p:nvPr/>
        </p:nvSpPr>
        <p:spPr>
          <a:xfrm>
            <a:off x="11703566" y="4885809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BCE5B614-17AA-435E-A05A-85D56E5369AE}"/>
              </a:ext>
            </a:extLst>
          </p:cNvPr>
          <p:cNvSpPr/>
          <p:nvPr/>
        </p:nvSpPr>
        <p:spPr>
          <a:xfrm>
            <a:off x="11543200" y="427577"/>
            <a:ext cx="594811" cy="2815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link</a:t>
            </a:r>
          </a:p>
        </p:txBody>
      </p:sp>
    </p:spTree>
    <p:extLst>
      <p:ext uri="{BB962C8B-B14F-4D97-AF65-F5344CB8AC3E}">
        <p14:creationId xmlns:p14="http://schemas.microsoft.com/office/powerpoint/2010/main" val="891710510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3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819</TotalTime>
  <Words>685</Words>
  <Application>Microsoft Office PowerPoint</Application>
  <PresentationFormat>Widescreen</PresentationFormat>
  <Paragraphs>510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Trebuchet MS</vt:lpstr>
      <vt:lpstr>Tw Cen MT</vt:lpstr>
      <vt:lpstr>Office Theme</vt:lpstr>
      <vt:lpstr>Circuit</vt:lpstr>
      <vt:lpstr>Celestial</vt:lpstr>
      <vt:lpstr>Rekomendasi Laptop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malamo</dc:creator>
  <cp:lastModifiedBy>michael malamo</cp:lastModifiedBy>
  <cp:revision>47</cp:revision>
  <dcterms:created xsi:type="dcterms:W3CDTF">2020-12-11T12:42:31Z</dcterms:created>
  <dcterms:modified xsi:type="dcterms:W3CDTF">2020-12-15T12:43:09Z</dcterms:modified>
</cp:coreProperties>
</file>