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8" r:id="rId4"/>
    <p:sldId id="260" r:id="rId5"/>
    <p:sldId id="257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2F"/>
    <a:srgbClr val="F88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1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1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43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1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4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3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6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93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7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7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9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0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69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32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48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30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45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47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19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78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64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7675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52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521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709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92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99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03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744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33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8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432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06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594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308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660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63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14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ASUS%20ZenBook%2014%20UX433FLC.jpg" TargetMode="External"/><Relationship Id="rId3" Type="http://schemas.openxmlformats.org/officeDocument/2006/relationships/hyperlink" Target="../img/data-laptop/Lenovo%20Ideapad%20320.jpg" TargetMode="External"/><Relationship Id="rId7" Type="http://schemas.openxmlformats.org/officeDocument/2006/relationships/hyperlink" Target="../img/data-laptop/Aspire%203%20Slim%20(A314-22).png" TargetMode="External"/><Relationship Id="rId2" Type="http://schemas.openxmlformats.org/officeDocument/2006/relationships/hyperlink" Target="../img/data-laptop/ASUS%20Laptop%20E203MAH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Swift%203%20(SF314-42).png" TargetMode="External"/><Relationship Id="rId11" Type="http://schemas.openxmlformats.org/officeDocument/2006/relationships/hyperlink" Target="../img/data-laptop/HP%20Pavilion%20Gaming%20Laptop%2015-ec1071AX.webp" TargetMode="External"/><Relationship Id="rId5" Type="http://schemas.openxmlformats.org/officeDocument/2006/relationships/hyperlink" Target="../img/data-laptop/ASUS%20VivoBook%20S14%20S430FN.jpg" TargetMode="External"/><Relationship Id="rId10" Type="http://schemas.openxmlformats.org/officeDocument/2006/relationships/hyperlink" Target="../img/data-laptop/HP%20Pavilion%20x360%20-%2014-dh1055tx.webp" TargetMode="External"/><Relationship Id="rId4" Type="http://schemas.openxmlformats.org/officeDocument/2006/relationships/hyperlink" Target="../img/data-laptop/Lenovo%20IDEAPAD%20300.jpg" TargetMode="External"/><Relationship Id="rId9" Type="http://schemas.openxmlformats.org/officeDocument/2006/relationships/hyperlink" Target="../img/data-laptop/Helios%20300%20(PH315-53)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20.jpg" TargetMode="External"/><Relationship Id="rId3" Type="http://schemas.openxmlformats.org/officeDocument/2006/relationships/hyperlink" Target="../img/data-laptop/HP%20Pavilion%20x360%20-%2014-dh1054tx.webp" TargetMode="External"/><Relationship Id="rId7" Type="http://schemas.openxmlformats.org/officeDocument/2006/relationships/hyperlink" Target="../img/data-laptop/ASUS%20ZenBook%2014%20UX433FAC.jpg" TargetMode="External"/><Relationship Id="rId2" Type="http://schemas.openxmlformats.org/officeDocument/2006/relationships/hyperlink" Target="../img/data-laptop/HP%20Pavilion%20Gaming%20Laptop%2015-ec1071AX.web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14%20K413FA.jpg" TargetMode="External"/><Relationship Id="rId5" Type="http://schemas.openxmlformats.org/officeDocument/2006/relationships/hyperlink" Target="../img/data-laptop/Swift%203%20(SF314-42).png" TargetMode="External"/><Relationship Id="rId10" Type="http://schemas.openxmlformats.org/officeDocument/2006/relationships/hyperlink" Target="../img/data-laptop/ASUS%20VivoBook%2014%20K413FQ.jpg" TargetMode="External"/><Relationship Id="rId4" Type="http://schemas.openxmlformats.org/officeDocument/2006/relationships/hyperlink" Target="../img/data-laptop/ASUS%20VivoBook%20S14%20S430FN.jpg" TargetMode="External"/><Relationship Id="rId9" Type="http://schemas.openxmlformats.org/officeDocument/2006/relationships/hyperlink" Target="../img/data-laptop/Aspire%203%20Slim%20(A314-22).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00.jpg" TargetMode="External"/><Relationship Id="rId3" Type="http://schemas.openxmlformats.org/officeDocument/2006/relationships/hyperlink" Target="../img/data-laptop/ASUS%20ZenBook%2014%20UX433FLC.jpg" TargetMode="External"/><Relationship Id="rId7" Type="http://schemas.openxmlformats.org/officeDocument/2006/relationships/hyperlink" Target="../img/data-laptop/ASUS%20VivoBook%20S14%20S430FN.jpg" TargetMode="External"/><Relationship Id="rId12" Type="http://schemas.openxmlformats.org/officeDocument/2006/relationships/hyperlink" Target="../img/data-laptop/ASUS%20VivoBook%20Max%20X441UA.jpg" TargetMode="External"/><Relationship Id="rId2" Type="http://schemas.openxmlformats.org/officeDocument/2006/relationships/hyperlink" Target="../img/data-laptop/5_Macbook_Pro_2018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3FL.jpg" TargetMode="External"/><Relationship Id="rId11" Type="http://schemas.openxmlformats.org/officeDocument/2006/relationships/hyperlink" Target="../img/data-laptop/Lenovo%20Thinkpad%20E470.jpeg" TargetMode="External"/><Relationship Id="rId5" Type="http://schemas.openxmlformats.org/officeDocument/2006/relationships/hyperlink" Target="../img/data-laptop/ASUS%20VivoBook%2014%20K413FA.jpg" TargetMode="External"/><Relationship Id="rId10" Type="http://schemas.openxmlformats.org/officeDocument/2006/relationships/hyperlink" Target="../img/data-laptop/ASUS%20ZenBook%2014%20UX433FAC.jpg" TargetMode="External"/><Relationship Id="rId4" Type="http://schemas.openxmlformats.org/officeDocument/2006/relationships/hyperlink" Target="../img/data-laptop/Aspire%203%20Slim%20(A314-22).png" TargetMode="External"/><Relationship Id="rId9" Type="http://schemas.openxmlformats.org/officeDocument/2006/relationships/hyperlink" Target="../img/data-lapto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00.jpg" TargetMode="External"/><Relationship Id="rId3" Type="http://schemas.openxmlformats.org/officeDocument/2006/relationships/hyperlink" Target="../img/data-laptop/ASUS%20ZenBook%2015%20UX533FD.jpg" TargetMode="External"/><Relationship Id="rId7" Type="http://schemas.openxmlformats.org/officeDocument/2006/relationships/hyperlink" Target="../img/data-laptop/ASUS%20ZenBook%2015%20UX533FTC.jpg" TargetMode="External"/><Relationship Id="rId2" Type="http://schemas.openxmlformats.org/officeDocument/2006/relationships/hyperlink" Target="../img/data-laptop/ASUS%20ZenBook%2014%20UX433FL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0FN.jpg" TargetMode="External"/><Relationship Id="rId5" Type="http://schemas.openxmlformats.org/officeDocument/2006/relationships/hyperlink" Target="../img/data-laptop" TargetMode="External"/><Relationship Id="rId4" Type="http://schemas.openxmlformats.org/officeDocument/2006/relationships/hyperlink" Target="../img/data-laptop/ASUS%20ZenBook%2014%20UX433FAC.jpg" TargetMode="External"/><Relationship Id="rId9" Type="http://schemas.openxmlformats.org/officeDocument/2006/relationships/hyperlink" Target="../img/data-laptop/ASUS%20VivoBook%20S14%20S433FL.jp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ASUS%20VivoBook%20S14%20S433FL.jpg" TargetMode="External"/><Relationship Id="rId3" Type="http://schemas.openxmlformats.org/officeDocument/2006/relationships/hyperlink" Target="../img/data-laptop/ASUS%20ZenBook%2015%20UX533FD.jpg" TargetMode="External"/><Relationship Id="rId7" Type="http://schemas.openxmlformats.org/officeDocument/2006/relationships/hyperlink" Target="../img/data-laptop/ASUS%20ZenBook%2015%20UX533FTC.jpg" TargetMode="External"/><Relationship Id="rId12" Type="http://schemas.openxmlformats.org/officeDocument/2006/relationships/hyperlink" Target="../img/data-laptop/IdeaPad%20Slim%205i%20(14)%20Intel.jpg" TargetMode="External"/><Relationship Id="rId2" Type="http://schemas.openxmlformats.org/officeDocument/2006/relationships/hyperlink" Target="../img/data-laptop/ASUS%20ZenBook%2014%20UX433FL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0FN.jpg" TargetMode="External"/><Relationship Id="rId11" Type="http://schemas.openxmlformats.org/officeDocument/2006/relationships/hyperlink" Target="../img/data-laptop/ASUS%20Laptop%20E203MAH.jpg" TargetMode="External"/><Relationship Id="rId5" Type="http://schemas.openxmlformats.org/officeDocument/2006/relationships/hyperlink" Target="../img/data-laptop" TargetMode="External"/><Relationship Id="rId10" Type="http://schemas.openxmlformats.org/officeDocument/2006/relationships/hyperlink" Target="../img/data-laptop/Helios%20300%20(PH315-53).png" TargetMode="External"/><Relationship Id="rId4" Type="http://schemas.openxmlformats.org/officeDocument/2006/relationships/hyperlink" Target="../img/data-laptop/1.-MacBook-Pro-13-Inci-Touch-Bar.jpg" TargetMode="External"/><Relationship Id="rId9" Type="http://schemas.openxmlformats.org/officeDocument/2006/relationships/hyperlink" Target="../img/data-laptop/ASUS%20VivoBook%2014%20K413FA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dirty="0" err="1"/>
              <a:t>Rekomendasi</a:t>
            </a:r>
            <a:r>
              <a:rPr lang="en-ID" sz="6000" dirty="0"/>
              <a:t> Laptop</a:t>
            </a:r>
            <a:endParaRPr lang="en-GB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6424" y="3381859"/>
            <a:ext cx="8791575" cy="683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RARA| NALDI |</a:t>
            </a:r>
            <a:r>
              <a:rPr lang="en-ID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rIZAl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67A4-284A-46BF-A200-68C497FAEB92}"/>
              </a:ext>
            </a:extLst>
          </p:cNvPr>
          <p:cNvSpPr/>
          <p:nvPr/>
        </p:nvSpPr>
        <p:spPr>
          <a:xfrm>
            <a:off x="2261566" y="1809506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BADFE-4A0C-463A-8807-C2FAB3300384}"/>
              </a:ext>
            </a:extLst>
          </p:cNvPr>
          <p:cNvSpPr/>
          <p:nvPr/>
        </p:nvSpPr>
        <p:spPr>
          <a:xfrm>
            <a:off x="2261566" y="4480797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A7B7E8-3B01-43BF-97D6-93BBFDEE4758}"/>
              </a:ext>
            </a:extLst>
          </p:cNvPr>
          <p:cNvSpPr/>
          <p:nvPr/>
        </p:nvSpPr>
        <p:spPr>
          <a:xfrm>
            <a:off x="4517781" y="1337552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B1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02009E-AE78-4434-816B-A4C299BA3F37}"/>
              </a:ext>
            </a:extLst>
          </p:cNvPr>
          <p:cNvSpPr/>
          <p:nvPr/>
        </p:nvSpPr>
        <p:spPr>
          <a:xfrm>
            <a:off x="4517781" y="2654416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B3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B0AE5-31F4-48CE-B660-8DC4D25487FF}"/>
              </a:ext>
            </a:extLst>
          </p:cNvPr>
          <p:cNvSpPr/>
          <p:nvPr/>
        </p:nvSpPr>
        <p:spPr>
          <a:xfrm>
            <a:off x="4517781" y="1995984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B2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D296F6-5713-482D-9F1F-8C4DA1EEC6F7}"/>
              </a:ext>
            </a:extLst>
          </p:cNvPr>
          <p:cNvSpPr/>
          <p:nvPr/>
        </p:nvSpPr>
        <p:spPr>
          <a:xfrm>
            <a:off x="3452317" y="3564788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674D01-695B-4E1C-A1A6-79104850E016}"/>
              </a:ext>
            </a:extLst>
          </p:cNvPr>
          <p:cNvSpPr/>
          <p:nvPr/>
        </p:nvSpPr>
        <p:spPr>
          <a:xfrm>
            <a:off x="3450168" y="4223220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59E7E3-0B73-423E-9FD4-B581531606FB}"/>
              </a:ext>
            </a:extLst>
          </p:cNvPr>
          <p:cNvSpPr/>
          <p:nvPr/>
        </p:nvSpPr>
        <p:spPr>
          <a:xfrm>
            <a:off x="3450167" y="4881652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67B2FA-78A5-408E-9717-F241CD01CE9C}"/>
              </a:ext>
            </a:extLst>
          </p:cNvPr>
          <p:cNvSpPr/>
          <p:nvPr/>
        </p:nvSpPr>
        <p:spPr>
          <a:xfrm>
            <a:off x="3450166" y="5540084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A4AADF-F8EC-4869-8027-FA61F8281A00}"/>
              </a:ext>
            </a:extLst>
          </p:cNvPr>
          <p:cNvSpPr/>
          <p:nvPr/>
        </p:nvSpPr>
        <p:spPr>
          <a:xfrm>
            <a:off x="5549434" y="3564788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9ADCA-9D7F-4292-AD2D-E4A82EB4C524}"/>
              </a:ext>
            </a:extLst>
          </p:cNvPr>
          <p:cNvSpPr/>
          <p:nvPr/>
        </p:nvSpPr>
        <p:spPr>
          <a:xfrm>
            <a:off x="5549434" y="4223220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10EC5C-DC04-406C-9042-F797FABAFDDC}"/>
              </a:ext>
            </a:extLst>
          </p:cNvPr>
          <p:cNvSpPr/>
          <p:nvPr/>
        </p:nvSpPr>
        <p:spPr>
          <a:xfrm>
            <a:off x="5549434" y="4881652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B372D2-5476-406B-9E6F-CF781AB5D010}"/>
              </a:ext>
            </a:extLst>
          </p:cNvPr>
          <p:cNvSpPr/>
          <p:nvPr/>
        </p:nvSpPr>
        <p:spPr>
          <a:xfrm>
            <a:off x="7310349" y="2815668"/>
            <a:ext cx="716926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M1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FA14CE-642D-4F2D-8A75-95A7B7A16EB5}"/>
              </a:ext>
            </a:extLst>
          </p:cNvPr>
          <p:cNvSpPr/>
          <p:nvPr/>
        </p:nvSpPr>
        <p:spPr>
          <a:xfrm>
            <a:off x="8574252" y="2805036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5B3634-0566-4BDC-A3CD-2BB81FFAA048}"/>
              </a:ext>
            </a:extLst>
          </p:cNvPr>
          <p:cNvSpPr/>
          <p:nvPr/>
        </p:nvSpPr>
        <p:spPr>
          <a:xfrm>
            <a:off x="8574252" y="3463468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EB33E8-6DE4-401F-BE1D-4A04728DA0BA}"/>
              </a:ext>
            </a:extLst>
          </p:cNvPr>
          <p:cNvSpPr/>
          <p:nvPr/>
        </p:nvSpPr>
        <p:spPr>
          <a:xfrm>
            <a:off x="7310349" y="3448878"/>
            <a:ext cx="716926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9105B4-7AE8-4C95-B08A-682C2D602493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866873" y="1595129"/>
            <a:ext cx="1650908" cy="47195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838A13-D055-48B7-A039-BF5FE30484D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866873" y="2067083"/>
            <a:ext cx="1650908" cy="186478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6F68CA-6AF3-4922-ADC3-A4FBB4D58C8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866873" y="2067083"/>
            <a:ext cx="1650908" cy="84491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0E3074-DAFF-4B82-A21B-13894D022206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866873" y="3822365"/>
            <a:ext cx="585444" cy="916009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D1764F-F29C-4784-A07C-9E51F7C450E7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2866873" y="4480797"/>
            <a:ext cx="583295" cy="25757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9B6C91-D2F7-4513-B36E-28D7350770E6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2866873" y="4738374"/>
            <a:ext cx="583294" cy="400855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0758B0-19F4-4D9E-BEEE-D9AD1E869130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2866873" y="4738374"/>
            <a:ext cx="583293" cy="105928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ADB540-8057-429E-9F03-F9B2B1F711D7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4210024" y="3822365"/>
            <a:ext cx="133941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B14B15-1C7D-484A-AEE8-D97E008A7A96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4207875" y="4480797"/>
            <a:ext cx="1341559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F7380D-F1FB-4076-9823-FF6F93A4B98F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207874" y="5139229"/>
            <a:ext cx="134156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0DD2E9-F179-4343-AE03-233F3760EAA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210024" y="3822365"/>
            <a:ext cx="1339410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3E9F22-68DC-46EC-991C-3030E0F5B044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4207875" y="4480797"/>
            <a:ext cx="1341559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2FB489-57EC-44E7-98A7-C7CE2F7936D9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4207875" y="3822365"/>
            <a:ext cx="1341559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565374-7384-401F-969C-CC11B40B43C3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>
            <a:off x="4210024" y="3822365"/>
            <a:ext cx="1339410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8C8408-87E7-450A-BB3B-255BA51F87FC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207874" y="3822365"/>
            <a:ext cx="1341560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F34CEA-934D-473B-94C2-B7E6254C9D8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4207874" y="4480797"/>
            <a:ext cx="1341560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8D5A2CA-9E73-4F3F-A477-3F7C10B89D8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4207873" y="5139229"/>
            <a:ext cx="1341561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4D013-EC9B-4A1C-9721-0FE722867585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4207873" y="4480797"/>
            <a:ext cx="1341561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666F9A6-17A2-424C-9C4A-26CA606CE97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207873" y="3822365"/>
            <a:ext cx="1341561" cy="197529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9EC43D6-69E2-44D4-908A-9CB64FC24348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5123088" y="1595129"/>
            <a:ext cx="2187261" cy="14781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4D9A077-32D3-4783-B95C-71846C34CDC7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>
            <a:off x="5123088" y="1595129"/>
            <a:ext cx="2187261" cy="211132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0DA47E1-15B1-437A-A35C-46EF59E73B38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5123088" y="2253561"/>
            <a:ext cx="2187261" cy="81968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E9F171-D9AC-4CA4-AFE6-00D6811EE3D1}"/>
              </a:ext>
            </a:extLst>
          </p:cNvPr>
          <p:cNvCxnSpPr>
            <a:cxnSpLocks/>
            <a:stCxn id="10" idx="6"/>
            <a:endCxn id="26" idx="2"/>
          </p:cNvCxnSpPr>
          <p:nvPr/>
        </p:nvCxnSpPr>
        <p:spPr>
          <a:xfrm>
            <a:off x="5123088" y="2253561"/>
            <a:ext cx="2187261" cy="145289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55F77ED-817B-45A2-9FC5-65E25CAC512A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>
            <a:off x="5123088" y="2911993"/>
            <a:ext cx="2187261" cy="79446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E794431-9F69-490E-8A60-4536650400B2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5123088" y="2911993"/>
            <a:ext cx="2187261" cy="16125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A1BD5C8-75D1-4387-A468-1054E2B78701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6307141" y="3073245"/>
            <a:ext cx="1003208" cy="74912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A04D54A-DD43-4382-8708-F309A506F6F1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 flipV="1">
            <a:off x="6307141" y="3706455"/>
            <a:ext cx="1003208" cy="11591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567270D-06A4-4A90-93B5-0C4980C8E946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6307141" y="3073245"/>
            <a:ext cx="1003208" cy="140755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6D44D28-A5A5-433C-A8F7-44CAA560A9AF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 flipV="1">
            <a:off x="6307141" y="3706455"/>
            <a:ext cx="1003208" cy="77434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F09014D-0F0C-4C3E-808F-80BD69BEA21F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6307141" y="3073245"/>
            <a:ext cx="1003208" cy="206598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E10806-2D58-41C5-8278-DBED3C858251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6307141" y="3706455"/>
            <a:ext cx="1003208" cy="143277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A5C1C1-065A-4F5A-BB7A-527CDBDDDF5B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8027275" y="3073245"/>
            <a:ext cx="546977" cy="64780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B96E44A-0351-4361-B29B-67FF61D0A969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8027275" y="3062613"/>
            <a:ext cx="546977" cy="106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35FA697-517B-426D-A551-EAC21889967F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 flipV="1">
            <a:off x="8027275" y="3062613"/>
            <a:ext cx="546977" cy="64384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EF57202-93DA-4F0D-810A-97461DF5F431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8027275" y="3706455"/>
            <a:ext cx="546977" cy="1459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EA32A3A-28E2-4861-842D-1397FE825602}"/>
              </a:ext>
            </a:extLst>
          </p:cNvPr>
          <p:cNvSpPr/>
          <p:nvPr/>
        </p:nvSpPr>
        <p:spPr>
          <a:xfrm>
            <a:off x="342878" y="2815668"/>
            <a:ext cx="1287887" cy="633210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Mulai</a:t>
            </a:r>
            <a:endParaRPr lang="en-ID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3F64AC8-6129-4790-A78C-D1798A02DE1B}"/>
              </a:ext>
            </a:extLst>
          </p:cNvPr>
          <p:cNvCxnSpPr>
            <a:cxnSpLocks/>
            <a:stCxn id="179" idx="3"/>
            <a:endCxn id="6" idx="2"/>
          </p:cNvCxnSpPr>
          <p:nvPr/>
        </p:nvCxnSpPr>
        <p:spPr>
          <a:xfrm flipV="1">
            <a:off x="1630765" y="2067083"/>
            <a:ext cx="630801" cy="106519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CED6A07-1FBC-4FC4-A5AF-8E5FFDE3A8D4}"/>
              </a:ext>
            </a:extLst>
          </p:cNvPr>
          <p:cNvCxnSpPr>
            <a:cxnSpLocks/>
            <a:stCxn id="179" idx="3"/>
            <a:endCxn id="7" idx="2"/>
          </p:cNvCxnSpPr>
          <p:nvPr/>
        </p:nvCxnSpPr>
        <p:spPr>
          <a:xfrm>
            <a:off x="1630765" y="3132273"/>
            <a:ext cx="630801" cy="1606101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Rectangle 1"/>
          <p:cNvSpPr/>
          <p:nvPr/>
        </p:nvSpPr>
        <p:spPr>
          <a:xfrm>
            <a:off x="2261565" y="1057557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0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4517780" y="639797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1</a:t>
            </a:r>
            <a:endParaRPr lang="en-GB" dirty="0"/>
          </a:p>
        </p:txBody>
      </p:sp>
      <p:sp>
        <p:nvSpPr>
          <p:cNvPr id="66" name="Rectangle 65"/>
          <p:cNvSpPr/>
          <p:nvPr/>
        </p:nvSpPr>
        <p:spPr>
          <a:xfrm>
            <a:off x="3526365" y="2922579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2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5625634" y="2959812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3</a:t>
            </a:r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7366158" y="2111882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4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8574251" y="2102895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5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0098156" y="2854731"/>
            <a:ext cx="1798983" cy="1052039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Rekomendasi</a:t>
            </a:r>
            <a:endParaRPr lang="en-GB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96E44A-0351-4361-B29B-67FF61D0A969}"/>
              </a:ext>
            </a:extLst>
          </p:cNvPr>
          <p:cNvCxnSpPr>
            <a:cxnSpLocks/>
            <a:stCxn id="24" idx="6"/>
            <a:endCxn id="13" idx="1"/>
          </p:cNvCxnSpPr>
          <p:nvPr/>
        </p:nvCxnSpPr>
        <p:spPr>
          <a:xfrm>
            <a:off x="9179559" y="3062613"/>
            <a:ext cx="918597" cy="318138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B96E44A-0351-4361-B29B-67FF61D0A969}"/>
              </a:ext>
            </a:extLst>
          </p:cNvPr>
          <p:cNvCxnSpPr>
            <a:cxnSpLocks/>
            <a:stCxn id="25" idx="6"/>
            <a:endCxn id="13" idx="1"/>
          </p:cNvCxnSpPr>
          <p:nvPr/>
        </p:nvCxnSpPr>
        <p:spPr>
          <a:xfrm flipV="1">
            <a:off x="9179559" y="3380751"/>
            <a:ext cx="918597" cy="34029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01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Standard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524414" y="1667517"/>
            <a:ext cx="952877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Dibawah</a:t>
            </a:r>
            <a:r>
              <a:rPr lang="en-ID" sz="1400" dirty="0"/>
              <a:t> 4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550852" y="3678889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4- 10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550852" y="569026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Diatas</a:t>
            </a:r>
            <a:r>
              <a:rPr lang="en-ID" sz="1400" dirty="0"/>
              <a:t> 10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Budget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956516" y="125883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56516" y="220298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Besar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Portable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88814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32917" y="138005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956516" y="314675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Besar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6516" y="409070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6516" y="503466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Besar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2956516" y="597862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32917" y="184847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32917" y="2339876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32917" y="288089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4532917" y="340864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4532917" y="394139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4532917" y="4414505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490431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4532917" y="5405090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4551234" y="590341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32917" y="6376674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" idx="3"/>
            <a:endCxn id="4" idx="1"/>
          </p:cNvCxnSpPr>
          <p:nvPr/>
        </p:nvCxnSpPr>
        <p:spPr>
          <a:xfrm flipV="1">
            <a:off x="1061737" y="1811517"/>
            <a:ext cx="462677" cy="19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061737" y="3792560"/>
            <a:ext cx="489115" cy="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1"/>
          </p:cNvCxnSpPr>
          <p:nvPr/>
        </p:nvCxnSpPr>
        <p:spPr>
          <a:xfrm>
            <a:off x="1061737" y="3792560"/>
            <a:ext cx="489115" cy="20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9" idx="1"/>
          </p:cNvCxnSpPr>
          <p:nvPr/>
        </p:nvCxnSpPr>
        <p:spPr>
          <a:xfrm flipV="1">
            <a:off x="2477291" y="1402837"/>
            <a:ext cx="479225" cy="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>
            <a:off x="2477291" y="1811517"/>
            <a:ext cx="479225" cy="53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2450852" y="3290751"/>
            <a:ext cx="505664" cy="5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5" idx="3"/>
            <a:endCxn id="15" idx="1"/>
          </p:cNvCxnSpPr>
          <p:nvPr/>
        </p:nvCxnSpPr>
        <p:spPr>
          <a:xfrm>
            <a:off x="2450852" y="3822889"/>
            <a:ext cx="505664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2450852" y="5178665"/>
            <a:ext cx="505664" cy="6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450852" y="5834260"/>
            <a:ext cx="505664" cy="2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17" idx="3"/>
            <a:endCxn id="27" idx="1"/>
          </p:cNvCxnSpPr>
          <p:nvPr/>
        </p:nvCxnSpPr>
        <p:spPr>
          <a:xfrm>
            <a:off x="3856516" y="6122624"/>
            <a:ext cx="676401" cy="3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>
            <a:stCxn id="17" idx="3"/>
            <a:endCxn id="26" idx="1"/>
          </p:cNvCxnSpPr>
          <p:nvPr/>
        </p:nvCxnSpPr>
        <p:spPr>
          <a:xfrm flipV="1">
            <a:off x="3856516" y="6047414"/>
            <a:ext cx="694718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16" idx="3"/>
            <a:endCxn id="25" idx="1"/>
          </p:cNvCxnSpPr>
          <p:nvPr/>
        </p:nvCxnSpPr>
        <p:spPr>
          <a:xfrm>
            <a:off x="3856516" y="5178665"/>
            <a:ext cx="676401" cy="3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6" idx="3"/>
            <a:endCxn id="24" idx="1"/>
          </p:cNvCxnSpPr>
          <p:nvPr/>
        </p:nvCxnSpPr>
        <p:spPr>
          <a:xfrm flipV="1">
            <a:off x="3856516" y="5048318"/>
            <a:ext cx="676401" cy="1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5" idx="3"/>
            <a:endCxn id="23" idx="1"/>
          </p:cNvCxnSpPr>
          <p:nvPr/>
        </p:nvCxnSpPr>
        <p:spPr>
          <a:xfrm>
            <a:off x="3856516" y="4234708"/>
            <a:ext cx="676401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15" idx="3"/>
            <a:endCxn id="22" idx="1"/>
          </p:cNvCxnSpPr>
          <p:nvPr/>
        </p:nvCxnSpPr>
        <p:spPr>
          <a:xfrm flipV="1">
            <a:off x="3856516" y="4085393"/>
            <a:ext cx="676401" cy="1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4" idx="3"/>
            <a:endCxn id="21" idx="1"/>
          </p:cNvCxnSpPr>
          <p:nvPr/>
        </p:nvCxnSpPr>
        <p:spPr>
          <a:xfrm>
            <a:off x="3856516" y="3290751"/>
            <a:ext cx="676401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Straight Arrow Connector 74"/>
          <p:cNvCxnSpPr>
            <a:stCxn id="14" idx="3"/>
            <a:endCxn id="20" idx="1"/>
          </p:cNvCxnSpPr>
          <p:nvPr/>
        </p:nvCxnSpPr>
        <p:spPr>
          <a:xfrm flipV="1">
            <a:off x="3856516" y="3024897"/>
            <a:ext cx="676401" cy="2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10" idx="3"/>
            <a:endCxn id="19" idx="1"/>
          </p:cNvCxnSpPr>
          <p:nvPr/>
        </p:nvCxnSpPr>
        <p:spPr>
          <a:xfrm>
            <a:off x="3856516" y="2346988"/>
            <a:ext cx="676401" cy="13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10" idx="3"/>
            <a:endCxn id="18" idx="1"/>
          </p:cNvCxnSpPr>
          <p:nvPr/>
        </p:nvCxnSpPr>
        <p:spPr>
          <a:xfrm flipV="1">
            <a:off x="3856516" y="1992470"/>
            <a:ext cx="676401" cy="35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stCxn id="9" idx="3"/>
            <a:endCxn id="13" idx="1"/>
          </p:cNvCxnSpPr>
          <p:nvPr/>
        </p:nvCxnSpPr>
        <p:spPr>
          <a:xfrm>
            <a:off x="3856516" y="1402837"/>
            <a:ext cx="676401" cy="1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9" idx="3"/>
            <a:endCxn id="12" idx="1"/>
          </p:cNvCxnSpPr>
          <p:nvPr/>
        </p:nvCxnSpPr>
        <p:spPr>
          <a:xfrm flipV="1">
            <a:off x="3856516" y="1032144"/>
            <a:ext cx="676401" cy="3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11,6’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 HDD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8" name="Rectangle 167"/>
          <p:cNvSpPr/>
          <p:nvPr/>
        </p:nvSpPr>
        <p:spPr>
          <a:xfrm>
            <a:off x="70861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HHD</a:t>
            </a:r>
            <a:endParaRPr lang="en-GB" sz="14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698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HDD</a:t>
            </a:r>
            <a:endParaRPr lang="en-GB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897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 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 TB/SSD</a:t>
            </a:r>
            <a:endParaRPr lang="en-GB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12459" y="340302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SSD</a:t>
            </a:r>
            <a:endParaRPr lang="en-GB" sz="14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AMD</a:t>
            </a:r>
            <a:endParaRPr lang="en-GB" sz="11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256GB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05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15,6’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568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2GB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954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49768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15,6’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591673" y="424336"/>
            <a:ext cx="1161149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CONTOH</a:t>
            </a:r>
            <a:endParaRPr lang="en-GB" sz="1400" dirty="0"/>
          </a:p>
        </p:txBody>
      </p:sp>
      <p:sp>
        <p:nvSpPr>
          <p:cNvPr id="236" name="Rectangle 235">
            <a:hlinkClick r:id="rId2" action="ppaction://hlinkfile"/>
          </p:cNvPr>
          <p:cNvSpPr/>
          <p:nvPr/>
        </p:nvSpPr>
        <p:spPr>
          <a:xfrm>
            <a:off x="10552717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37" name="Rectangle 236"/>
          <p:cNvSpPr/>
          <p:nvPr/>
        </p:nvSpPr>
        <p:spPr>
          <a:xfrm>
            <a:off x="10997958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38" name="Rectangle 237"/>
          <p:cNvSpPr/>
          <p:nvPr/>
        </p:nvSpPr>
        <p:spPr>
          <a:xfrm>
            <a:off x="11443199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39" name="Rectangle 238">
            <a:hlinkClick r:id="rId3" action="ppaction://hlinkfile"/>
          </p:cNvPr>
          <p:cNvSpPr/>
          <p:nvPr/>
        </p:nvSpPr>
        <p:spPr>
          <a:xfrm>
            <a:off x="10546840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ctangle 239">
            <a:hlinkClick r:id="rId4" action="ppaction://hlinkfile"/>
          </p:cNvPr>
          <p:cNvSpPr/>
          <p:nvPr/>
        </p:nvSpPr>
        <p:spPr>
          <a:xfrm>
            <a:off x="10992081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7322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>
            <a:hlinkClick r:id="rId3" action="ppaction://hlinkfile"/>
          </p:cNvPr>
          <p:cNvSpPr/>
          <p:nvPr/>
        </p:nvSpPr>
        <p:spPr>
          <a:xfrm>
            <a:off x="10540963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0986204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44" name="Rectangle 243"/>
          <p:cNvSpPr/>
          <p:nvPr/>
        </p:nvSpPr>
        <p:spPr>
          <a:xfrm>
            <a:off x="11431445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45" name="Rectangle 244">
            <a:hlinkClick r:id="rId2" action="ppaction://hlinkfile"/>
          </p:cNvPr>
          <p:cNvSpPr/>
          <p:nvPr/>
        </p:nvSpPr>
        <p:spPr>
          <a:xfrm>
            <a:off x="10535086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980327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25568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ctangle 247">
            <a:hlinkClick r:id="rId5" action="ppaction://hlinkfile"/>
          </p:cNvPr>
          <p:cNvSpPr/>
          <p:nvPr/>
        </p:nvSpPr>
        <p:spPr>
          <a:xfrm>
            <a:off x="10529209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49" name="Rectangle 248"/>
          <p:cNvSpPr/>
          <p:nvPr/>
        </p:nvSpPr>
        <p:spPr>
          <a:xfrm>
            <a:off x="10974450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0" name="Rectangle 249"/>
          <p:cNvSpPr/>
          <p:nvPr/>
        </p:nvSpPr>
        <p:spPr>
          <a:xfrm>
            <a:off x="11419691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1" name="Rectangle 250">
            <a:hlinkClick r:id="rId5" action="ppaction://hlinkfile"/>
          </p:cNvPr>
          <p:cNvSpPr/>
          <p:nvPr/>
        </p:nvSpPr>
        <p:spPr>
          <a:xfrm>
            <a:off x="10523332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968573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413814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6" action="ppaction://hlinkfile"/>
          </p:cNvPr>
          <p:cNvSpPr/>
          <p:nvPr/>
        </p:nvSpPr>
        <p:spPr>
          <a:xfrm>
            <a:off x="10517455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5" name="Rectangle 254"/>
          <p:cNvSpPr/>
          <p:nvPr/>
        </p:nvSpPr>
        <p:spPr>
          <a:xfrm>
            <a:off x="10962696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6" name="Rectangle 255"/>
          <p:cNvSpPr/>
          <p:nvPr/>
        </p:nvSpPr>
        <p:spPr>
          <a:xfrm>
            <a:off x="11407937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7" name="Rectangle 256">
            <a:hlinkClick r:id="rId7" action="ppaction://hlinkfile"/>
          </p:cNvPr>
          <p:cNvSpPr/>
          <p:nvPr/>
        </p:nvSpPr>
        <p:spPr>
          <a:xfrm>
            <a:off x="10511578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956819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1402060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8" action="ppaction://hlinkfile"/>
          </p:cNvPr>
          <p:cNvSpPr/>
          <p:nvPr/>
        </p:nvSpPr>
        <p:spPr>
          <a:xfrm>
            <a:off x="10505701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1" name="Rectangle 260"/>
          <p:cNvSpPr/>
          <p:nvPr/>
        </p:nvSpPr>
        <p:spPr>
          <a:xfrm>
            <a:off x="10950942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1396183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3" name="Rectangle 262">
            <a:hlinkClick r:id="rId9" action="ppaction://hlinkfile"/>
          </p:cNvPr>
          <p:cNvSpPr/>
          <p:nvPr/>
        </p:nvSpPr>
        <p:spPr>
          <a:xfrm>
            <a:off x="10499824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945065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90306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10" action="ppaction://hlinkfile"/>
          </p:cNvPr>
          <p:cNvSpPr/>
          <p:nvPr/>
        </p:nvSpPr>
        <p:spPr>
          <a:xfrm>
            <a:off x="10493947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7" name="Rectangle 266"/>
          <p:cNvSpPr/>
          <p:nvPr/>
        </p:nvSpPr>
        <p:spPr>
          <a:xfrm>
            <a:off x="10939188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8" name="Rectangle 267"/>
          <p:cNvSpPr/>
          <p:nvPr/>
        </p:nvSpPr>
        <p:spPr>
          <a:xfrm>
            <a:off x="11384429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9" name="Rectangle 268">
            <a:hlinkClick r:id="rId11" action="ppaction://hlinkfile"/>
          </p:cNvPr>
          <p:cNvSpPr/>
          <p:nvPr/>
        </p:nvSpPr>
        <p:spPr>
          <a:xfrm>
            <a:off x="10488070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933311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378552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009B5C3-B45A-4262-8FBD-CF33FC1BB061}"/>
              </a:ext>
            </a:extLst>
          </p:cNvPr>
          <p:cNvSpPr/>
          <p:nvPr/>
        </p:nvSpPr>
        <p:spPr>
          <a:xfrm>
            <a:off x="55003" y="417852"/>
            <a:ext cx="1161148" cy="294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Kualitas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5430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gaming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15.6’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15.6’’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256GB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112321" y="587318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COLERON</a:t>
            </a:r>
            <a:endParaRPr lang="en-GB" sz="800" dirty="0"/>
          </a:p>
        </p:txBody>
      </p:sp>
      <p:sp>
        <p:nvSpPr>
          <p:cNvPr id="193" name="Rectangle 192"/>
          <p:cNvSpPr/>
          <p:nvPr/>
        </p:nvSpPr>
        <p:spPr>
          <a:xfrm>
            <a:off x="8257121" y="539696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136863" y="540261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72791" y="490815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1TB HDD</a:t>
            </a:r>
            <a:endParaRPr lang="en-GB" sz="11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148133" y="487933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COLERON</a:t>
            </a:r>
            <a:endParaRPr lang="en-GB" sz="8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2" action="ppaction://hlinkfile"/>
          </p:cNvPr>
          <p:cNvSpPr/>
          <p:nvPr/>
        </p:nvSpPr>
        <p:spPr>
          <a:xfrm>
            <a:off x="11688320" y="140515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3" action="ppaction://hlinkfile"/>
          </p:cNvPr>
          <p:cNvSpPr/>
          <p:nvPr/>
        </p:nvSpPr>
        <p:spPr>
          <a:xfrm>
            <a:off x="11666316" y="184878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2" action="ppaction://hlinkfile"/>
          </p:cNvPr>
          <p:cNvSpPr/>
          <p:nvPr/>
        </p:nvSpPr>
        <p:spPr>
          <a:xfrm>
            <a:off x="11703567" y="234680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4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5" action="ppaction://hlinkfile"/>
          </p:cNvPr>
          <p:cNvSpPr/>
          <p:nvPr/>
        </p:nvSpPr>
        <p:spPr>
          <a:xfrm>
            <a:off x="11703566" y="3381899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6" action="ppaction://hlinkfile"/>
          </p:cNvPr>
          <p:cNvSpPr/>
          <p:nvPr/>
        </p:nvSpPr>
        <p:spPr>
          <a:xfrm>
            <a:off x="11703566" y="39413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9376" y="1871972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Intel </a:t>
            </a:r>
            <a:r>
              <a:rPr lang="en-ID" sz="1100" dirty="0" err="1"/>
              <a:t>coleron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6535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87883" y="534572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87883" y="490050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7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8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5" y="49336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9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2188" y="4463550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0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07549" y="582380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0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11238" y="5345729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009B5C3-B45A-4262-8FBD-CF33FC1BB061}"/>
              </a:ext>
            </a:extLst>
          </p:cNvPr>
          <p:cNvSpPr/>
          <p:nvPr/>
        </p:nvSpPr>
        <p:spPr>
          <a:xfrm>
            <a:off x="55003" y="417852"/>
            <a:ext cx="1161148" cy="294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Kualitas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1233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076570" y="3627972"/>
            <a:ext cx="11636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porgramming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13.3’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8619" y="439868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11.6’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8619" y="392557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</a:t>
            </a:r>
            <a:r>
              <a:rPr lang="en-ID" sz="700" dirty="0"/>
              <a:t>COLEREON</a:t>
            </a:r>
            <a:endParaRPr lang="en-GB" sz="8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HDD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1TB HDD</a:t>
            </a:r>
            <a:endParaRPr lang="en-GB" sz="11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51TB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8619" y="638796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500GB HDD</a:t>
            </a:r>
            <a:endParaRPr lang="en-GB" sz="12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2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1" y="147675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7" y="234680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6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7" action="ppaction://hlinkfile"/>
          </p:cNvPr>
          <p:cNvSpPr/>
          <p:nvPr/>
        </p:nvSpPr>
        <p:spPr>
          <a:xfrm>
            <a:off x="11703566" y="39413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080857" y="189270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cxnSpLocks/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cxnSpLocks/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8742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97408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4GB’</a:t>
            </a:r>
            <a:endParaRPr lang="en-GB" sz="1400" dirty="0"/>
          </a:p>
        </p:txBody>
      </p:sp>
      <p:sp>
        <p:nvSpPr>
          <p:cNvPr id="285" name="Rectangle 284">
            <a:hlinkClick r:id="rId8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9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411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10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1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03566" y="582377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2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443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009B5C3-B45A-4262-8FBD-CF33FC1BB061}"/>
              </a:ext>
            </a:extLst>
          </p:cNvPr>
          <p:cNvSpPr/>
          <p:nvPr/>
        </p:nvSpPr>
        <p:spPr>
          <a:xfrm>
            <a:off x="55003" y="427791"/>
            <a:ext cx="1161148" cy="294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Kualitas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607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desain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0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0" y="1403253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6" y="234528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7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6" action="ppaction://hlinkfile"/>
          </p:cNvPr>
          <p:cNvSpPr/>
          <p:nvPr/>
        </p:nvSpPr>
        <p:spPr>
          <a:xfrm>
            <a:off x="11703567" y="3990975"/>
            <a:ext cx="336034" cy="238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0476" y="195863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8742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8GB’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8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9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411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4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5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10388" y="582464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9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443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009B5C3-B45A-4262-8FBD-CF33FC1BB061}"/>
              </a:ext>
            </a:extLst>
          </p:cNvPr>
          <p:cNvSpPr/>
          <p:nvPr/>
        </p:nvSpPr>
        <p:spPr>
          <a:xfrm>
            <a:off x="55003" y="417852"/>
            <a:ext cx="1161148" cy="294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Kualitas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3475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MUSIC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256GB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13.3’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0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15’6’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CLOREON</a:t>
            </a:r>
            <a:endParaRPr lang="en-GB" sz="8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11.6’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0" y="1403253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6" y="234528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7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8" action="ppaction://hlinkfile"/>
          </p:cNvPr>
          <p:cNvSpPr/>
          <p:nvPr/>
        </p:nvSpPr>
        <p:spPr>
          <a:xfrm>
            <a:off x="11703566" y="3990975"/>
            <a:ext cx="336034" cy="238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0476" y="195863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6535" y="182899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8GB’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9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6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522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10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1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14515" y="582350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2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5809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009B5C3-B45A-4262-8FBD-CF33FC1BB061}"/>
              </a:ext>
            </a:extLst>
          </p:cNvPr>
          <p:cNvSpPr/>
          <p:nvPr/>
        </p:nvSpPr>
        <p:spPr>
          <a:xfrm>
            <a:off x="55003" y="417852"/>
            <a:ext cx="1161148" cy="294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Kualitas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9171051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837</TotalTime>
  <Words>688</Words>
  <Application>Microsoft Office PowerPoint</Application>
  <PresentationFormat>Widescreen</PresentationFormat>
  <Paragraphs>513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Tw Cen MT</vt:lpstr>
      <vt:lpstr>Office Theme</vt:lpstr>
      <vt:lpstr>Circuit</vt:lpstr>
      <vt:lpstr>Celestial</vt:lpstr>
      <vt:lpstr>Rekomendasi Laptop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malamo</dc:creator>
  <cp:lastModifiedBy>michael malamo</cp:lastModifiedBy>
  <cp:revision>49</cp:revision>
  <dcterms:created xsi:type="dcterms:W3CDTF">2020-12-11T12:42:31Z</dcterms:created>
  <dcterms:modified xsi:type="dcterms:W3CDTF">2020-12-15T14:39:21Z</dcterms:modified>
</cp:coreProperties>
</file>