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  <p:sldId id="259" r:id="rId5"/>
    <p:sldId id="263" r:id="rId6"/>
    <p:sldId id="261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2F"/>
    <a:srgbClr val="F88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11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4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51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43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10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4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83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6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993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79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2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273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97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0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69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321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48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630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45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147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11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4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32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6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63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7D2-A7A0-440A-9FFE-8D75038282A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8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ASUS%20ZenBook%2014%20UX433FLC.jpg" TargetMode="External"/><Relationship Id="rId3" Type="http://schemas.openxmlformats.org/officeDocument/2006/relationships/hyperlink" Target="../img/data-laptop/Lenovo%20Ideapad%20320.jpg" TargetMode="External"/><Relationship Id="rId7" Type="http://schemas.openxmlformats.org/officeDocument/2006/relationships/hyperlink" Target="../img/data-laptop/Aspire%203%20Slim%20(A314-22).png" TargetMode="External"/><Relationship Id="rId2" Type="http://schemas.openxmlformats.org/officeDocument/2006/relationships/hyperlink" Target="../img/data-laptop/ASUS%20Laptop%20E203MAH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Swift%203%20(SF314-42).png" TargetMode="External"/><Relationship Id="rId11" Type="http://schemas.openxmlformats.org/officeDocument/2006/relationships/hyperlink" Target="../img/data-laptop/HP%20Pavilion%20Gaming%20Laptop%2015-ec1071AX.webp" TargetMode="External"/><Relationship Id="rId5" Type="http://schemas.openxmlformats.org/officeDocument/2006/relationships/hyperlink" Target="../img/data-laptop/ASUS%20VivoBook%20S14%20S430FN.jpg" TargetMode="External"/><Relationship Id="rId10" Type="http://schemas.openxmlformats.org/officeDocument/2006/relationships/hyperlink" Target="../img/data-laptop/HP%20Pavilion%20x360%20-%2014-dh1055tx.webp" TargetMode="External"/><Relationship Id="rId4" Type="http://schemas.openxmlformats.org/officeDocument/2006/relationships/hyperlink" Target="../img/data-laptop/Lenovo%20IDEAPAD%20300.jpg" TargetMode="External"/><Relationship Id="rId9" Type="http://schemas.openxmlformats.org/officeDocument/2006/relationships/hyperlink" Target="../img/data-laptop/Helios%20300%20(PH315-53).p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Lenovo%20Ideapad%20320.jpg" TargetMode="External"/><Relationship Id="rId3" Type="http://schemas.openxmlformats.org/officeDocument/2006/relationships/hyperlink" Target="../img/data-laptop/HP%20Pavilion%20x360%20-%2014-dh1054tx.webp" TargetMode="External"/><Relationship Id="rId7" Type="http://schemas.openxmlformats.org/officeDocument/2006/relationships/hyperlink" Target="../img/data-laptop/ASUS%20ZenBook%2014%20UX433FAC.jpg" TargetMode="External"/><Relationship Id="rId2" Type="http://schemas.openxmlformats.org/officeDocument/2006/relationships/hyperlink" Target="../img/data-laptop/HP%20Pavilion%20Gaming%20Laptop%2015-ec1071AX.web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14%20K413FA.jpg" TargetMode="External"/><Relationship Id="rId5" Type="http://schemas.openxmlformats.org/officeDocument/2006/relationships/hyperlink" Target="../img/data-laptop/Swift%203%20(SF314-42).png" TargetMode="External"/><Relationship Id="rId10" Type="http://schemas.openxmlformats.org/officeDocument/2006/relationships/hyperlink" Target="../img/data-laptop/ASUS%20VivoBook%2014%20K413FQ.jpg" TargetMode="External"/><Relationship Id="rId4" Type="http://schemas.openxmlformats.org/officeDocument/2006/relationships/hyperlink" Target="../img/data-laptop/ASUS%20VivoBook%20S14%20S430FN.jpg" TargetMode="External"/><Relationship Id="rId9" Type="http://schemas.openxmlformats.org/officeDocument/2006/relationships/hyperlink" Target="../img/data-laptop/Aspire%203%20Slim%20(A314-22).p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Lenovo%20IDEAPAD%20300.jpg" TargetMode="External"/><Relationship Id="rId3" Type="http://schemas.openxmlformats.org/officeDocument/2006/relationships/hyperlink" Target="../img/data-laptop/ASUS%20ZenBook%2014%20UX433FLC.jpg" TargetMode="External"/><Relationship Id="rId7" Type="http://schemas.openxmlformats.org/officeDocument/2006/relationships/hyperlink" Target="../img/data-laptop/ASUS%20VivoBook%20S14%20S430FN.jpg" TargetMode="External"/><Relationship Id="rId12" Type="http://schemas.openxmlformats.org/officeDocument/2006/relationships/hyperlink" Target="../img/data-laptop/ASUS%20VivoBook%20Max%20X441UA.jpg" TargetMode="External"/><Relationship Id="rId2" Type="http://schemas.openxmlformats.org/officeDocument/2006/relationships/hyperlink" Target="../img/data-laptop/5_Macbook_Pro_2018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S14%20S433FL.jpg" TargetMode="External"/><Relationship Id="rId11" Type="http://schemas.openxmlformats.org/officeDocument/2006/relationships/hyperlink" Target="../img/data-laptop/Lenovo%20Thinkpad%20E470.jpeg" TargetMode="External"/><Relationship Id="rId5" Type="http://schemas.openxmlformats.org/officeDocument/2006/relationships/hyperlink" Target="../img/data-laptop/ASUS%20VivoBook%2014%20K413FA.jpg" TargetMode="External"/><Relationship Id="rId10" Type="http://schemas.openxmlformats.org/officeDocument/2006/relationships/hyperlink" Target="../img/data-laptop/ASUS%20ZenBook%2014%20UX433FAC.jpg" TargetMode="External"/><Relationship Id="rId4" Type="http://schemas.openxmlformats.org/officeDocument/2006/relationships/hyperlink" Target="../img/data-laptop/Aspire%203%20Slim%20(A314-22).png" TargetMode="External"/><Relationship Id="rId9" Type="http://schemas.openxmlformats.org/officeDocument/2006/relationships/hyperlink" Target="../img/data-lapto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Lenovo%20IDEAPAD%20300.jpg" TargetMode="External"/><Relationship Id="rId3" Type="http://schemas.openxmlformats.org/officeDocument/2006/relationships/hyperlink" Target="../img/data-laptop/ASUS%20ZenBook%2015%20UX533FD.jpg" TargetMode="External"/><Relationship Id="rId7" Type="http://schemas.openxmlformats.org/officeDocument/2006/relationships/hyperlink" Target="../img/data-laptop/ASUS%20ZenBook%2015%20UX533FTC.jpg" TargetMode="External"/><Relationship Id="rId2" Type="http://schemas.openxmlformats.org/officeDocument/2006/relationships/hyperlink" Target="../img/data-laptop/ASUS%20ZenBook%2014%20UX433FLC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S14%20S430FN.jpg" TargetMode="External"/><Relationship Id="rId5" Type="http://schemas.openxmlformats.org/officeDocument/2006/relationships/hyperlink" Target="../img/data-laptop" TargetMode="External"/><Relationship Id="rId4" Type="http://schemas.openxmlformats.org/officeDocument/2006/relationships/hyperlink" Target="../img/data-laptop/ASUS%20ZenBook%2014%20UX433FAC.jpg" TargetMode="External"/><Relationship Id="rId9" Type="http://schemas.openxmlformats.org/officeDocument/2006/relationships/hyperlink" Target="../img/data-laptop/ASUS%20VivoBook%20S14%20S433FL.jp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ASUS%20VivoBook%20S14%20S433FL.jpg" TargetMode="External"/><Relationship Id="rId3" Type="http://schemas.openxmlformats.org/officeDocument/2006/relationships/hyperlink" Target="../img/data-laptop/ASUS%20ZenBook%2015%20UX533FD.jpg" TargetMode="External"/><Relationship Id="rId7" Type="http://schemas.openxmlformats.org/officeDocument/2006/relationships/hyperlink" Target="../img/data-laptop/ASUS%20ZenBook%2015%20UX533FTC.jpg" TargetMode="External"/><Relationship Id="rId12" Type="http://schemas.openxmlformats.org/officeDocument/2006/relationships/hyperlink" Target="../img/data-laptop/IdeaPad%20Slim%205i%20(14)%20Intel.jpg" TargetMode="External"/><Relationship Id="rId2" Type="http://schemas.openxmlformats.org/officeDocument/2006/relationships/hyperlink" Target="../img/data-laptop/ASUS%20ZenBook%2014%20UX433FLC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S14%20S430FN.jpg" TargetMode="External"/><Relationship Id="rId11" Type="http://schemas.openxmlformats.org/officeDocument/2006/relationships/hyperlink" Target="../img/data-laptop/ASUS%20Laptop%20E203MAH.jpg" TargetMode="External"/><Relationship Id="rId5" Type="http://schemas.openxmlformats.org/officeDocument/2006/relationships/hyperlink" Target="../img/data-laptop" TargetMode="External"/><Relationship Id="rId10" Type="http://schemas.openxmlformats.org/officeDocument/2006/relationships/hyperlink" Target="../img/data-laptop/Helios%20300%20(PH315-53).png" TargetMode="External"/><Relationship Id="rId4" Type="http://schemas.openxmlformats.org/officeDocument/2006/relationships/hyperlink" Target="../img/data-laptop/1.-MacBook-Pro-13-Inci-Touch-Bar.jpg" TargetMode="External"/><Relationship Id="rId9" Type="http://schemas.openxmlformats.org/officeDocument/2006/relationships/hyperlink" Target="../img/data-laptop/ASUS%20VivoBook%2014%20K413FA.jp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000" dirty="0" err="1"/>
              <a:t>Rekomendasi</a:t>
            </a:r>
            <a:r>
              <a:rPr lang="en-ID" sz="6000" dirty="0"/>
              <a:t> Laptop</a:t>
            </a:r>
            <a:endParaRPr lang="en-GB" sz="6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6424" y="3381859"/>
            <a:ext cx="8791575" cy="683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RARA| NALDI |</a:t>
            </a:r>
            <a:r>
              <a:rPr lang="en-ID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rIZAl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8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Standard</a:t>
            </a: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1524414" y="1667517"/>
            <a:ext cx="952877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Dibawah</a:t>
            </a:r>
            <a:r>
              <a:rPr lang="en-ID" sz="1400" dirty="0" smtClean="0"/>
              <a:t> </a:t>
            </a:r>
            <a:r>
              <a:rPr lang="en-ID" sz="1400" dirty="0"/>
              <a:t>4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1550852" y="3678889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4- 10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550852" y="5690260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Diatas</a:t>
            </a:r>
            <a:r>
              <a:rPr lang="en-ID" sz="1400" dirty="0" smtClean="0"/>
              <a:t> 10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Budget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956516" y="125883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Normal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956516" y="220298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Besar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Portable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88814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32917" y="138005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2956516" y="314675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Besar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2956516" y="409070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Normal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2956516" y="503466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Besar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2956516" y="597862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Normal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532917" y="1848470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532917" y="2339876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4532917" y="288089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1" name="Rectangle 20"/>
          <p:cNvSpPr/>
          <p:nvPr/>
        </p:nvSpPr>
        <p:spPr>
          <a:xfrm>
            <a:off x="4532917" y="340864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4532917" y="394139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4532917" y="4414505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490431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5" name="Rectangle 24"/>
          <p:cNvSpPr/>
          <p:nvPr/>
        </p:nvSpPr>
        <p:spPr>
          <a:xfrm>
            <a:off x="4532917" y="5405090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4551234" y="590341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32917" y="6376674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29" name="Straight Arrow Connector 28"/>
          <p:cNvCxnSpPr>
            <a:stCxn id="3" idx="3"/>
            <a:endCxn id="4" idx="1"/>
          </p:cNvCxnSpPr>
          <p:nvPr/>
        </p:nvCxnSpPr>
        <p:spPr>
          <a:xfrm flipV="1">
            <a:off x="1061737" y="1811517"/>
            <a:ext cx="462677" cy="198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  <a:endCxn id="5" idx="1"/>
          </p:cNvCxnSpPr>
          <p:nvPr/>
        </p:nvCxnSpPr>
        <p:spPr>
          <a:xfrm>
            <a:off x="1061737" y="3792560"/>
            <a:ext cx="489115" cy="3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  <a:endCxn id="6" idx="1"/>
          </p:cNvCxnSpPr>
          <p:nvPr/>
        </p:nvCxnSpPr>
        <p:spPr>
          <a:xfrm>
            <a:off x="1061737" y="3792560"/>
            <a:ext cx="489115" cy="204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  <a:endCxn id="9" idx="1"/>
          </p:cNvCxnSpPr>
          <p:nvPr/>
        </p:nvCxnSpPr>
        <p:spPr>
          <a:xfrm flipV="1">
            <a:off x="2477291" y="1402837"/>
            <a:ext cx="479225" cy="4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4" idx="3"/>
            <a:endCxn id="10" idx="1"/>
          </p:cNvCxnSpPr>
          <p:nvPr/>
        </p:nvCxnSpPr>
        <p:spPr>
          <a:xfrm>
            <a:off x="2477291" y="1811517"/>
            <a:ext cx="479225" cy="53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5" idx="3"/>
            <a:endCxn id="14" idx="1"/>
          </p:cNvCxnSpPr>
          <p:nvPr/>
        </p:nvCxnSpPr>
        <p:spPr>
          <a:xfrm flipV="1">
            <a:off x="2450852" y="3290751"/>
            <a:ext cx="505664" cy="53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5" idx="3"/>
            <a:endCxn id="15" idx="1"/>
          </p:cNvCxnSpPr>
          <p:nvPr/>
        </p:nvCxnSpPr>
        <p:spPr>
          <a:xfrm>
            <a:off x="2450852" y="3822889"/>
            <a:ext cx="505664" cy="41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>
            <a:stCxn id="6" idx="3"/>
            <a:endCxn id="16" idx="1"/>
          </p:cNvCxnSpPr>
          <p:nvPr/>
        </p:nvCxnSpPr>
        <p:spPr>
          <a:xfrm flipV="1">
            <a:off x="2450852" y="5178665"/>
            <a:ext cx="505664" cy="65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6" idx="3"/>
            <a:endCxn id="17" idx="1"/>
          </p:cNvCxnSpPr>
          <p:nvPr/>
        </p:nvCxnSpPr>
        <p:spPr>
          <a:xfrm>
            <a:off x="2450852" y="5834260"/>
            <a:ext cx="505664" cy="2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17" idx="3"/>
            <a:endCxn id="27" idx="1"/>
          </p:cNvCxnSpPr>
          <p:nvPr/>
        </p:nvCxnSpPr>
        <p:spPr>
          <a:xfrm>
            <a:off x="3856516" y="6122624"/>
            <a:ext cx="676401" cy="39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7" name="Straight Arrow Connector 56"/>
          <p:cNvCxnSpPr>
            <a:stCxn id="17" idx="3"/>
            <a:endCxn id="26" idx="1"/>
          </p:cNvCxnSpPr>
          <p:nvPr/>
        </p:nvCxnSpPr>
        <p:spPr>
          <a:xfrm flipV="1">
            <a:off x="3856516" y="6047414"/>
            <a:ext cx="694718" cy="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>
            <a:stCxn id="16" idx="3"/>
            <a:endCxn id="25" idx="1"/>
          </p:cNvCxnSpPr>
          <p:nvPr/>
        </p:nvCxnSpPr>
        <p:spPr>
          <a:xfrm>
            <a:off x="3856516" y="5178665"/>
            <a:ext cx="676401" cy="37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stCxn id="16" idx="3"/>
            <a:endCxn id="24" idx="1"/>
          </p:cNvCxnSpPr>
          <p:nvPr/>
        </p:nvCxnSpPr>
        <p:spPr>
          <a:xfrm flipV="1">
            <a:off x="3856516" y="5048318"/>
            <a:ext cx="676401" cy="13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>
            <a:stCxn id="15" idx="3"/>
            <a:endCxn id="23" idx="1"/>
          </p:cNvCxnSpPr>
          <p:nvPr/>
        </p:nvCxnSpPr>
        <p:spPr>
          <a:xfrm>
            <a:off x="3856516" y="4234708"/>
            <a:ext cx="676401" cy="32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>
            <a:stCxn id="15" idx="3"/>
            <a:endCxn id="22" idx="1"/>
          </p:cNvCxnSpPr>
          <p:nvPr/>
        </p:nvCxnSpPr>
        <p:spPr>
          <a:xfrm flipV="1">
            <a:off x="3856516" y="4085393"/>
            <a:ext cx="676401" cy="14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>
            <a:stCxn id="14" idx="3"/>
            <a:endCxn id="21" idx="1"/>
          </p:cNvCxnSpPr>
          <p:nvPr/>
        </p:nvCxnSpPr>
        <p:spPr>
          <a:xfrm>
            <a:off x="3856516" y="3290751"/>
            <a:ext cx="676401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5" name="Straight Arrow Connector 74"/>
          <p:cNvCxnSpPr>
            <a:stCxn id="14" idx="3"/>
            <a:endCxn id="20" idx="1"/>
          </p:cNvCxnSpPr>
          <p:nvPr/>
        </p:nvCxnSpPr>
        <p:spPr>
          <a:xfrm flipV="1">
            <a:off x="3856516" y="3024897"/>
            <a:ext cx="676401" cy="2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10" idx="3"/>
            <a:endCxn id="19" idx="1"/>
          </p:cNvCxnSpPr>
          <p:nvPr/>
        </p:nvCxnSpPr>
        <p:spPr>
          <a:xfrm>
            <a:off x="3856516" y="2346988"/>
            <a:ext cx="676401" cy="13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1" name="Straight Arrow Connector 80"/>
          <p:cNvCxnSpPr>
            <a:stCxn id="10" idx="3"/>
            <a:endCxn id="18" idx="1"/>
          </p:cNvCxnSpPr>
          <p:nvPr/>
        </p:nvCxnSpPr>
        <p:spPr>
          <a:xfrm flipV="1">
            <a:off x="3856516" y="1992470"/>
            <a:ext cx="676401" cy="35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4" name="Straight Arrow Connector 83"/>
          <p:cNvCxnSpPr>
            <a:stCxn id="9" idx="3"/>
            <a:endCxn id="13" idx="1"/>
          </p:cNvCxnSpPr>
          <p:nvPr/>
        </p:nvCxnSpPr>
        <p:spPr>
          <a:xfrm>
            <a:off x="3856516" y="1402837"/>
            <a:ext cx="676401" cy="12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7" name="Straight Arrow Connector 86"/>
          <p:cNvCxnSpPr>
            <a:stCxn id="9" idx="3"/>
            <a:endCxn id="12" idx="1"/>
          </p:cNvCxnSpPr>
          <p:nvPr/>
        </p:nvCxnSpPr>
        <p:spPr>
          <a:xfrm flipV="1">
            <a:off x="3856516" y="1032144"/>
            <a:ext cx="676401" cy="37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11,6’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 HDD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10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68" name="Rectangle 167"/>
          <p:cNvSpPr/>
          <p:nvPr/>
        </p:nvSpPr>
        <p:spPr>
          <a:xfrm>
            <a:off x="7086168" y="186010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1TB HHD</a:t>
            </a:r>
            <a:endParaRPr lang="en-GB" sz="14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698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1TB HDD</a:t>
            </a:r>
            <a:endParaRPr lang="en-GB" sz="14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897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 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 TB/SSD</a:t>
            </a:r>
            <a:endParaRPr lang="en-GB" sz="14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12459" y="340302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1TB SSD</a:t>
            </a:r>
            <a:endParaRPr lang="en-GB" sz="14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AMD</a:t>
            </a:r>
            <a:endParaRPr lang="en-GB" sz="11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256GB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05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15,6’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568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2GB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954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49768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15,6’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591673" y="424336"/>
            <a:ext cx="1161149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CONTOH</a:t>
            </a:r>
            <a:endParaRPr lang="en-GB" sz="1400" dirty="0"/>
          </a:p>
        </p:txBody>
      </p:sp>
      <p:sp>
        <p:nvSpPr>
          <p:cNvPr id="236" name="Rectangle 235">
            <a:hlinkClick r:id="rId2" action="ppaction://hlinkfile"/>
          </p:cNvPr>
          <p:cNvSpPr/>
          <p:nvPr/>
        </p:nvSpPr>
        <p:spPr>
          <a:xfrm>
            <a:off x="10552717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37" name="Rectangle 236"/>
          <p:cNvSpPr/>
          <p:nvPr/>
        </p:nvSpPr>
        <p:spPr>
          <a:xfrm>
            <a:off x="10997958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38" name="Rectangle 237"/>
          <p:cNvSpPr/>
          <p:nvPr/>
        </p:nvSpPr>
        <p:spPr>
          <a:xfrm>
            <a:off x="11443199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39" name="Rectangle 238">
            <a:hlinkClick r:id="rId3" action="ppaction://hlinkfile"/>
          </p:cNvPr>
          <p:cNvSpPr/>
          <p:nvPr/>
        </p:nvSpPr>
        <p:spPr>
          <a:xfrm>
            <a:off x="10546840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Rectangle 239">
            <a:hlinkClick r:id="rId4" action="ppaction://hlinkfile"/>
          </p:cNvPr>
          <p:cNvSpPr/>
          <p:nvPr/>
        </p:nvSpPr>
        <p:spPr>
          <a:xfrm>
            <a:off x="10992081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1437322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Rectangle 241">
            <a:hlinkClick r:id="rId3" action="ppaction://hlinkfile"/>
          </p:cNvPr>
          <p:cNvSpPr/>
          <p:nvPr/>
        </p:nvSpPr>
        <p:spPr>
          <a:xfrm>
            <a:off x="10540963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43" name="Rectangle 242"/>
          <p:cNvSpPr/>
          <p:nvPr/>
        </p:nvSpPr>
        <p:spPr>
          <a:xfrm>
            <a:off x="10986204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44" name="Rectangle 243"/>
          <p:cNvSpPr/>
          <p:nvPr/>
        </p:nvSpPr>
        <p:spPr>
          <a:xfrm>
            <a:off x="11431445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45" name="Rectangle 244">
            <a:hlinkClick r:id="rId2" action="ppaction://hlinkfile"/>
          </p:cNvPr>
          <p:cNvSpPr/>
          <p:nvPr/>
        </p:nvSpPr>
        <p:spPr>
          <a:xfrm>
            <a:off x="10535086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0980327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1425568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8" name="Rectangle 247">
            <a:hlinkClick r:id="rId5" action="ppaction://hlinkfile"/>
          </p:cNvPr>
          <p:cNvSpPr/>
          <p:nvPr/>
        </p:nvSpPr>
        <p:spPr>
          <a:xfrm>
            <a:off x="10529209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49" name="Rectangle 248"/>
          <p:cNvSpPr/>
          <p:nvPr/>
        </p:nvSpPr>
        <p:spPr>
          <a:xfrm>
            <a:off x="10974450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0" name="Rectangle 249"/>
          <p:cNvSpPr/>
          <p:nvPr/>
        </p:nvSpPr>
        <p:spPr>
          <a:xfrm>
            <a:off x="11419691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1" name="Rectangle 250">
            <a:hlinkClick r:id="rId5" action="ppaction://hlinkfile"/>
          </p:cNvPr>
          <p:cNvSpPr/>
          <p:nvPr/>
        </p:nvSpPr>
        <p:spPr>
          <a:xfrm>
            <a:off x="10523332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968573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1413814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6" action="ppaction://hlinkfile"/>
          </p:cNvPr>
          <p:cNvSpPr/>
          <p:nvPr/>
        </p:nvSpPr>
        <p:spPr>
          <a:xfrm>
            <a:off x="10517455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5" name="Rectangle 254"/>
          <p:cNvSpPr/>
          <p:nvPr/>
        </p:nvSpPr>
        <p:spPr>
          <a:xfrm>
            <a:off x="10962696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6" name="Rectangle 255"/>
          <p:cNvSpPr/>
          <p:nvPr/>
        </p:nvSpPr>
        <p:spPr>
          <a:xfrm>
            <a:off x="11407937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7" name="Rectangle 256">
            <a:hlinkClick r:id="rId7" action="ppaction://hlinkfile"/>
          </p:cNvPr>
          <p:cNvSpPr/>
          <p:nvPr/>
        </p:nvSpPr>
        <p:spPr>
          <a:xfrm>
            <a:off x="10511578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0956819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1402060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8" action="ppaction://hlinkfile"/>
          </p:cNvPr>
          <p:cNvSpPr/>
          <p:nvPr/>
        </p:nvSpPr>
        <p:spPr>
          <a:xfrm>
            <a:off x="10505701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1" name="Rectangle 260"/>
          <p:cNvSpPr/>
          <p:nvPr/>
        </p:nvSpPr>
        <p:spPr>
          <a:xfrm>
            <a:off x="10950942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2" name="Rectangle 261"/>
          <p:cNvSpPr/>
          <p:nvPr/>
        </p:nvSpPr>
        <p:spPr>
          <a:xfrm>
            <a:off x="11396183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3" name="Rectangle 262">
            <a:hlinkClick r:id="rId9" action="ppaction://hlinkfile"/>
          </p:cNvPr>
          <p:cNvSpPr/>
          <p:nvPr/>
        </p:nvSpPr>
        <p:spPr>
          <a:xfrm>
            <a:off x="10499824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0945065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1390306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10" action="ppaction://hlinkfile"/>
          </p:cNvPr>
          <p:cNvSpPr/>
          <p:nvPr/>
        </p:nvSpPr>
        <p:spPr>
          <a:xfrm>
            <a:off x="10493947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7" name="Rectangle 266"/>
          <p:cNvSpPr/>
          <p:nvPr/>
        </p:nvSpPr>
        <p:spPr>
          <a:xfrm>
            <a:off x="10939188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8" name="Rectangle 267"/>
          <p:cNvSpPr/>
          <p:nvPr/>
        </p:nvSpPr>
        <p:spPr>
          <a:xfrm>
            <a:off x="11384429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9" name="Rectangle 268">
            <a:hlinkClick r:id="rId11" action="ppaction://hlinkfile"/>
          </p:cNvPr>
          <p:cNvSpPr/>
          <p:nvPr/>
        </p:nvSpPr>
        <p:spPr>
          <a:xfrm>
            <a:off x="10488070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0933311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1378552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430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340170" y="362797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gaming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I7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15.6’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15.6’’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256GB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112321" y="587318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COLERON</a:t>
            </a:r>
            <a:endParaRPr lang="en-GB" sz="800" dirty="0"/>
          </a:p>
        </p:txBody>
      </p:sp>
      <p:sp>
        <p:nvSpPr>
          <p:cNvPr id="193" name="Rectangle 192"/>
          <p:cNvSpPr/>
          <p:nvPr/>
        </p:nvSpPr>
        <p:spPr>
          <a:xfrm>
            <a:off x="8257121" y="539696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136863" y="540261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72791" y="490815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1TB HDD</a:t>
            </a:r>
            <a:endParaRPr lang="en-GB" sz="11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148133" y="487933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COLERON</a:t>
            </a:r>
            <a:endParaRPr lang="en-GB" sz="8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0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2" action="ppaction://hlinkfile"/>
          </p:cNvPr>
          <p:cNvSpPr/>
          <p:nvPr/>
        </p:nvSpPr>
        <p:spPr>
          <a:xfrm>
            <a:off x="11688320" y="140515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3" action="ppaction://hlinkfile"/>
          </p:cNvPr>
          <p:cNvSpPr/>
          <p:nvPr/>
        </p:nvSpPr>
        <p:spPr>
          <a:xfrm>
            <a:off x="11666316" y="184878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2" action="ppaction://hlinkfile"/>
          </p:cNvPr>
          <p:cNvSpPr/>
          <p:nvPr/>
        </p:nvSpPr>
        <p:spPr>
          <a:xfrm>
            <a:off x="11703567" y="234680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4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5" action="ppaction://hlinkfile"/>
          </p:cNvPr>
          <p:cNvSpPr/>
          <p:nvPr/>
        </p:nvSpPr>
        <p:spPr>
          <a:xfrm>
            <a:off x="11703566" y="3381899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6" action="ppaction://hlinkfile"/>
          </p:cNvPr>
          <p:cNvSpPr/>
          <p:nvPr/>
        </p:nvSpPr>
        <p:spPr>
          <a:xfrm>
            <a:off x="11703566" y="39413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119376" y="1871972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Intel </a:t>
            </a:r>
            <a:r>
              <a:rPr lang="en-ID" sz="1100" dirty="0" err="1"/>
              <a:t>coleron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6535" y="183440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87883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87883" y="534572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87883" y="490050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5" name="Rectangle 284">
            <a:hlinkClick r:id="rId7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8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5" y="49336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9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2188" y="4463550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10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07549" y="582380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10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11238" y="5345729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91233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076570" y="3627972"/>
            <a:ext cx="11636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porgramming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13.3’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8619" y="439868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11.6’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8619" y="392557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</a:t>
            </a:r>
            <a:r>
              <a:rPr lang="en-ID" sz="700" dirty="0"/>
              <a:t>COLEREON</a:t>
            </a:r>
            <a:endParaRPr lang="en-GB" sz="8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HDD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1TB HDD</a:t>
            </a:r>
            <a:endParaRPr lang="en-GB" sz="11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51TB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8619" y="638796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500GB HDD</a:t>
            </a:r>
            <a:endParaRPr lang="en-GB" sz="12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2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3" action="ppaction://hlinkfile"/>
          </p:cNvPr>
          <p:cNvSpPr/>
          <p:nvPr/>
        </p:nvSpPr>
        <p:spPr>
          <a:xfrm>
            <a:off x="11688321" y="147675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4" action="ppaction://hlinkfile"/>
          </p:cNvPr>
          <p:cNvSpPr/>
          <p:nvPr/>
        </p:nvSpPr>
        <p:spPr>
          <a:xfrm>
            <a:off x="11688321" y="190875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5" action="ppaction://hlinkfile"/>
          </p:cNvPr>
          <p:cNvSpPr/>
          <p:nvPr/>
        </p:nvSpPr>
        <p:spPr>
          <a:xfrm>
            <a:off x="11703567" y="234680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6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6" action="ppaction://hlinkfile"/>
          </p:cNvPr>
          <p:cNvSpPr/>
          <p:nvPr/>
        </p:nvSpPr>
        <p:spPr>
          <a:xfrm>
            <a:off x="11703954" y="338268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7" action="ppaction://hlinkfile"/>
          </p:cNvPr>
          <p:cNvSpPr/>
          <p:nvPr/>
        </p:nvSpPr>
        <p:spPr>
          <a:xfrm>
            <a:off x="11703566" y="39413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080857" y="189270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cxnSpLocks/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cxnSpLocks/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8742" y="183440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97408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66535" y="487261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66535" y="538369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4GB’</a:t>
            </a:r>
            <a:endParaRPr lang="en-GB" sz="1400" dirty="0"/>
          </a:p>
        </p:txBody>
      </p:sp>
      <p:sp>
        <p:nvSpPr>
          <p:cNvPr id="285" name="Rectangle 284">
            <a:hlinkClick r:id="rId8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9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6" y="535411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10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3123" y="446438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11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03566" y="582377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12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03566" y="488443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8607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340170" y="362797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desain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I7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0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0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3" action="ppaction://hlinkfile"/>
          </p:cNvPr>
          <p:cNvSpPr/>
          <p:nvPr/>
        </p:nvSpPr>
        <p:spPr>
          <a:xfrm>
            <a:off x="11688320" y="1403253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4" action="ppaction://hlinkfile"/>
          </p:cNvPr>
          <p:cNvSpPr/>
          <p:nvPr/>
        </p:nvSpPr>
        <p:spPr>
          <a:xfrm>
            <a:off x="11688321" y="190875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5" action="ppaction://hlinkfile"/>
          </p:cNvPr>
          <p:cNvSpPr/>
          <p:nvPr/>
        </p:nvSpPr>
        <p:spPr>
          <a:xfrm>
            <a:off x="11703566" y="234528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6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7" action="ppaction://hlinkfile"/>
          </p:cNvPr>
          <p:cNvSpPr/>
          <p:nvPr/>
        </p:nvSpPr>
        <p:spPr>
          <a:xfrm>
            <a:off x="11703954" y="338268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6" action="ppaction://hlinkfile"/>
          </p:cNvPr>
          <p:cNvSpPr/>
          <p:nvPr/>
        </p:nvSpPr>
        <p:spPr>
          <a:xfrm>
            <a:off x="11703567" y="3990975"/>
            <a:ext cx="336034" cy="238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110476" y="195863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8742" y="183440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87883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8GB’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66535" y="487261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66535" y="538369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5" name="Rectangle 284">
            <a:hlinkClick r:id="rId8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9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6" y="535411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4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3123" y="446438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5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10388" y="582464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9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03566" y="488443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83475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340170" y="362797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MUSIC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I7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256GB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13.3’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0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15’6’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 SSD</a:t>
            </a:r>
            <a:endParaRPr lang="en-GB" sz="12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CLOREON</a:t>
            </a:r>
            <a:endParaRPr lang="en-GB" sz="8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11.6’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0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3" action="ppaction://hlinkfile"/>
          </p:cNvPr>
          <p:cNvSpPr/>
          <p:nvPr/>
        </p:nvSpPr>
        <p:spPr>
          <a:xfrm>
            <a:off x="11688320" y="1403253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4" action="ppaction://hlinkfile"/>
          </p:cNvPr>
          <p:cNvSpPr/>
          <p:nvPr/>
        </p:nvSpPr>
        <p:spPr>
          <a:xfrm>
            <a:off x="11688321" y="190875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5" action="ppaction://hlinkfile"/>
          </p:cNvPr>
          <p:cNvSpPr/>
          <p:nvPr/>
        </p:nvSpPr>
        <p:spPr>
          <a:xfrm>
            <a:off x="11703566" y="234528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6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7" action="ppaction://hlinkfile"/>
          </p:cNvPr>
          <p:cNvSpPr/>
          <p:nvPr/>
        </p:nvSpPr>
        <p:spPr>
          <a:xfrm>
            <a:off x="11703954" y="338268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8" action="ppaction://hlinkfile"/>
          </p:cNvPr>
          <p:cNvSpPr/>
          <p:nvPr/>
        </p:nvSpPr>
        <p:spPr>
          <a:xfrm>
            <a:off x="11703566" y="3990975"/>
            <a:ext cx="336034" cy="238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110476" y="195863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6535" y="182899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87883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8GB’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66535" y="487261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66535" y="538369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5" name="Rectangle 284">
            <a:hlinkClick r:id="rId9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6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6" y="535522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10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3123" y="446438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11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14515" y="582350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12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03566" y="4885809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89171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Keterangan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Buat</a:t>
            </a:r>
            <a:r>
              <a:rPr lang="en-ID" dirty="0"/>
              <a:t> rules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bias </a:t>
            </a:r>
            <a:r>
              <a:rPr lang="en-ID" dirty="0" err="1"/>
              <a:t>rekomendasikan</a:t>
            </a:r>
            <a:r>
              <a:rPr lang="en-ID" dirty="0"/>
              <a:t> laptop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user </a:t>
            </a:r>
            <a:r>
              <a:rPr lang="en-ID" dirty="0" err="1"/>
              <a:t>berdasarkan</a:t>
            </a:r>
            <a:r>
              <a:rPr lang="en-ID" dirty="0"/>
              <a:t> tombol2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.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jelasnya</a:t>
            </a:r>
            <a:r>
              <a:rPr lang="en-ID" dirty="0"/>
              <a:t> </a:t>
            </a:r>
            <a:r>
              <a:rPr lang="en-ID" dirty="0" err="1"/>
              <a:t>jalankan</a:t>
            </a:r>
            <a:r>
              <a:rPr lang="en-ID" dirty="0"/>
              <a:t> demo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membuka</a:t>
            </a:r>
            <a:r>
              <a:rPr lang="en-ID" dirty="0"/>
              <a:t> index.html di browser.</a:t>
            </a:r>
          </a:p>
          <a:p>
            <a:r>
              <a:rPr lang="en-ID" dirty="0"/>
              <a:t>Cara </a:t>
            </a:r>
            <a:r>
              <a:rPr lang="en-ID" dirty="0" err="1"/>
              <a:t>pembuatan</a:t>
            </a:r>
            <a:r>
              <a:rPr lang="en-ID" dirty="0"/>
              <a:t> rules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2 slide </a:t>
            </a:r>
            <a:r>
              <a:rPr lang="en-ID" dirty="0" err="1"/>
              <a:t>diatas</a:t>
            </a:r>
            <a:r>
              <a:rPr lang="en-ID" dirty="0"/>
              <a:t>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table, list rules </a:t>
            </a:r>
            <a:r>
              <a:rPr lang="en-ID" dirty="0" err="1"/>
              <a:t>seperti</a:t>
            </a:r>
            <a:r>
              <a:rPr lang="en-ID" dirty="0"/>
              <a:t> (</a:t>
            </a:r>
            <a:r>
              <a:rPr lang="en-ID" dirty="0" err="1"/>
              <a:t>jika</a:t>
            </a:r>
            <a:r>
              <a:rPr lang="en-ID" dirty="0"/>
              <a:t> user </a:t>
            </a:r>
            <a:r>
              <a:rPr lang="en-ID" dirty="0" err="1"/>
              <a:t>memilih</a:t>
            </a:r>
            <a:r>
              <a:rPr lang="en-ID" dirty="0"/>
              <a:t> laptop standard,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RAM 4GB </a:t>
            </a:r>
            <a:r>
              <a:rPr lang="en-ID" dirty="0" err="1"/>
              <a:t>dll</a:t>
            </a:r>
            <a:r>
              <a:rPr lang="en-ID" dirty="0"/>
              <a:t>)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lain yang </a:t>
            </a:r>
            <a:r>
              <a:rPr lang="en-GB" dirty="0" err="1"/>
              <a:t>menurut</a:t>
            </a:r>
            <a:r>
              <a:rPr lang="en-GB" dirty="0"/>
              <a:t> </a:t>
            </a:r>
            <a:r>
              <a:rPr lang="en-GB" dirty="0" err="1"/>
              <a:t>kamu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mudah</a:t>
            </a:r>
            <a:r>
              <a:rPr lang="en-GB" dirty="0"/>
              <a:t> </a:t>
            </a:r>
            <a:r>
              <a:rPr lang="en-GB" dirty="0" err="1"/>
              <a:t>dimengerti</a:t>
            </a:r>
            <a:r>
              <a:rPr lang="en-GB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10946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440</TotalTime>
  <Words>734</Words>
  <Application>Microsoft Office PowerPoint</Application>
  <PresentationFormat>Widescreen</PresentationFormat>
  <Paragraphs>488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Tw Cen MT</vt:lpstr>
      <vt:lpstr>Office Theme</vt:lpstr>
      <vt:lpstr>Circuit</vt:lpstr>
      <vt:lpstr>Rekomendasi Laptop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Keterangan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malamo</dc:creator>
  <cp:lastModifiedBy>michael malamo</cp:lastModifiedBy>
  <cp:revision>39</cp:revision>
  <dcterms:created xsi:type="dcterms:W3CDTF">2020-12-11T12:42:31Z</dcterms:created>
  <dcterms:modified xsi:type="dcterms:W3CDTF">2020-12-14T15:03:18Z</dcterms:modified>
</cp:coreProperties>
</file>