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32F"/>
    <a:srgbClr val="F88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9" autoAdjust="0"/>
    <p:restoredTop sz="94660"/>
  </p:normalViewPr>
  <p:slideViewPr>
    <p:cSldViewPr snapToGrid="0">
      <p:cViewPr varScale="1">
        <p:scale>
          <a:sx n="96" d="100"/>
          <a:sy n="96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11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64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510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5EE77D2-A7A0-440A-9FFE-8D75038282A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439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110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84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830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269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993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779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42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2738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97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304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969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321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948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630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6458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1478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11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9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54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39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32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61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63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E77D2-A7A0-440A-9FFE-8D75038282A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7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E77D2-A7A0-440A-9FFE-8D75038282A9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089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6000" dirty="0" err="1" smtClean="0"/>
              <a:t>Rekomendasi</a:t>
            </a:r>
            <a:r>
              <a:rPr lang="en-ID" sz="6000" dirty="0" smtClean="0"/>
              <a:t> Laptop</a:t>
            </a:r>
            <a:endParaRPr lang="en-GB" sz="6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76424" y="3381859"/>
            <a:ext cx="8791575" cy="683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RARA| NALDI |</a:t>
            </a:r>
            <a:r>
              <a:rPr lang="en-ID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rIZAL</a:t>
            </a:r>
            <a:endParaRPr lang="en-GB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8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875" y="3434751"/>
            <a:ext cx="944862" cy="71561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 smtClean="0"/>
              <a:t>Standard</a:t>
            </a:r>
            <a:endParaRPr lang="en-GB" sz="1600" dirty="0"/>
          </a:p>
        </p:txBody>
      </p:sp>
      <p:sp>
        <p:nvSpPr>
          <p:cNvPr id="4" name="Rectangle 3"/>
          <p:cNvSpPr/>
          <p:nvPr/>
        </p:nvSpPr>
        <p:spPr>
          <a:xfrm>
            <a:off x="1524415" y="1667517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&lt; 2</a:t>
            </a:r>
            <a:endParaRPr lang="en-GB" sz="1400" dirty="0"/>
          </a:p>
        </p:txBody>
      </p:sp>
      <p:sp>
        <p:nvSpPr>
          <p:cNvPr id="5" name="Rectangle 4"/>
          <p:cNvSpPr/>
          <p:nvPr/>
        </p:nvSpPr>
        <p:spPr>
          <a:xfrm>
            <a:off x="1524415" y="3678889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2 - 5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1524414" y="5690260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&gt; 5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524414" y="421811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Budget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2956516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Memori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956516" y="1258837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Besar</a:t>
            </a:r>
            <a:endParaRPr lang="en-GB" sz="1400" dirty="0"/>
          </a:p>
        </p:txBody>
      </p:sp>
      <p:sp>
        <p:nvSpPr>
          <p:cNvPr id="10" name="Rectangle 9"/>
          <p:cNvSpPr/>
          <p:nvPr/>
        </p:nvSpPr>
        <p:spPr>
          <a:xfrm>
            <a:off x="2956516" y="220279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Normal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532917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Portable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2917" y="88814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4532917" y="138005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Tidak</a:t>
            </a:r>
            <a:endParaRPr lang="en-GB" sz="1400" dirty="0"/>
          </a:p>
        </p:txBody>
      </p:sp>
      <p:sp>
        <p:nvSpPr>
          <p:cNvPr id="14" name="Rectangle 13"/>
          <p:cNvSpPr/>
          <p:nvPr/>
        </p:nvSpPr>
        <p:spPr>
          <a:xfrm>
            <a:off x="2956516" y="314675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Besar</a:t>
            </a:r>
            <a:endParaRPr lang="en-GB" sz="1400" dirty="0"/>
          </a:p>
        </p:txBody>
      </p:sp>
      <p:sp>
        <p:nvSpPr>
          <p:cNvPr id="15" name="Rectangle 14"/>
          <p:cNvSpPr/>
          <p:nvPr/>
        </p:nvSpPr>
        <p:spPr>
          <a:xfrm>
            <a:off x="2956516" y="4090708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Normal</a:t>
            </a:r>
            <a:endParaRPr lang="en-GB" sz="1400" dirty="0"/>
          </a:p>
        </p:txBody>
      </p:sp>
      <p:sp>
        <p:nvSpPr>
          <p:cNvPr id="16" name="Rectangle 15"/>
          <p:cNvSpPr/>
          <p:nvPr/>
        </p:nvSpPr>
        <p:spPr>
          <a:xfrm>
            <a:off x="2956516" y="5034665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Besar</a:t>
            </a:r>
            <a:endParaRPr lang="en-GB" sz="1400" dirty="0"/>
          </a:p>
        </p:txBody>
      </p:sp>
      <p:sp>
        <p:nvSpPr>
          <p:cNvPr id="17" name="Rectangle 16"/>
          <p:cNvSpPr/>
          <p:nvPr/>
        </p:nvSpPr>
        <p:spPr>
          <a:xfrm>
            <a:off x="2956516" y="597862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Normal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532917" y="184962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532917" y="2339876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Tidak</a:t>
            </a:r>
            <a:endParaRPr lang="en-GB" sz="1400" dirty="0"/>
          </a:p>
        </p:txBody>
      </p:sp>
      <p:sp>
        <p:nvSpPr>
          <p:cNvPr id="20" name="Rectangle 19"/>
          <p:cNvSpPr/>
          <p:nvPr/>
        </p:nvSpPr>
        <p:spPr>
          <a:xfrm>
            <a:off x="4532917" y="2880897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1" name="Rectangle 20"/>
          <p:cNvSpPr/>
          <p:nvPr/>
        </p:nvSpPr>
        <p:spPr>
          <a:xfrm>
            <a:off x="4532917" y="3408647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Tidak</a:t>
            </a:r>
            <a:endParaRPr lang="en-GB" sz="1400" dirty="0"/>
          </a:p>
        </p:txBody>
      </p:sp>
      <p:sp>
        <p:nvSpPr>
          <p:cNvPr id="22" name="Rectangle 21"/>
          <p:cNvSpPr/>
          <p:nvPr/>
        </p:nvSpPr>
        <p:spPr>
          <a:xfrm>
            <a:off x="4532917" y="3941393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3" name="Rectangle 22"/>
          <p:cNvSpPr/>
          <p:nvPr/>
        </p:nvSpPr>
        <p:spPr>
          <a:xfrm>
            <a:off x="4532917" y="4414505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Tidak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4532917" y="4904318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5" name="Rectangle 24"/>
          <p:cNvSpPr/>
          <p:nvPr/>
        </p:nvSpPr>
        <p:spPr>
          <a:xfrm>
            <a:off x="4532917" y="5405090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Tidak</a:t>
            </a:r>
            <a:endParaRPr lang="en-GB" sz="1400" dirty="0"/>
          </a:p>
        </p:txBody>
      </p:sp>
      <p:sp>
        <p:nvSpPr>
          <p:cNvPr id="26" name="Rectangle 25"/>
          <p:cNvSpPr/>
          <p:nvPr/>
        </p:nvSpPr>
        <p:spPr>
          <a:xfrm>
            <a:off x="4551234" y="590341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532917" y="6376674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Tidak</a:t>
            </a:r>
            <a:endParaRPr lang="en-GB" sz="1400" dirty="0"/>
          </a:p>
        </p:txBody>
      </p:sp>
      <p:cxnSp>
        <p:nvCxnSpPr>
          <p:cNvPr id="29" name="Straight Arrow Connector 28"/>
          <p:cNvCxnSpPr>
            <a:stCxn id="3" idx="3"/>
            <a:endCxn id="4" idx="1"/>
          </p:cNvCxnSpPr>
          <p:nvPr/>
        </p:nvCxnSpPr>
        <p:spPr>
          <a:xfrm flipV="1">
            <a:off x="1061737" y="1811517"/>
            <a:ext cx="462678" cy="198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3"/>
            <a:endCxn id="5" idx="1"/>
          </p:cNvCxnSpPr>
          <p:nvPr/>
        </p:nvCxnSpPr>
        <p:spPr>
          <a:xfrm>
            <a:off x="1061737" y="3792560"/>
            <a:ext cx="462678" cy="3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3"/>
            <a:endCxn id="6" idx="1"/>
          </p:cNvCxnSpPr>
          <p:nvPr/>
        </p:nvCxnSpPr>
        <p:spPr>
          <a:xfrm>
            <a:off x="1061737" y="3792560"/>
            <a:ext cx="462677" cy="204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3"/>
            <a:endCxn id="9" idx="1"/>
          </p:cNvCxnSpPr>
          <p:nvPr/>
        </p:nvCxnSpPr>
        <p:spPr>
          <a:xfrm flipV="1">
            <a:off x="2424415" y="1402837"/>
            <a:ext cx="532101" cy="40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9" name="Straight Arrow Connector 38"/>
          <p:cNvCxnSpPr>
            <a:stCxn id="4" idx="3"/>
            <a:endCxn id="10" idx="1"/>
          </p:cNvCxnSpPr>
          <p:nvPr/>
        </p:nvCxnSpPr>
        <p:spPr>
          <a:xfrm>
            <a:off x="2424415" y="1811517"/>
            <a:ext cx="532101" cy="53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2" name="Straight Arrow Connector 41"/>
          <p:cNvCxnSpPr>
            <a:stCxn id="5" idx="3"/>
            <a:endCxn id="14" idx="1"/>
          </p:cNvCxnSpPr>
          <p:nvPr/>
        </p:nvCxnSpPr>
        <p:spPr>
          <a:xfrm flipV="1">
            <a:off x="2424415" y="3290751"/>
            <a:ext cx="532101" cy="53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5" idx="3"/>
            <a:endCxn id="15" idx="1"/>
          </p:cNvCxnSpPr>
          <p:nvPr/>
        </p:nvCxnSpPr>
        <p:spPr>
          <a:xfrm>
            <a:off x="2424415" y="3822889"/>
            <a:ext cx="532101" cy="41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8" name="Straight Arrow Connector 47"/>
          <p:cNvCxnSpPr>
            <a:stCxn id="6" idx="3"/>
            <a:endCxn id="16" idx="1"/>
          </p:cNvCxnSpPr>
          <p:nvPr/>
        </p:nvCxnSpPr>
        <p:spPr>
          <a:xfrm flipV="1">
            <a:off x="2424414" y="5178665"/>
            <a:ext cx="532102" cy="65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6" idx="3"/>
            <a:endCxn id="17" idx="1"/>
          </p:cNvCxnSpPr>
          <p:nvPr/>
        </p:nvCxnSpPr>
        <p:spPr>
          <a:xfrm>
            <a:off x="2424414" y="5834260"/>
            <a:ext cx="532102" cy="28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4" name="Straight Arrow Connector 53"/>
          <p:cNvCxnSpPr>
            <a:stCxn id="17" idx="3"/>
            <a:endCxn id="27" idx="1"/>
          </p:cNvCxnSpPr>
          <p:nvPr/>
        </p:nvCxnSpPr>
        <p:spPr>
          <a:xfrm>
            <a:off x="3856516" y="6122624"/>
            <a:ext cx="676401" cy="39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7" name="Straight Arrow Connector 56"/>
          <p:cNvCxnSpPr>
            <a:stCxn id="17" idx="3"/>
            <a:endCxn id="26" idx="1"/>
          </p:cNvCxnSpPr>
          <p:nvPr/>
        </p:nvCxnSpPr>
        <p:spPr>
          <a:xfrm flipV="1">
            <a:off x="3856516" y="6047414"/>
            <a:ext cx="694718" cy="7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0" name="Straight Arrow Connector 59"/>
          <p:cNvCxnSpPr>
            <a:stCxn id="16" idx="3"/>
            <a:endCxn id="25" idx="1"/>
          </p:cNvCxnSpPr>
          <p:nvPr/>
        </p:nvCxnSpPr>
        <p:spPr>
          <a:xfrm>
            <a:off x="3856516" y="5178665"/>
            <a:ext cx="676401" cy="37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stCxn id="16" idx="3"/>
            <a:endCxn id="24" idx="1"/>
          </p:cNvCxnSpPr>
          <p:nvPr/>
        </p:nvCxnSpPr>
        <p:spPr>
          <a:xfrm flipV="1">
            <a:off x="3856516" y="5048318"/>
            <a:ext cx="676401" cy="13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6" name="Straight Arrow Connector 65"/>
          <p:cNvCxnSpPr>
            <a:stCxn id="15" idx="3"/>
            <a:endCxn id="23" idx="1"/>
          </p:cNvCxnSpPr>
          <p:nvPr/>
        </p:nvCxnSpPr>
        <p:spPr>
          <a:xfrm>
            <a:off x="3856516" y="4234708"/>
            <a:ext cx="676401" cy="32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9" name="Straight Arrow Connector 68"/>
          <p:cNvCxnSpPr>
            <a:stCxn id="15" idx="3"/>
            <a:endCxn id="22" idx="1"/>
          </p:cNvCxnSpPr>
          <p:nvPr/>
        </p:nvCxnSpPr>
        <p:spPr>
          <a:xfrm flipV="1">
            <a:off x="3856516" y="4085393"/>
            <a:ext cx="676401" cy="14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2" name="Straight Arrow Connector 71"/>
          <p:cNvCxnSpPr>
            <a:stCxn id="14" idx="3"/>
            <a:endCxn id="21" idx="1"/>
          </p:cNvCxnSpPr>
          <p:nvPr/>
        </p:nvCxnSpPr>
        <p:spPr>
          <a:xfrm>
            <a:off x="3856516" y="3290751"/>
            <a:ext cx="676401" cy="2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5" name="Straight Arrow Connector 74"/>
          <p:cNvCxnSpPr>
            <a:stCxn id="14" idx="3"/>
            <a:endCxn id="20" idx="1"/>
          </p:cNvCxnSpPr>
          <p:nvPr/>
        </p:nvCxnSpPr>
        <p:spPr>
          <a:xfrm flipV="1">
            <a:off x="3856516" y="3024897"/>
            <a:ext cx="676401" cy="26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8" name="Straight Arrow Connector 77"/>
          <p:cNvCxnSpPr>
            <a:stCxn id="10" idx="3"/>
            <a:endCxn id="19" idx="1"/>
          </p:cNvCxnSpPr>
          <p:nvPr/>
        </p:nvCxnSpPr>
        <p:spPr>
          <a:xfrm>
            <a:off x="3856516" y="2346794"/>
            <a:ext cx="676401" cy="13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1" name="Straight Arrow Connector 80"/>
          <p:cNvCxnSpPr>
            <a:stCxn id="10" idx="3"/>
            <a:endCxn id="18" idx="1"/>
          </p:cNvCxnSpPr>
          <p:nvPr/>
        </p:nvCxnSpPr>
        <p:spPr>
          <a:xfrm flipV="1">
            <a:off x="3856516" y="1993621"/>
            <a:ext cx="676401" cy="35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4" name="Straight Arrow Connector 83"/>
          <p:cNvCxnSpPr>
            <a:stCxn id="9" idx="3"/>
            <a:endCxn id="13" idx="1"/>
          </p:cNvCxnSpPr>
          <p:nvPr/>
        </p:nvCxnSpPr>
        <p:spPr>
          <a:xfrm>
            <a:off x="3856516" y="1402837"/>
            <a:ext cx="676401" cy="12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7" name="Straight Arrow Connector 86"/>
          <p:cNvCxnSpPr>
            <a:stCxn id="9" idx="3"/>
            <a:endCxn id="12" idx="1"/>
          </p:cNvCxnSpPr>
          <p:nvPr/>
        </p:nvCxnSpPr>
        <p:spPr>
          <a:xfrm flipV="1">
            <a:off x="3856516" y="1032144"/>
            <a:ext cx="676401" cy="37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22" name="Rectangle 121"/>
          <p:cNvSpPr/>
          <p:nvPr/>
        </p:nvSpPr>
        <p:spPr>
          <a:xfrm>
            <a:off x="5922568" y="417853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RAM</a:t>
            </a:r>
            <a:endParaRPr lang="en-GB" sz="1400" dirty="0"/>
          </a:p>
        </p:txBody>
      </p:sp>
      <p:sp>
        <p:nvSpPr>
          <p:cNvPr id="123" name="Rectangle 122"/>
          <p:cNvSpPr/>
          <p:nvPr/>
        </p:nvSpPr>
        <p:spPr>
          <a:xfrm>
            <a:off x="7088619" y="420014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CPU</a:t>
            </a:r>
            <a:endParaRPr lang="en-GB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254670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Memory</a:t>
            </a:r>
            <a:endParaRPr lang="en-GB" sz="1400" dirty="0"/>
          </a:p>
        </p:txBody>
      </p:sp>
      <p:sp>
        <p:nvSpPr>
          <p:cNvPr id="125" name="Rectangle 124"/>
          <p:cNvSpPr/>
          <p:nvPr/>
        </p:nvSpPr>
        <p:spPr>
          <a:xfrm>
            <a:off x="9420721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Layar</a:t>
            </a:r>
            <a:endParaRPr lang="en-GB" sz="1400" dirty="0"/>
          </a:p>
        </p:txBody>
      </p:sp>
      <p:sp>
        <p:nvSpPr>
          <p:cNvPr id="159" name="Rectangle 158"/>
          <p:cNvSpPr/>
          <p:nvPr/>
        </p:nvSpPr>
        <p:spPr>
          <a:xfrm>
            <a:off x="59225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r>
              <a:rPr lang="en-ID" sz="1400" dirty="0" smtClean="0"/>
              <a:t>GB</a:t>
            </a:r>
            <a:endParaRPr lang="en-GB" sz="1400" dirty="0"/>
          </a:p>
        </p:txBody>
      </p:sp>
      <p:sp>
        <p:nvSpPr>
          <p:cNvPr id="160" name="Rectangle 159"/>
          <p:cNvSpPr/>
          <p:nvPr/>
        </p:nvSpPr>
        <p:spPr>
          <a:xfrm>
            <a:off x="70861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Core i3</a:t>
            </a:r>
            <a:endParaRPr lang="en-GB" sz="1400" dirty="0"/>
          </a:p>
        </p:txBody>
      </p:sp>
      <p:sp>
        <p:nvSpPr>
          <p:cNvPr id="161" name="Rectangle 160"/>
          <p:cNvSpPr/>
          <p:nvPr/>
        </p:nvSpPr>
        <p:spPr>
          <a:xfrm>
            <a:off x="82497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 smtClean="0"/>
              <a:t>500GB HDD</a:t>
            </a:r>
            <a:endParaRPr lang="en-GB" sz="1100" dirty="0"/>
          </a:p>
        </p:txBody>
      </p:sp>
      <p:sp>
        <p:nvSpPr>
          <p:cNvPr id="162" name="Rectangle 161"/>
          <p:cNvSpPr/>
          <p:nvPr/>
        </p:nvSpPr>
        <p:spPr>
          <a:xfrm>
            <a:off x="9420721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14’</a:t>
            </a:r>
            <a:endParaRPr lang="en-GB" sz="1400" dirty="0"/>
          </a:p>
        </p:txBody>
      </p:sp>
      <p:sp>
        <p:nvSpPr>
          <p:cNvPr id="163" name="Rectangle 162"/>
          <p:cNvSpPr/>
          <p:nvPr/>
        </p:nvSpPr>
        <p:spPr>
          <a:xfrm>
            <a:off x="59225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0861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65" name="Rectangle 164"/>
          <p:cNvSpPr/>
          <p:nvPr/>
        </p:nvSpPr>
        <p:spPr>
          <a:xfrm>
            <a:off x="82497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 smtClean="0"/>
              <a:t>500GB HDD</a:t>
            </a:r>
            <a:endParaRPr lang="en-GB" sz="1100" dirty="0"/>
          </a:p>
        </p:txBody>
      </p:sp>
      <p:sp>
        <p:nvSpPr>
          <p:cNvPr id="166" name="Rectangle 165"/>
          <p:cNvSpPr/>
          <p:nvPr/>
        </p:nvSpPr>
        <p:spPr>
          <a:xfrm>
            <a:off x="9420721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15’</a:t>
            </a:r>
            <a:endParaRPr lang="en-GB" sz="1400" dirty="0"/>
          </a:p>
        </p:txBody>
      </p:sp>
      <p:sp>
        <p:nvSpPr>
          <p:cNvPr id="167" name="Rectangle 166"/>
          <p:cNvSpPr/>
          <p:nvPr/>
        </p:nvSpPr>
        <p:spPr>
          <a:xfrm>
            <a:off x="5922568" y="18631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68" name="Rectangle 167"/>
          <p:cNvSpPr/>
          <p:nvPr/>
        </p:nvSpPr>
        <p:spPr>
          <a:xfrm>
            <a:off x="7086168" y="186010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69" name="Rectangle 168"/>
          <p:cNvSpPr/>
          <p:nvPr/>
        </p:nvSpPr>
        <p:spPr>
          <a:xfrm>
            <a:off x="8249768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0" name="Rectangle 169"/>
          <p:cNvSpPr/>
          <p:nvPr/>
        </p:nvSpPr>
        <p:spPr>
          <a:xfrm>
            <a:off x="9420721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1" name="Rectangle 170"/>
          <p:cNvSpPr/>
          <p:nvPr/>
        </p:nvSpPr>
        <p:spPr>
          <a:xfrm>
            <a:off x="5922568" y="2346230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86168" y="234315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3" name="Rectangle 172"/>
          <p:cNvSpPr/>
          <p:nvPr/>
        </p:nvSpPr>
        <p:spPr>
          <a:xfrm>
            <a:off x="8249768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4" name="Rectangle 173"/>
          <p:cNvSpPr/>
          <p:nvPr/>
        </p:nvSpPr>
        <p:spPr>
          <a:xfrm>
            <a:off x="9420721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5" name="Rectangle 174"/>
          <p:cNvSpPr/>
          <p:nvPr/>
        </p:nvSpPr>
        <p:spPr>
          <a:xfrm>
            <a:off x="5922568" y="287897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6" name="Rectangle 175"/>
          <p:cNvSpPr/>
          <p:nvPr/>
        </p:nvSpPr>
        <p:spPr>
          <a:xfrm>
            <a:off x="7086168" y="2875901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7" name="Rectangle 176"/>
          <p:cNvSpPr/>
          <p:nvPr/>
        </p:nvSpPr>
        <p:spPr>
          <a:xfrm>
            <a:off x="8249768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8" name="Rectangle 177"/>
          <p:cNvSpPr/>
          <p:nvPr/>
        </p:nvSpPr>
        <p:spPr>
          <a:xfrm>
            <a:off x="9420721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922568" y="3411722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7086168" y="34086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1" name="Rectangle 180"/>
          <p:cNvSpPr/>
          <p:nvPr/>
        </p:nvSpPr>
        <p:spPr>
          <a:xfrm>
            <a:off x="8249768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2" name="Rectangle 181"/>
          <p:cNvSpPr/>
          <p:nvPr/>
        </p:nvSpPr>
        <p:spPr>
          <a:xfrm>
            <a:off x="9420721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5922568" y="394446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4" name="Rectangle 183"/>
          <p:cNvSpPr/>
          <p:nvPr/>
        </p:nvSpPr>
        <p:spPr>
          <a:xfrm>
            <a:off x="7086168" y="394139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8249768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6" name="Rectangle 185"/>
          <p:cNvSpPr/>
          <p:nvPr/>
        </p:nvSpPr>
        <p:spPr>
          <a:xfrm>
            <a:off x="9420721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7" name="Rectangle 186"/>
          <p:cNvSpPr/>
          <p:nvPr/>
        </p:nvSpPr>
        <p:spPr>
          <a:xfrm>
            <a:off x="5922568" y="4417580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8" name="Rectangle 187"/>
          <p:cNvSpPr/>
          <p:nvPr/>
        </p:nvSpPr>
        <p:spPr>
          <a:xfrm>
            <a:off x="7086168" y="441450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9" name="Rectangle 188"/>
          <p:cNvSpPr/>
          <p:nvPr/>
        </p:nvSpPr>
        <p:spPr>
          <a:xfrm>
            <a:off x="8249768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0" name="Rectangle 189"/>
          <p:cNvSpPr/>
          <p:nvPr/>
        </p:nvSpPr>
        <p:spPr>
          <a:xfrm>
            <a:off x="9420721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1" name="Rectangle 190"/>
          <p:cNvSpPr/>
          <p:nvPr/>
        </p:nvSpPr>
        <p:spPr>
          <a:xfrm>
            <a:off x="5922568" y="491057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2" name="Rectangle 191"/>
          <p:cNvSpPr/>
          <p:nvPr/>
        </p:nvSpPr>
        <p:spPr>
          <a:xfrm>
            <a:off x="7086168" y="490749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3" name="Rectangle 192"/>
          <p:cNvSpPr/>
          <p:nvPr/>
        </p:nvSpPr>
        <p:spPr>
          <a:xfrm>
            <a:off x="8249768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4" name="Rectangle 193"/>
          <p:cNvSpPr/>
          <p:nvPr/>
        </p:nvSpPr>
        <p:spPr>
          <a:xfrm>
            <a:off x="9420721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5" name="Rectangle 194"/>
          <p:cNvSpPr/>
          <p:nvPr/>
        </p:nvSpPr>
        <p:spPr>
          <a:xfrm>
            <a:off x="5922568" y="541349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6" name="Rectangle 195"/>
          <p:cNvSpPr/>
          <p:nvPr/>
        </p:nvSpPr>
        <p:spPr>
          <a:xfrm>
            <a:off x="7086168" y="5410424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7" name="Rectangle 196"/>
          <p:cNvSpPr/>
          <p:nvPr/>
        </p:nvSpPr>
        <p:spPr>
          <a:xfrm>
            <a:off x="8249768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8" name="Rectangle 197"/>
          <p:cNvSpPr/>
          <p:nvPr/>
        </p:nvSpPr>
        <p:spPr>
          <a:xfrm>
            <a:off x="9420721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9" name="Rectangle 198"/>
          <p:cNvSpPr/>
          <p:nvPr/>
        </p:nvSpPr>
        <p:spPr>
          <a:xfrm>
            <a:off x="5922568" y="590648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0" name="Rectangle 199"/>
          <p:cNvSpPr/>
          <p:nvPr/>
        </p:nvSpPr>
        <p:spPr>
          <a:xfrm>
            <a:off x="7086168" y="590341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1" name="Rectangle 200"/>
          <p:cNvSpPr/>
          <p:nvPr/>
        </p:nvSpPr>
        <p:spPr>
          <a:xfrm>
            <a:off x="8249768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2" name="Rectangle 201"/>
          <p:cNvSpPr/>
          <p:nvPr/>
        </p:nvSpPr>
        <p:spPr>
          <a:xfrm>
            <a:off x="9420721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3" name="Rectangle 202"/>
          <p:cNvSpPr/>
          <p:nvPr/>
        </p:nvSpPr>
        <p:spPr>
          <a:xfrm>
            <a:off x="5922568" y="6389540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4" name="Rectangle 203"/>
          <p:cNvSpPr/>
          <p:nvPr/>
        </p:nvSpPr>
        <p:spPr>
          <a:xfrm>
            <a:off x="7086168" y="638646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5" name="Rectangle 204"/>
          <p:cNvSpPr/>
          <p:nvPr/>
        </p:nvSpPr>
        <p:spPr>
          <a:xfrm>
            <a:off x="8249768" y="637064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6" name="Rectangle 205"/>
          <p:cNvSpPr/>
          <p:nvPr/>
        </p:nvSpPr>
        <p:spPr>
          <a:xfrm>
            <a:off x="9420721" y="637064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35" name="Rectangle 234"/>
          <p:cNvSpPr/>
          <p:nvPr/>
        </p:nvSpPr>
        <p:spPr>
          <a:xfrm>
            <a:off x="10591673" y="424336"/>
            <a:ext cx="1161149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</a:t>
            </a:r>
            <a:r>
              <a:rPr lang="en-ID" sz="1400" dirty="0" smtClean="0"/>
              <a:t>ONTOH</a:t>
            </a:r>
            <a:endParaRPr lang="en-GB" sz="1400" dirty="0"/>
          </a:p>
        </p:txBody>
      </p:sp>
      <p:sp>
        <p:nvSpPr>
          <p:cNvPr id="236" name="Rectangle 235"/>
          <p:cNvSpPr/>
          <p:nvPr/>
        </p:nvSpPr>
        <p:spPr>
          <a:xfrm>
            <a:off x="10552717" y="88814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</a:t>
            </a:r>
            <a:endParaRPr lang="en-GB" sz="1400" dirty="0"/>
          </a:p>
        </p:txBody>
      </p:sp>
      <p:sp>
        <p:nvSpPr>
          <p:cNvPr id="237" name="Rectangle 236"/>
          <p:cNvSpPr/>
          <p:nvPr/>
        </p:nvSpPr>
        <p:spPr>
          <a:xfrm>
            <a:off x="10997958" y="88814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38" name="Rectangle 237"/>
          <p:cNvSpPr/>
          <p:nvPr/>
        </p:nvSpPr>
        <p:spPr>
          <a:xfrm>
            <a:off x="11443199" y="88814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39" name="Rectangle 238"/>
          <p:cNvSpPr/>
          <p:nvPr/>
        </p:nvSpPr>
        <p:spPr>
          <a:xfrm>
            <a:off x="10546840" y="137290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992081" y="137290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11437322" y="137290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10540963" y="184772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</a:t>
            </a:r>
            <a:endParaRPr lang="en-GB" sz="1400" dirty="0"/>
          </a:p>
        </p:txBody>
      </p:sp>
      <p:sp>
        <p:nvSpPr>
          <p:cNvPr id="243" name="Rectangle 242"/>
          <p:cNvSpPr/>
          <p:nvPr/>
        </p:nvSpPr>
        <p:spPr>
          <a:xfrm>
            <a:off x="10986204" y="184772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44" name="Rectangle 243"/>
          <p:cNvSpPr/>
          <p:nvPr/>
        </p:nvSpPr>
        <p:spPr>
          <a:xfrm>
            <a:off x="11431445" y="184772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45" name="Rectangle 244"/>
          <p:cNvSpPr/>
          <p:nvPr/>
        </p:nvSpPr>
        <p:spPr>
          <a:xfrm>
            <a:off x="10535086" y="232254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10980327" y="232254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11425568" y="232254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529209" y="2857001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</a:t>
            </a:r>
            <a:endParaRPr lang="en-GB" sz="1400" dirty="0"/>
          </a:p>
        </p:txBody>
      </p:sp>
      <p:sp>
        <p:nvSpPr>
          <p:cNvPr id="249" name="Rectangle 248"/>
          <p:cNvSpPr/>
          <p:nvPr/>
        </p:nvSpPr>
        <p:spPr>
          <a:xfrm>
            <a:off x="10974450" y="2857001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50" name="Rectangle 249"/>
          <p:cNvSpPr/>
          <p:nvPr/>
        </p:nvSpPr>
        <p:spPr>
          <a:xfrm>
            <a:off x="11419691" y="2857001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51" name="Rectangle 250"/>
          <p:cNvSpPr/>
          <p:nvPr/>
        </p:nvSpPr>
        <p:spPr>
          <a:xfrm>
            <a:off x="10523332" y="3381517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968573" y="3381517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11413814" y="3381517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10517455" y="391597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</a:t>
            </a:r>
            <a:endParaRPr lang="en-GB" sz="1400" dirty="0"/>
          </a:p>
        </p:txBody>
      </p:sp>
      <p:sp>
        <p:nvSpPr>
          <p:cNvPr id="255" name="Rectangle 254"/>
          <p:cNvSpPr/>
          <p:nvPr/>
        </p:nvSpPr>
        <p:spPr>
          <a:xfrm>
            <a:off x="10962696" y="391597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56" name="Rectangle 255"/>
          <p:cNvSpPr/>
          <p:nvPr/>
        </p:nvSpPr>
        <p:spPr>
          <a:xfrm>
            <a:off x="11407937" y="391597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57" name="Rectangle 256"/>
          <p:cNvSpPr/>
          <p:nvPr/>
        </p:nvSpPr>
        <p:spPr>
          <a:xfrm>
            <a:off x="10511578" y="43907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10956819" y="43907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11402060" y="43907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10505701" y="48854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</a:t>
            </a:r>
            <a:endParaRPr lang="en-GB" sz="1400" dirty="0"/>
          </a:p>
        </p:txBody>
      </p:sp>
      <p:sp>
        <p:nvSpPr>
          <p:cNvPr id="261" name="Rectangle 260"/>
          <p:cNvSpPr/>
          <p:nvPr/>
        </p:nvSpPr>
        <p:spPr>
          <a:xfrm>
            <a:off x="10950942" y="48854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62" name="Rectangle 261"/>
          <p:cNvSpPr/>
          <p:nvPr/>
        </p:nvSpPr>
        <p:spPr>
          <a:xfrm>
            <a:off x="11396183" y="48854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63" name="Rectangle 262"/>
          <p:cNvSpPr/>
          <p:nvPr/>
        </p:nvSpPr>
        <p:spPr>
          <a:xfrm>
            <a:off x="10499824" y="541000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10945065" y="541000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11390306" y="541000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0493947" y="589476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</a:t>
            </a:r>
            <a:endParaRPr lang="en-GB" sz="1400" dirty="0"/>
          </a:p>
        </p:txBody>
      </p:sp>
      <p:sp>
        <p:nvSpPr>
          <p:cNvPr id="267" name="Rectangle 266"/>
          <p:cNvSpPr/>
          <p:nvPr/>
        </p:nvSpPr>
        <p:spPr>
          <a:xfrm>
            <a:off x="10939188" y="589476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68" name="Rectangle 267"/>
          <p:cNvSpPr/>
          <p:nvPr/>
        </p:nvSpPr>
        <p:spPr>
          <a:xfrm>
            <a:off x="11384429" y="589476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69" name="Rectangle 268"/>
          <p:cNvSpPr/>
          <p:nvPr/>
        </p:nvSpPr>
        <p:spPr>
          <a:xfrm>
            <a:off x="10488070" y="6349711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10933311" y="6349711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11378552" y="6349711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430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109</TotalTime>
  <Words>130</Words>
  <Application>Microsoft Office PowerPoint</Application>
  <PresentationFormat>Widescreen</PresentationFormat>
  <Paragraphs>116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Trebuchet MS</vt:lpstr>
      <vt:lpstr>Tw Cen MT</vt:lpstr>
      <vt:lpstr>Office Theme</vt:lpstr>
      <vt:lpstr>Circuit</vt:lpstr>
      <vt:lpstr>Rekomendasi Laptop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malamo</dc:creator>
  <cp:lastModifiedBy>michael malamo</cp:lastModifiedBy>
  <cp:revision>9</cp:revision>
  <dcterms:created xsi:type="dcterms:W3CDTF">2020-12-11T12:42:31Z</dcterms:created>
  <dcterms:modified xsi:type="dcterms:W3CDTF">2020-12-11T14:32:26Z</dcterms:modified>
</cp:coreProperties>
</file>