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9" r:id="rId5"/>
    <p:sldId id="263" r:id="rId6"/>
    <p:sldId id="261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2F"/>
    <a:srgbClr val="F88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1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3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1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4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3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6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93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7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7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9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0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9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32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48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30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45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47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ZenBook%2014%20UX433FLC.jpg" TargetMode="External"/><Relationship Id="rId3" Type="http://schemas.openxmlformats.org/officeDocument/2006/relationships/hyperlink" Target="../img/data-laptop/Lenovo%20Ideapad%20320.jpg" TargetMode="External"/><Relationship Id="rId7" Type="http://schemas.openxmlformats.org/officeDocument/2006/relationships/hyperlink" Target="../img/data-laptop/Aspire%203%20Slim%20(A314-22).png" TargetMode="External"/><Relationship Id="rId2" Type="http://schemas.openxmlformats.org/officeDocument/2006/relationships/hyperlink" Target="../img/data-laptop/ASUS%20Laptop%20E203MAH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Swift%203%20(SF314-42).png" TargetMode="External"/><Relationship Id="rId11" Type="http://schemas.openxmlformats.org/officeDocument/2006/relationships/hyperlink" Target="../img/data-laptop/HP%20Pavilion%20Gaming%20Laptop%2015-ec1071AX.webp" TargetMode="External"/><Relationship Id="rId5" Type="http://schemas.openxmlformats.org/officeDocument/2006/relationships/hyperlink" Target="../img/data-laptop/ASUS%20VivoBook%20S14%20S430FN.jpg" TargetMode="External"/><Relationship Id="rId10" Type="http://schemas.openxmlformats.org/officeDocument/2006/relationships/hyperlink" Target="../img/data-laptop/HP%20Pavilion%20x360%20-%2014-dh1055tx.webp" TargetMode="External"/><Relationship Id="rId4" Type="http://schemas.openxmlformats.org/officeDocument/2006/relationships/hyperlink" Target="../img/data-laptop/Lenovo%20IDEAPAD%20300.jpg" TargetMode="External"/><Relationship Id="rId9" Type="http://schemas.openxmlformats.org/officeDocument/2006/relationships/hyperlink" Target="../img/data-laptop/Helios%20300%20(PH315-53)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20.jpg" TargetMode="External"/><Relationship Id="rId3" Type="http://schemas.openxmlformats.org/officeDocument/2006/relationships/hyperlink" Target="../img/data-laptop/HP%20Pavilion%20x360%20-%2014-dh1054tx.webp" TargetMode="External"/><Relationship Id="rId7" Type="http://schemas.openxmlformats.org/officeDocument/2006/relationships/hyperlink" Target="../img/data-laptop/ASUS%20ZenBook%2014%20UX433FAC.jpg" TargetMode="External"/><Relationship Id="rId2" Type="http://schemas.openxmlformats.org/officeDocument/2006/relationships/hyperlink" Target="../img/data-laptop/HP%20Pavilion%20Gaming%20Laptop%2015-ec1071AX.web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14%20K413FA.jpg" TargetMode="External"/><Relationship Id="rId5" Type="http://schemas.openxmlformats.org/officeDocument/2006/relationships/hyperlink" Target="../img/data-laptop/Swift%203%20(SF314-42).png" TargetMode="External"/><Relationship Id="rId10" Type="http://schemas.openxmlformats.org/officeDocument/2006/relationships/hyperlink" Target="../img/data-laptop/ASUS%20VivoBook%2014%20K413FQ.jpg" TargetMode="External"/><Relationship Id="rId4" Type="http://schemas.openxmlformats.org/officeDocument/2006/relationships/hyperlink" Target="../img/data-laptop/ASUS%20VivoBook%20S14%20S430FN.jpg" TargetMode="External"/><Relationship Id="rId9" Type="http://schemas.openxmlformats.org/officeDocument/2006/relationships/hyperlink" Target="../img/data-laptop/Aspire%203%20Slim%20(A314-22)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4%20UX433FLC.jpg" TargetMode="External"/><Relationship Id="rId7" Type="http://schemas.openxmlformats.org/officeDocument/2006/relationships/hyperlink" Target="../img/data-laptop/ASUS%20VivoBook%20S14%20S430FN.jpg" TargetMode="External"/><Relationship Id="rId12" Type="http://schemas.openxmlformats.org/officeDocument/2006/relationships/hyperlink" Target="../img/data-laptop/ASUS%20VivoBook%20Max%20X441UA.jpg" TargetMode="External"/><Relationship Id="rId2" Type="http://schemas.openxmlformats.org/officeDocument/2006/relationships/hyperlink" Target="../img/data-laptop/5_Macbook_Pro_2018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3FL.jpg" TargetMode="External"/><Relationship Id="rId11" Type="http://schemas.openxmlformats.org/officeDocument/2006/relationships/hyperlink" Target="../img/data-laptop/Lenovo%20Thinkpad%20E470.jpeg" TargetMode="External"/><Relationship Id="rId5" Type="http://schemas.openxmlformats.org/officeDocument/2006/relationships/hyperlink" Target="../img/data-laptop/ASUS%20VivoBook%2014%20K413FA.jpg" TargetMode="External"/><Relationship Id="rId10" Type="http://schemas.openxmlformats.org/officeDocument/2006/relationships/hyperlink" Target="../img/data-laptop/ASUS%20ZenBook%2014%20UX433FAC.jpg" TargetMode="External"/><Relationship Id="rId4" Type="http://schemas.openxmlformats.org/officeDocument/2006/relationships/hyperlink" Target="../img/data-laptop/Aspire%203%20Slim%20(A314-22).png" TargetMode="External"/><Relationship Id="rId9" Type="http://schemas.openxmlformats.org/officeDocument/2006/relationships/hyperlink" Target="../img/data-lapto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Lenovo%20IDEAPAD%20300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5" Type="http://schemas.openxmlformats.org/officeDocument/2006/relationships/hyperlink" Target="../img/data-laptop" TargetMode="External"/><Relationship Id="rId4" Type="http://schemas.openxmlformats.org/officeDocument/2006/relationships/hyperlink" Target="../img/data-laptop/ASUS%20ZenBook%2014%20UX433FAC.jpg" TargetMode="External"/><Relationship Id="rId9" Type="http://schemas.openxmlformats.org/officeDocument/2006/relationships/hyperlink" Target="../img/data-laptop/ASUS%20VivoBook%20S14%20S433FL.jp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../img/data-laptop/ASUS%20VivoBook%20S14%20S433FL.jpg" TargetMode="External"/><Relationship Id="rId3" Type="http://schemas.openxmlformats.org/officeDocument/2006/relationships/hyperlink" Target="../img/data-laptop/ASUS%20ZenBook%2015%20UX533FD.jpg" TargetMode="External"/><Relationship Id="rId7" Type="http://schemas.openxmlformats.org/officeDocument/2006/relationships/hyperlink" Target="../img/data-laptop/ASUS%20ZenBook%2015%20UX533FTC.jpg" TargetMode="External"/><Relationship Id="rId12" Type="http://schemas.openxmlformats.org/officeDocument/2006/relationships/hyperlink" Target="../img/data-laptop/IdeaPad%20Slim%205i%20(14)%20Intel.jpg" TargetMode="External"/><Relationship Id="rId2" Type="http://schemas.openxmlformats.org/officeDocument/2006/relationships/hyperlink" Target="../img/data-laptop/ASUS%20ZenBook%2014%20UX433FL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img/data-laptop/ASUS%20VivoBook%20S14%20S430FN.jpg" TargetMode="External"/><Relationship Id="rId11" Type="http://schemas.openxmlformats.org/officeDocument/2006/relationships/hyperlink" Target="../img/data-laptop/ASUS%20Laptop%20E203MAH.jpg" TargetMode="External"/><Relationship Id="rId5" Type="http://schemas.openxmlformats.org/officeDocument/2006/relationships/hyperlink" Target="../img/data-laptop" TargetMode="External"/><Relationship Id="rId10" Type="http://schemas.openxmlformats.org/officeDocument/2006/relationships/hyperlink" Target="../img/data-laptop/Helios%20300%20(PH315-53).png" TargetMode="External"/><Relationship Id="rId4" Type="http://schemas.openxmlformats.org/officeDocument/2006/relationships/hyperlink" Target="../img/data-laptop/1.-MacBook-Pro-13-Inci-Touch-Bar.jpg" TargetMode="External"/><Relationship Id="rId9" Type="http://schemas.openxmlformats.org/officeDocument/2006/relationships/hyperlink" Target="../img/data-laptop/ASUS%20VivoBook%2014%20K413FA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dirty="0" err="1"/>
              <a:t>Rekomendasi</a:t>
            </a:r>
            <a:r>
              <a:rPr lang="en-ID" sz="6000" dirty="0"/>
              <a:t> Laptop</a:t>
            </a:r>
            <a:endParaRPr lang="en-GB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6424" y="3381859"/>
            <a:ext cx="8791575" cy="68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RARA| NALDI |</a:t>
            </a:r>
            <a:r>
              <a:rPr lang="en-ID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rIZAL|iwin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Standard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524415" y="166751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&lt; 4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24415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4- 10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24414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10&lt;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98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Besar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847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8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62678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62677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24415" y="1402837"/>
            <a:ext cx="532101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24415" y="1811517"/>
            <a:ext cx="532101" cy="53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24415" y="3290751"/>
            <a:ext cx="532101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24415" y="3822889"/>
            <a:ext cx="532101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24414" y="5178665"/>
            <a:ext cx="532102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24414" y="5834260"/>
            <a:ext cx="532102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988"/>
            <a:ext cx="676401" cy="13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2470"/>
            <a:ext cx="676401" cy="35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11,6’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HHD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98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HDD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 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 TB/SSD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12459" y="340302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1TB SSD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AMD</a:t>
            </a:r>
            <a:endParaRPr lang="en-GB" sz="11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568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15,6’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CONTOH</a:t>
            </a:r>
            <a:endParaRPr lang="en-GB" sz="1400" dirty="0"/>
          </a:p>
        </p:txBody>
      </p:sp>
      <p:sp>
        <p:nvSpPr>
          <p:cNvPr id="236" name="Rectangle 235">
            <a:hlinkClick r:id="rId2" action="ppaction://hlinkfile"/>
          </p:cNvPr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>
            <a:hlinkClick r:id="rId3" action="ppaction://hlinkfile"/>
          </p:cNvPr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>
            <a:hlinkClick r:id="rId4" action="ppaction://hlinkfile"/>
          </p:cNvPr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>
            <a:hlinkClick r:id="rId3" action="ppaction://hlinkfile"/>
          </p:cNvPr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>
            <a:hlinkClick r:id="rId2" action="ppaction://hlinkfile"/>
          </p:cNvPr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>
            <a:hlinkClick r:id="rId5" action="ppaction://hlinkfile"/>
          </p:cNvPr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>
            <a:hlinkClick r:id="rId5" action="ppaction://hlinkfile"/>
          </p:cNvPr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6" action="ppaction://hlinkfile"/>
          </p:cNvPr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>
            <a:hlinkClick r:id="rId7" action="ppaction://hlinkfile"/>
          </p:cNvPr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8" action="ppaction://hlinkfile"/>
          </p:cNvPr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>
            <a:hlinkClick r:id="rId9" action="ppaction://hlinkfile"/>
          </p:cNvPr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10" action="ppaction://hlinkfile"/>
          </p:cNvPr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>
            <a:hlinkClick r:id="rId11" action="ppaction://hlinkfile"/>
          </p:cNvPr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875" y="748996"/>
            <a:ext cx="1350613" cy="28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*</a:t>
            </a:r>
            <a:r>
              <a:rPr lang="en-ID" sz="1400" dirty="0" err="1"/>
              <a:t>tombol</a:t>
            </a:r>
            <a:r>
              <a:rPr lang="en-ID" sz="1400" dirty="0"/>
              <a:t> 1 2 3 </a:t>
            </a:r>
            <a:r>
              <a:rPr lang="en-ID" sz="1400" dirty="0" err="1"/>
              <a:t>buat</a:t>
            </a:r>
            <a:r>
              <a:rPr lang="en-ID" sz="1400" dirty="0"/>
              <a:t> hyperlink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gambar</a:t>
            </a:r>
            <a:r>
              <a:rPr lang="en-ID" sz="1400" dirty="0"/>
              <a:t> laptop yang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spesifikasi</a:t>
            </a:r>
            <a:r>
              <a:rPr lang="en-ID" sz="1400" dirty="0"/>
              <a:t> </a:t>
            </a:r>
            <a:r>
              <a:rPr lang="en-ID" sz="1400" dirty="0" err="1"/>
              <a:t>disamping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5430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gaming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15.6’’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256GB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112321" y="587318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193" name="Rectangle 192"/>
          <p:cNvSpPr/>
          <p:nvPr/>
        </p:nvSpPr>
        <p:spPr>
          <a:xfrm>
            <a:off x="8257121" y="539696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136863" y="540261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72791" y="490815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148133" y="487933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COLERON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2" action="ppaction://hlinkfile"/>
          </p:cNvPr>
          <p:cNvSpPr/>
          <p:nvPr/>
        </p:nvSpPr>
        <p:spPr>
          <a:xfrm>
            <a:off x="11688320" y="140515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3" action="ppaction://hlinkfile"/>
          </p:cNvPr>
          <p:cNvSpPr/>
          <p:nvPr/>
        </p:nvSpPr>
        <p:spPr>
          <a:xfrm>
            <a:off x="11666316" y="184878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2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4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5" action="ppaction://hlinkfile"/>
          </p:cNvPr>
          <p:cNvSpPr/>
          <p:nvPr/>
        </p:nvSpPr>
        <p:spPr>
          <a:xfrm>
            <a:off x="11703566" y="3381899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875" y="748996"/>
            <a:ext cx="1350613" cy="28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*</a:t>
            </a:r>
            <a:r>
              <a:rPr lang="en-ID" sz="1400" dirty="0" err="1"/>
              <a:t>tombol</a:t>
            </a:r>
            <a:r>
              <a:rPr lang="en-ID" sz="1400" dirty="0"/>
              <a:t> 1 2 3 </a:t>
            </a:r>
            <a:r>
              <a:rPr lang="en-ID" sz="1400" dirty="0" err="1"/>
              <a:t>buat</a:t>
            </a:r>
            <a:r>
              <a:rPr lang="en-ID" sz="1400" dirty="0"/>
              <a:t> hyperlink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gambar</a:t>
            </a:r>
            <a:r>
              <a:rPr lang="en-ID" sz="1400" dirty="0"/>
              <a:t> laptop yang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spesifikasi</a:t>
            </a:r>
            <a:r>
              <a:rPr lang="en-ID" sz="1400" dirty="0"/>
              <a:t> </a:t>
            </a:r>
            <a:r>
              <a:rPr lang="en-ID" sz="1400" dirty="0" err="1"/>
              <a:t>disamping</a:t>
            </a:r>
            <a:endParaRPr lang="en-GB" sz="14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9376" y="1871972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Intel </a:t>
            </a:r>
            <a:r>
              <a:rPr lang="en-ID" sz="1100" dirty="0" err="1"/>
              <a:t>coleron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87883" y="534572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87883" y="490050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7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8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5" y="49336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9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2188" y="4463550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0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7549" y="582380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0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11238" y="534572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91233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076570" y="3627972"/>
            <a:ext cx="11636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porgramming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8619" y="43986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8619" y="392557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</a:t>
            </a:r>
            <a:r>
              <a:rPr lang="en-ID" sz="700" dirty="0"/>
              <a:t>COLEREON</a:t>
            </a:r>
            <a:endParaRPr lang="en-GB" sz="8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HDD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1TB HDD</a:t>
            </a:r>
            <a:endParaRPr lang="en-GB" sz="11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51TB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8619" y="638796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500GB HDD</a:t>
            </a:r>
            <a:endParaRPr lang="en-GB" sz="12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2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1" y="147675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7" y="234680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6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7" action="ppaction://hlinkfile"/>
          </p:cNvPr>
          <p:cNvSpPr/>
          <p:nvPr/>
        </p:nvSpPr>
        <p:spPr>
          <a:xfrm>
            <a:off x="11703566" y="39413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875" y="748996"/>
            <a:ext cx="1350613" cy="28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*</a:t>
            </a:r>
            <a:r>
              <a:rPr lang="en-ID" sz="1400" dirty="0" err="1"/>
              <a:t>tombol</a:t>
            </a:r>
            <a:r>
              <a:rPr lang="en-ID" sz="1400" dirty="0"/>
              <a:t> 1 2 3 </a:t>
            </a:r>
            <a:r>
              <a:rPr lang="en-ID" sz="1400" dirty="0" err="1"/>
              <a:t>buat</a:t>
            </a:r>
            <a:r>
              <a:rPr lang="en-ID" sz="1400" dirty="0"/>
              <a:t> hyperlink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gambar</a:t>
            </a:r>
            <a:r>
              <a:rPr lang="en-ID" sz="1400" dirty="0"/>
              <a:t> laptop yang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spesifikasi</a:t>
            </a:r>
            <a:r>
              <a:rPr lang="en-ID" sz="1400" dirty="0"/>
              <a:t> </a:t>
            </a:r>
            <a:r>
              <a:rPr lang="en-ID" sz="1400" dirty="0" err="1"/>
              <a:t>disamping</a:t>
            </a:r>
            <a:endParaRPr lang="en-GB" sz="14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080857" y="189270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cxnSpLocks/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cxnSpLocks/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97408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4GB’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03566" y="582377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860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desain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500GB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6" action="ppaction://hlinkfile"/>
          </p:cNvPr>
          <p:cNvSpPr/>
          <p:nvPr/>
        </p:nvSpPr>
        <p:spPr>
          <a:xfrm>
            <a:off x="11703567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875" y="748996"/>
            <a:ext cx="1350613" cy="28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*</a:t>
            </a:r>
            <a:r>
              <a:rPr lang="en-ID" sz="1400" dirty="0" err="1"/>
              <a:t>tombol</a:t>
            </a:r>
            <a:r>
              <a:rPr lang="en-ID" sz="1400" dirty="0"/>
              <a:t> 1 2 3 </a:t>
            </a:r>
            <a:r>
              <a:rPr lang="en-ID" sz="1400" dirty="0" err="1"/>
              <a:t>buat</a:t>
            </a:r>
            <a:r>
              <a:rPr lang="en-ID" sz="1400" dirty="0"/>
              <a:t> hyperlink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gambar</a:t>
            </a:r>
            <a:r>
              <a:rPr lang="en-ID" sz="1400" dirty="0"/>
              <a:t> laptop yang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spesifikasi</a:t>
            </a:r>
            <a:r>
              <a:rPr lang="en-ID" sz="1400" dirty="0"/>
              <a:t> </a:t>
            </a:r>
            <a:r>
              <a:rPr lang="en-ID" sz="1400" dirty="0" err="1"/>
              <a:t>disamping</a:t>
            </a:r>
            <a:endParaRPr lang="en-GB" sz="14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8742" y="183440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8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9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411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4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5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0388" y="582464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9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4430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83475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340170" y="362797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MUSIC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fungsi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17853"/>
            <a:ext cx="1005884" cy="2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kecepatan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02581" y="1620752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Paling 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memori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109346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42304" y="213228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465702" y="318941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465702" y="418786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518143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78389" y="614672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cxnSp>
        <p:nvCxnSpPr>
          <p:cNvPr id="54" name="Straight Arrow Connector 53"/>
          <p:cNvCxnSpPr>
            <a:cxnSpLocks/>
            <a:stCxn id="207" idx="3"/>
            <a:endCxn id="27" idx="1"/>
          </p:cNvCxnSpPr>
          <p:nvPr/>
        </p:nvCxnSpPr>
        <p:spPr>
          <a:xfrm>
            <a:off x="3702581" y="5734561"/>
            <a:ext cx="875808" cy="55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cxnSpLocks/>
            <a:stCxn id="207" idx="3"/>
            <a:endCxn id="24" idx="1"/>
          </p:cNvCxnSpPr>
          <p:nvPr/>
        </p:nvCxnSpPr>
        <p:spPr>
          <a:xfrm flipV="1">
            <a:off x="3702581" y="5325431"/>
            <a:ext cx="830336" cy="40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portbale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I7</a:t>
            </a:r>
            <a:endParaRPr lang="en-GB" sz="11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032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256GB SSD</a:t>
            </a:r>
            <a:endParaRPr lang="en-GB" sz="11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13.3’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5282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AMD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SSD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9777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09973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tidak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1TB SSD</a:t>
            </a:r>
            <a:endParaRPr lang="en-GB" sz="12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8188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0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15’6’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1880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I7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512GB SSD</a:t>
            </a:r>
            <a:endParaRPr lang="en-GB" sz="12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2797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0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I5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512 SSD</a:t>
            </a:r>
            <a:endParaRPr lang="en-GB" sz="12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/>
              <a:t>INTEL CLOREON</a:t>
            </a:r>
            <a:endParaRPr lang="en-GB" sz="8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11.6’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7969"/>
            <a:ext cx="900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tidak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CORE I3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57121" y="634971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512GB HDD</a:t>
            </a:r>
            <a:endParaRPr lang="en-GB" sz="11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59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14’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488071" y="424336"/>
            <a:ext cx="890482" cy="283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Ram </a:t>
            </a:r>
            <a:endParaRPr lang="en-GB" sz="1400" dirty="0"/>
          </a:p>
        </p:txBody>
      </p:sp>
      <p:sp>
        <p:nvSpPr>
          <p:cNvPr id="251" name="Rectangle 250">
            <a:hlinkClick r:id="rId2" action="ppaction://hlinkfile"/>
          </p:cNvPr>
          <p:cNvSpPr/>
          <p:nvPr/>
        </p:nvSpPr>
        <p:spPr>
          <a:xfrm>
            <a:off x="11688320" y="88814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>
            <a:hlinkClick r:id="rId3" action="ppaction://hlinkfile"/>
          </p:cNvPr>
          <p:cNvSpPr/>
          <p:nvPr/>
        </p:nvSpPr>
        <p:spPr>
          <a:xfrm>
            <a:off x="11688320" y="1403253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57" name="Rectangle 256">
            <a:hlinkClick r:id="rId4" action="ppaction://hlinkfile"/>
          </p:cNvPr>
          <p:cNvSpPr/>
          <p:nvPr/>
        </p:nvSpPr>
        <p:spPr>
          <a:xfrm>
            <a:off x="11688321" y="1908752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>
            <a:hlinkClick r:id="rId5" action="ppaction://hlinkfile"/>
          </p:cNvPr>
          <p:cNvSpPr/>
          <p:nvPr/>
        </p:nvSpPr>
        <p:spPr>
          <a:xfrm>
            <a:off x="11703566" y="234528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3" name="Rectangle 262">
            <a:hlinkClick r:id="rId6" action="ppaction://hlinkfile"/>
          </p:cNvPr>
          <p:cNvSpPr/>
          <p:nvPr/>
        </p:nvSpPr>
        <p:spPr>
          <a:xfrm>
            <a:off x="11688320" y="285435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hlinkClick r:id="rId7" action="ppaction://hlinkfile"/>
          </p:cNvPr>
          <p:cNvSpPr/>
          <p:nvPr/>
        </p:nvSpPr>
        <p:spPr>
          <a:xfrm>
            <a:off x="11703954" y="338268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69" name="Rectangle 268">
            <a:hlinkClick r:id="rId8" action="ppaction://hlinkfile"/>
          </p:cNvPr>
          <p:cNvSpPr/>
          <p:nvPr/>
        </p:nvSpPr>
        <p:spPr>
          <a:xfrm>
            <a:off x="11703566" y="3990975"/>
            <a:ext cx="336034" cy="238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875" y="748996"/>
            <a:ext cx="1350613" cy="28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*</a:t>
            </a:r>
            <a:r>
              <a:rPr lang="en-ID" sz="1400" dirty="0" err="1"/>
              <a:t>tombol</a:t>
            </a:r>
            <a:r>
              <a:rPr lang="en-ID" sz="1400" dirty="0"/>
              <a:t> 1 2 3 </a:t>
            </a:r>
            <a:r>
              <a:rPr lang="en-ID" sz="1400" dirty="0" err="1"/>
              <a:t>buat</a:t>
            </a:r>
            <a:r>
              <a:rPr lang="en-ID" sz="1400" dirty="0"/>
              <a:t> hyperlink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gambar</a:t>
            </a:r>
            <a:r>
              <a:rPr lang="en-ID" sz="1400" dirty="0"/>
              <a:t> laptop yang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spesifikasi</a:t>
            </a:r>
            <a:r>
              <a:rPr lang="en-ID" sz="1400" dirty="0"/>
              <a:t> </a:t>
            </a:r>
            <a:r>
              <a:rPr lang="en-ID" sz="1400" dirty="0" err="1"/>
              <a:t>disamping</a:t>
            </a:r>
            <a:endParaRPr lang="en-GB" sz="14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9805D6-7058-4094-A699-DBC91AA29A51}"/>
              </a:ext>
            </a:extLst>
          </p:cNvPr>
          <p:cNvSpPr/>
          <p:nvPr/>
        </p:nvSpPr>
        <p:spPr>
          <a:xfrm>
            <a:off x="7110476" y="195863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CORE I5</a:t>
            </a:r>
            <a:endParaRPr lang="en-GB" sz="11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186AAD-5FE8-4E69-9D8F-CC4E548A9F81}"/>
              </a:ext>
            </a:extLst>
          </p:cNvPr>
          <p:cNvSpPr/>
          <p:nvPr/>
        </p:nvSpPr>
        <p:spPr>
          <a:xfrm>
            <a:off x="2797036" y="340993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cukup</a:t>
            </a:r>
            <a:r>
              <a:rPr lang="en-ID" sz="1400" dirty="0"/>
              <a:t> </a:t>
            </a:r>
            <a:endParaRPr lang="en-GB" sz="14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0ED64BC-3571-41FC-8909-D3F370079CB0}"/>
              </a:ext>
            </a:extLst>
          </p:cNvPr>
          <p:cNvSpPr/>
          <p:nvPr/>
        </p:nvSpPr>
        <p:spPr>
          <a:xfrm>
            <a:off x="2802581" y="559056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/>
              <a:t>standar</a:t>
            </a:r>
            <a:r>
              <a:rPr lang="en-ID" sz="1400" dirty="0"/>
              <a:t> </a:t>
            </a:r>
            <a:endParaRPr lang="en-GB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4C0518-0FFC-4740-9ABE-5E9FC1B3941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3702581" y="1237464"/>
            <a:ext cx="830336" cy="5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AA44C-D9E4-4952-85D3-7BC09CC08F7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02581" y="1764752"/>
            <a:ext cx="839723" cy="5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B82969-3318-4EC7-AC86-8765A58759C5}"/>
              </a:ext>
            </a:extLst>
          </p:cNvPr>
          <p:cNvCxnSpPr>
            <a:stCxn id="168" idx="3"/>
            <a:endCxn id="18" idx="1"/>
          </p:cNvCxnSpPr>
          <p:nvPr/>
        </p:nvCxnSpPr>
        <p:spPr>
          <a:xfrm flipV="1">
            <a:off x="3697036" y="3333413"/>
            <a:ext cx="768666" cy="22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00D744-063E-413B-9BB5-736651D06D92}"/>
              </a:ext>
            </a:extLst>
          </p:cNvPr>
          <p:cNvCxnSpPr>
            <a:stCxn id="168" idx="3"/>
            <a:endCxn id="19" idx="1"/>
          </p:cNvCxnSpPr>
          <p:nvPr/>
        </p:nvCxnSpPr>
        <p:spPr>
          <a:xfrm>
            <a:off x="3697036" y="3553935"/>
            <a:ext cx="768666" cy="77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FB5910-D0B6-415C-920A-2D356109E89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40170" y="1764752"/>
            <a:ext cx="562411" cy="200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97602A-9AB5-4321-89A8-1B256E9D8450}"/>
              </a:ext>
            </a:extLst>
          </p:cNvPr>
          <p:cNvCxnSpPr>
            <a:stCxn id="4" idx="3"/>
            <a:endCxn id="168" idx="1"/>
          </p:cNvCxnSpPr>
          <p:nvPr/>
        </p:nvCxnSpPr>
        <p:spPr>
          <a:xfrm flipV="1">
            <a:off x="2240170" y="3553935"/>
            <a:ext cx="556866" cy="2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146141-9B12-43D3-BF9C-59D584BF94D6}"/>
              </a:ext>
            </a:extLst>
          </p:cNvPr>
          <p:cNvCxnSpPr>
            <a:stCxn id="4" idx="3"/>
            <a:endCxn id="207" idx="1"/>
          </p:cNvCxnSpPr>
          <p:nvPr/>
        </p:nvCxnSpPr>
        <p:spPr>
          <a:xfrm>
            <a:off x="2240170" y="3771972"/>
            <a:ext cx="562411" cy="196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9B828F-7124-4CDC-88F4-67391C6D0471}"/>
              </a:ext>
            </a:extLst>
          </p:cNvPr>
          <p:cNvCxnSpPr>
            <a:stCxn id="12" idx="3"/>
            <a:endCxn id="159" idx="1"/>
          </p:cNvCxnSpPr>
          <p:nvPr/>
        </p:nvCxnSpPr>
        <p:spPr>
          <a:xfrm flipV="1">
            <a:off x="5432917" y="1032144"/>
            <a:ext cx="489651" cy="2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6A31A6-2C95-41D4-9939-B2057C29DA7C}"/>
              </a:ext>
            </a:extLst>
          </p:cNvPr>
          <p:cNvCxnSpPr>
            <a:stCxn id="12" idx="3"/>
            <a:endCxn id="163" idx="1"/>
          </p:cNvCxnSpPr>
          <p:nvPr/>
        </p:nvCxnSpPr>
        <p:spPr>
          <a:xfrm>
            <a:off x="5432917" y="1237464"/>
            <a:ext cx="489651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CD4372-C2D2-4800-AE4A-1B09CF16D228}"/>
              </a:ext>
            </a:extLst>
          </p:cNvPr>
          <p:cNvCxnSpPr>
            <a:stCxn id="13" idx="3"/>
            <a:endCxn id="167" idx="1"/>
          </p:cNvCxnSpPr>
          <p:nvPr/>
        </p:nvCxnSpPr>
        <p:spPr>
          <a:xfrm flipV="1">
            <a:off x="5442304" y="2004328"/>
            <a:ext cx="480264" cy="27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81E54CC-4179-46B9-891D-92A4F2F63E72}"/>
              </a:ext>
            </a:extLst>
          </p:cNvPr>
          <p:cNvCxnSpPr>
            <a:stCxn id="13" idx="3"/>
            <a:endCxn id="171" idx="1"/>
          </p:cNvCxnSpPr>
          <p:nvPr/>
        </p:nvCxnSpPr>
        <p:spPr>
          <a:xfrm>
            <a:off x="5442304" y="2276288"/>
            <a:ext cx="480264" cy="21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5EA776-A5BD-40F8-A575-76349CD87A76}"/>
              </a:ext>
            </a:extLst>
          </p:cNvPr>
          <p:cNvCxnSpPr>
            <a:stCxn id="18" idx="3"/>
            <a:endCxn id="175" idx="1"/>
          </p:cNvCxnSpPr>
          <p:nvPr/>
        </p:nvCxnSpPr>
        <p:spPr>
          <a:xfrm flipV="1">
            <a:off x="5365702" y="3023777"/>
            <a:ext cx="556866" cy="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AEDC602-385D-4A31-951E-DB129A8EB8A9}"/>
              </a:ext>
            </a:extLst>
          </p:cNvPr>
          <p:cNvCxnSpPr>
            <a:stCxn id="18" idx="3"/>
            <a:endCxn id="179" idx="1"/>
          </p:cNvCxnSpPr>
          <p:nvPr/>
        </p:nvCxnSpPr>
        <p:spPr>
          <a:xfrm>
            <a:off x="5365702" y="3333413"/>
            <a:ext cx="556866" cy="2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F7E84D6-189B-4E01-8354-C792647CF2D0}"/>
              </a:ext>
            </a:extLst>
          </p:cNvPr>
          <p:cNvCxnSpPr>
            <a:stCxn id="19" idx="3"/>
            <a:endCxn id="183" idx="1"/>
          </p:cNvCxnSpPr>
          <p:nvPr/>
        </p:nvCxnSpPr>
        <p:spPr>
          <a:xfrm flipV="1">
            <a:off x="5365702" y="4088468"/>
            <a:ext cx="556866" cy="2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E61A40-7587-48AD-9B73-9E8FB97B6DC3}"/>
              </a:ext>
            </a:extLst>
          </p:cNvPr>
          <p:cNvCxnSpPr>
            <a:stCxn id="19" idx="3"/>
            <a:endCxn id="187" idx="1"/>
          </p:cNvCxnSpPr>
          <p:nvPr/>
        </p:nvCxnSpPr>
        <p:spPr>
          <a:xfrm>
            <a:off x="5365702" y="4331868"/>
            <a:ext cx="556866" cy="23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D3C9734-C936-4110-8A86-D6296409BDA2}"/>
              </a:ext>
            </a:extLst>
          </p:cNvPr>
          <p:cNvCxnSpPr>
            <a:stCxn id="24" idx="3"/>
            <a:endCxn id="191" idx="1"/>
          </p:cNvCxnSpPr>
          <p:nvPr/>
        </p:nvCxnSpPr>
        <p:spPr>
          <a:xfrm flipV="1">
            <a:off x="5432917" y="5055880"/>
            <a:ext cx="489651" cy="26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C3BCE9-B3D6-46AD-874B-E538F66340DD}"/>
              </a:ext>
            </a:extLst>
          </p:cNvPr>
          <p:cNvCxnSpPr>
            <a:stCxn id="24" idx="3"/>
            <a:endCxn id="195" idx="1"/>
          </p:cNvCxnSpPr>
          <p:nvPr/>
        </p:nvCxnSpPr>
        <p:spPr>
          <a:xfrm>
            <a:off x="5432917" y="5325431"/>
            <a:ext cx="489651" cy="23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02051E7-6568-4BC9-B45F-9B2F13921286}"/>
              </a:ext>
            </a:extLst>
          </p:cNvPr>
          <p:cNvCxnSpPr>
            <a:stCxn id="27" idx="3"/>
            <a:endCxn id="199" idx="1"/>
          </p:cNvCxnSpPr>
          <p:nvPr/>
        </p:nvCxnSpPr>
        <p:spPr>
          <a:xfrm flipV="1">
            <a:off x="5478389" y="6050489"/>
            <a:ext cx="444179" cy="2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4BF835-56CE-4E34-B426-08E8FE78E61B}"/>
              </a:ext>
            </a:extLst>
          </p:cNvPr>
          <p:cNvCxnSpPr>
            <a:stCxn id="27" idx="3"/>
            <a:endCxn id="203" idx="1"/>
          </p:cNvCxnSpPr>
          <p:nvPr/>
        </p:nvCxnSpPr>
        <p:spPr>
          <a:xfrm>
            <a:off x="5478389" y="6290727"/>
            <a:ext cx="444179" cy="24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0DD6F3-D78F-4429-9E8F-F459792407AC}"/>
              </a:ext>
            </a:extLst>
          </p:cNvPr>
          <p:cNvSpPr/>
          <p:nvPr/>
        </p:nvSpPr>
        <p:spPr>
          <a:xfrm>
            <a:off x="10488070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FCB947E-08B6-49F6-A475-C96A18D3C558}"/>
              </a:ext>
            </a:extLst>
          </p:cNvPr>
          <p:cNvSpPr/>
          <p:nvPr/>
        </p:nvSpPr>
        <p:spPr>
          <a:xfrm>
            <a:off x="10478553" y="139775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0624E93-3D8F-4CD5-B669-A5B40BEB8903}"/>
              </a:ext>
            </a:extLst>
          </p:cNvPr>
          <p:cNvSpPr/>
          <p:nvPr/>
        </p:nvSpPr>
        <p:spPr>
          <a:xfrm>
            <a:off x="10466535" y="182899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728AFC3-116E-412E-BCA9-EACD9532FF79}"/>
              </a:ext>
            </a:extLst>
          </p:cNvPr>
          <p:cNvSpPr/>
          <p:nvPr/>
        </p:nvSpPr>
        <p:spPr>
          <a:xfrm>
            <a:off x="10468742" y="2337336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C9CB5-F5F1-497D-B22C-5C95EC6FBF49}"/>
              </a:ext>
            </a:extLst>
          </p:cNvPr>
          <p:cNvSpPr/>
          <p:nvPr/>
        </p:nvSpPr>
        <p:spPr>
          <a:xfrm>
            <a:off x="10487883" y="28789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066BCCF-952D-43C6-9230-FCDC304AE093}"/>
              </a:ext>
            </a:extLst>
          </p:cNvPr>
          <p:cNvSpPr/>
          <p:nvPr/>
        </p:nvSpPr>
        <p:spPr>
          <a:xfrm>
            <a:off x="10478553" y="33818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78C7D71-2C3B-4304-B01D-1AA39C46DD4A}"/>
              </a:ext>
            </a:extLst>
          </p:cNvPr>
          <p:cNvSpPr/>
          <p:nvPr/>
        </p:nvSpPr>
        <p:spPr>
          <a:xfrm>
            <a:off x="10487883" y="394778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6B0B454-3145-40A2-A931-2E10FD16833D}"/>
              </a:ext>
            </a:extLst>
          </p:cNvPr>
          <p:cNvSpPr/>
          <p:nvPr/>
        </p:nvSpPr>
        <p:spPr>
          <a:xfrm>
            <a:off x="10478553" y="442646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8GB’</a:t>
            </a:r>
            <a:endParaRPr lang="en-GB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C9876C4-FACA-4A60-BB5A-31D76C056C79}"/>
              </a:ext>
            </a:extLst>
          </p:cNvPr>
          <p:cNvSpPr/>
          <p:nvPr/>
        </p:nvSpPr>
        <p:spPr>
          <a:xfrm>
            <a:off x="10466535" y="487261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16GB</a:t>
            </a:r>
            <a:endParaRPr lang="en-GB" sz="14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2D2AEA4-48EF-449B-A6B1-F5345A2DF161}"/>
              </a:ext>
            </a:extLst>
          </p:cNvPr>
          <p:cNvSpPr/>
          <p:nvPr/>
        </p:nvSpPr>
        <p:spPr>
          <a:xfrm>
            <a:off x="10466535" y="538369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8GB</a:t>
            </a:r>
            <a:endParaRPr lang="en-GB" sz="14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896E5DE-043E-4CDF-904B-9809072BCAFF}"/>
              </a:ext>
            </a:extLst>
          </p:cNvPr>
          <p:cNvSpPr/>
          <p:nvPr/>
        </p:nvSpPr>
        <p:spPr>
          <a:xfrm>
            <a:off x="10487883" y="582585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72B54-F83F-4035-8470-861D03BC7B97}"/>
              </a:ext>
            </a:extLst>
          </p:cNvPr>
          <p:cNvSpPr/>
          <p:nvPr/>
        </p:nvSpPr>
        <p:spPr>
          <a:xfrm>
            <a:off x="10478553" y="6331893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4GB</a:t>
            </a:r>
            <a:endParaRPr lang="en-GB" sz="1400" dirty="0"/>
          </a:p>
        </p:txBody>
      </p:sp>
      <p:sp>
        <p:nvSpPr>
          <p:cNvPr id="285" name="Rectangle 284">
            <a:hlinkClick r:id="rId9" action="ppaction://hlinkfile"/>
            <a:extLst>
              <a:ext uri="{FF2B5EF4-FFF2-40B4-BE49-F238E27FC236}">
                <a16:creationId xmlns:a16="http://schemas.microsoft.com/office/drawing/2014/main" id="{F96B6FFD-61B2-469C-B773-833B066C8840}"/>
              </a:ext>
            </a:extLst>
          </p:cNvPr>
          <p:cNvSpPr/>
          <p:nvPr/>
        </p:nvSpPr>
        <p:spPr>
          <a:xfrm>
            <a:off x="11703566" y="6290727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6" name="Rectangle 285">
            <a:hlinkClick r:id="rId6" action="ppaction://hlinkfile"/>
            <a:extLst>
              <a:ext uri="{FF2B5EF4-FFF2-40B4-BE49-F238E27FC236}">
                <a16:creationId xmlns:a16="http://schemas.microsoft.com/office/drawing/2014/main" id="{C7C49124-2D35-4DA8-B4EC-B1BA674A8EED}"/>
              </a:ext>
            </a:extLst>
          </p:cNvPr>
          <p:cNvSpPr/>
          <p:nvPr/>
        </p:nvSpPr>
        <p:spPr>
          <a:xfrm>
            <a:off x="11703566" y="535522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7" name="Rectangle 286">
            <a:hlinkClick r:id="rId10" action="ppaction://hlinkfile"/>
            <a:extLst>
              <a:ext uri="{FF2B5EF4-FFF2-40B4-BE49-F238E27FC236}">
                <a16:creationId xmlns:a16="http://schemas.microsoft.com/office/drawing/2014/main" id="{1CD9E549-9257-43FC-AAA7-D61DBA95CF4F}"/>
              </a:ext>
            </a:extLst>
          </p:cNvPr>
          <p:cNvSpPr/>
          <p:nvPr/>
        </p:nvSpPr>
        <p:spPr>
          <a:xfrm>
            <a:off x="11693123" y="446438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1</a:t>
            </a:r>
            <a:endParaRPr lang="en-GB" sz="1400" dirty="0"/>
          </a:p>
        </p:txBody>
      </p:sp>
      <p:sp>
        <p:nvSpPr>
          <p:cNvPr id="288" name="Rectangle 287">
            <a:hlinkClick r:id="rId11" action="ppaction://hlinkfile"/>
            <a:extLst>
              <a:ext uri="{FF2B5EF4-FFF2-40B4-BE49-F238E27FC236}">
                <a16:creationId xmlns:a16="http://schemas.microsoft.com/office/drawing/2014/main" id="{F42526B6-44B1-4E13-85AA-4E538C63C257}"/>
              </a:ext>
            </a:extLst>
          </p:cNvPr>
          <p:cNvSpPr/>
          <p:nvPr/>
        </p:nvSpPr>
        <p:spPr>
          <a:xfrm>
            <a:off x="11714515" y="582350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Rectangle 288">
            <a:hlinkClick r:id="rId12" action="ppaction://hlinkfile"/>
            <a:extLst>
              <a:ext uri="{FF2B5EF4-FFF2-40B4-BE49-F238E27FC236}">
                <a16:creationId xmlns:a16="http://schemas.microsoft.com/office/drawing/2014/main" id="{6A0390D6-4E2E-4D23-B9FD-7E2605A2E7BF}"/>
              </a:ext>
            </a:extLst>
          </p:cNvPr>
          <p:cNvSpPr/>
          <p:nvPr/>
        </p:nvSpPr>
        <p:spPr>
          <a:xfrm>
            <a:off x="11703566" y="4885809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E5B614-17AA-435E-A05A-85D56E5369AE}"/>
              </a:ext>
            </a:extLst>
          </p:cNvPr>
          <p:cNvSpPr/>
          <p:nvPr/>
        </p:nvSpPr>
        <p:spPr>
          <a:xfrm>
            <a:off x="11543200" y="427577"/>
            <a:ext cx="594811" cy="281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89171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Keterangan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Buat</a:t>
            </a:r>
            <a:r>
              <a:rPr lang="en-ID" dirty="0"/>
              <a:t> rules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bias </a:t>
            </a:r>
            <a:r>
              <a:rPr lang="en-ID" dirty="0" err="1"/>
              <a:t>rekomendasikan</a:t>
            </a:r>
            <a:r>
              <a:rPr lang="en-ID" dirty="0"/>
              <a:t> laptop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user </a:t>
            </a:r>
            <a:r>
              <a:rPr lang="en-ID" dirty="0" err="1"/>
              <a:t>berdasarkan</a:t>
            </a:r>
            <a:r>
              <a:rPr lang="en-ID" dirty="0"/>
              <a:t> tombol2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.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jelasnya</a:t>
            </a:r>
            <a:r>
              <a:rPr lang="en-ID" dirty="0"/>
              <a:t> </a:t>
            </a:r>
            <a:r>
              <a:rPr lang="en-ID" dirty="0" err="1"/>
              <a:t>jalankan</a:t>
            </a:r>
            <a:r>
              <a:rPr lang="en-ID" dirty="0"/>
              <a:t> demo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index.html di browser.</a:t>
            </a:r>
          </a:p>
          <a:p>
            <a:r>
              <a:rPr lang="en-ID" dirty="0"/>
              <a:t>Cara </a:t>
            </a:r>
            <a:r>
              <a:rPr lang="en-ID" dirty="0" err="1"/>
              <a:t>pembuatan</a:t>
            </a:r>
            <a:r>
              <a:rPr lang="en-ID" dirty="0"/>
              <a:t> rules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2 slide </a:t>
            </a:r>
            <a:r>
              <a:rPr lang="en-ID" dirty="0" err="1"/>
              <a:t>diatas</a:t>
            </a:r>
            <a:r>
              <a:rPr lang="en-ID" dirty="0"/>
              <a:t>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table, list rules </a:t>
            </a:r>
            <a:r>
              <a:rPr lang="en-ID" dirty="0" err="1"/>
              <a:t>seperti</a:t>
            </a:r>
            <a:r>
              <a:rPr lang="en-ID" dirty="0"/>
              <a:t> (</a:t>
            </a:r>
            <a:r>
              <a:rPr lang="en-ID" dirty="0" err="1"/>
              <a:t>jika</a:t>
            </a:r>
            <a:r>
              <a:rPr lang="en-ID" dirty="0"/>
              <a:t> user </a:t>
            </a:r>
            <a:r>
              <a:rPr lang="en-ID" dirty="0" err="1"/>
              <a:t>memilih</a:t>
            </a:r>
            <a:r>
              <a:rPr lang="en-ID" dirty="0"/>
              <a:t> laptop standard,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RAM 4GB </a:t>
            </a:r>
            <a:r>
              <a:rPr lang="en-ID" dirty="0" err="1"/>
              <a:t>dll</a:t>
            </a:r>
            <a:r>
              <a:rPr lang="en-ID" dirty="0"/>
              <a:t>)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lain yang </a:t>
            </a:r>
            <a:r>
              <a:rPr lang="en-GB" dirty="0" err="1"/>
              <a:t>menurut</a:t>
            </a:r>
            <a:r>
              <a:rPr lang="en-GB" dirty="0"/>
              <a:t> </a:t>
            </a:r>
            <a:r>
              <a:rPr lang="en-GB" dirty="0" err="1"/>
              <a:t>kamu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mudah</a:t>
            </a:r>
            <a:r>
              <a:rPr lang="en-GB" dirty="0"/>
              <a:t> </a:t>
            </a:r>
            <a:r>
              <a:rPr lang="en-GB" dirty="0" err="1"/>
              <a:t>dimengerti</a:t>
            </a:r>
            <a:r>
              <a:rPr lang="en-GB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10946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368</TotalTime>
  <Words>815</Words>
  <Application>Microsoft Office PowerPoint</Application>
  <PresentationFormat>Widescreen</PresentationFormat>
  <Paragraphs>493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Circuit</vt:lpstr>
      <vt:lpstr>Rekomendasi Laptop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Keterangan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malamo</dc:creator>
  <cp:lastModifiedBy>ASUS</cp:lastModifiedBy>
  <cp:revision>36</cp:revision>
  <dcterms:created xsi:type="dcterms:W3CDTF">2020-12-11T12:42:31Z</dcterms:created>
  <dcterms:modified xsi:type="dcterms:W3CDTF">2020-12-13T06:54:10Z</dcterms:modified>
</cp:coreProperties>
</file>