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32F"/>
    <a:srgbClr val="F880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9" autoAdjust="0"/>
    <p:restoredTop sz="94660"/>
  </p:normalViewPr>
  <p:slideViewPr>
    <p:cSldViewPr snapToGrid="0">
      <p:cViewPr varScale="1">
        <p:scale>
          <a:sx n="96" d="100"/>
          <a:sy n="96" d="100"/>
        </p:scale>
        <p:origin x="1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11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64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510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439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110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845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830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269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993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7792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42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2738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9970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3044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9697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63210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9485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630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6458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1478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11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96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54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39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2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32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61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63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7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089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D" sz="6000" dirty="0" err="1" smtClean="0"/>
              <a:t>Rekomendasi</a:t>
            </a:r>
            <a:r>
              <a:rPr lang="en-ID" sz="6000" dirty="0" smtClean="0"/>
              <a:t> Laptop</a:t>
            </a:r>
            <a:endParaRPr lang="en-GB" sz="6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76424" y="3381859"/>
            <a:ext cx="8791575" cy="6832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RARA| NALDI |</a:t>
            </a:r>
            <a:r>
              <a:rPr lang="en-ID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rIZAL</a:t>
            </a:r>
            <a:endParaRPr lang="en-GB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48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6875" y="3434751"/>
            <a:ext cx="944862" cy="71561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 smtClean="0"/>
              <a:t>Standard</a:t>
            </a:r>
            <a:endParaRPr lang="en-GB" sz="1600" dirty="0"/>
          </a:p>
        </p:txBody>
      </p:sp>
      <p:sp>
        <p:nvSpPr>
          <p:cNvPr id="4" name="Rectangle 3"/>
          <p:cNvSpPr/>
          <p:nvPr/>
        </p:nvSpPr>
        <p:spPr>
          <a:xfrm>
            <a:off x="1524415" y="1667517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&lt; 2</a:t>
            </a:r>
            <a:endParaRPr lang="en-GB" sz="1400" dirty="0"/>
          </a:p>
        </p:txBody>
      </p:sp>
      <p:sp>
        <p:nvSpPr>
          <p:cNvPr id="5" name="Rectangle 4"/>
          <p:cNvSpPr/>
          <p:nvPr/>
        </p:nvSpPr>
        <p:spPr>
          <a:xfrm>
            <a:off x="1524415" y="3678889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2 - 5</a:t>
            </a:r>
            <a:endParaRPr lang="en-GB" sz="1400" dirty="0"/>
          </a:p>
        </p:txBody>
      </p:sp>
      <p:sp>
        <p:nvSpPr>
          <p:cNvPr id="6" name="Rectangle 5"/>
          <p:cNvSpPr/>
          <p:nvPr/>
        </p:nvSpPr>
        <p:spPr>
          <a:xfrm>
            <a:off x="1524414" y="5690260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&gt; 5</a:t>
            </a:r>
            <a:endParaRPr lang="en-GB" sz="1400" dirty="0"/>
          </a:p>
        </p:txBody>
      </p:sp>
      <p:sp>
        <p:nvSpPr>
          <p:cNvPr id="7" name="Rectangle 6"/>
          <p:cNvSpPr/>
          <p:nvPr/>
        </p:nvSpPr>
        <p:spPr>
          <a:xfrm>
            <a:off x="1524414" y="421811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Budget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2956516" y="422175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Memori</a:t>
            </a:r>
            <a:endParaRPr lang="en-GB" sz="1400" dirty="0"/>
          </a:p>
        </p:txBody>
      </p:sp>
      <p:sp>
        <p:nvSpPr>
          <p:cNvPr id="9" name="Rectangle 8"/>
          <p:cNvSpPr/>
          <p:nvPr/>
        </p:nvSpPr>
        <p:spPr>
          <a:xfrm>
            <a:off x="2956516" y="1258837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Besar</a:t>
            </a:r>
            <a:endParaRPr lang="en-GB" sz="1400" dirty="0"/>
          </a:p>
        </p:txBody>
      </p:sp>
      <p:sp>
        <p:nvSpPr>
          <p:cNvPr id="10" name="Rectangle 9"/>
          <p:cNvSpPr/>
          <p:nvPr/>
        </p:nvSpPr>
        <p:spPr>
          <a:xfrm>
            <a:off x="2956516" y="2202794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Normal</a:t>
            </a:r>
            <a:endParaRPr lang="en-GB" sz="1400" dirty="0"/>
          </a:p>
        </p:txBody>
      </p:sp>
      <p:sp>
        <p:nvSpPr>
          <p:cNvPr id="11" name="Rectangle 10"/>
          <p:cNvSpPr/>
          <p:nvPr/>
        </p:nvSpPr>
        <p:spPr>
          <a:xfrm>
            <a:off x="4532917" y="424336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Portable</a:t>
            </a:r>
            <a:endParaRPr lang="en-GB" sz="1400" dirty="0"/>
          </a:p>
        </p:txBody>
      </p:sp>
      <p:sp>
        <p:nvSpPr>
          <p:cNvPr id="12" name="Rectangle 11"/>
          <p:cNvSpPr/>
          <p:nvPr/>
        </p:nvSpPr>
        <p:spPr>
          <a:xfrm>
            <a:off x="4532917" y="888144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3" name="Rectangle 12"/>
          <p:cNvSpPr/>
          <p:nvPr/>
        </p:nvSpPr>
        <p:spPr>
          <a:xfrm>
            <a:off x="4532917" y="1380058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Tidak</a:t>
            </a:r>
            <a:endParaRPr lang="en-GB" sz="1400" dirty="0"/>
          </a:p>
        </p:txBody>
      </p:sp>
      <p:sp>
        <p:nvSpPr>
          <p:cNvPr id="14" name="Rectangle 13"/>
          <p:cNvSpPr/>
          <p:nvPr/>
        </p:nvSpPr>
        <p:spPr>
          <a:xfrm>
            <a:off x="2956516" y="3146751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Besar</a:t>
            </a:r>
            <a:endParaRPr lang="en-GB" sz="1400" dirty="0"/>
          </a:p>
        </p:txBody>
      </p:sp>
      <p:sp>
        <p:nvSpPr>
          <p:cNvPr id="15" name="Rectangle 14"/>
          <p:cNvSpPr/>
          <p:nvPr/>
        </p:nvSpPr>
        <p:spPr>
          <a:xfrm>
            <a:off x="2956516" y="4090708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Normal</a:t>
            </a:r>
            <a:endParaRPr lang="en-GB" sz="1400" dirty="0"/>
          </a:p>
        </p:txBody>
      </p:sp>
      <p:sp>
        <p:nvSpPr>
          <p:cNvPr id="16" name="Rectangle 15"/>
          <p:cNvSpPr/>
          <p:nvPr/>
        </p:nvSpPr>
        <p:spPr>
          <a:xfrm>
            <a:off x="2956516" y="5034665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Besar</a:t>
            </a:r>
            <a:endParaRPr lang="en-GB" sz="1400" dirty="0"/>
          </a:p>
        </p:txBody>
      </p:sp>
      <p:sp>
        <p:nvSpPr>
          <p:cNvPr id="17" name="Rectangle 16"/>
          <p:cNvSpPr/>
          <p:nvPr/>
        </p:nvSpPr>
        <p:spPr>
          <a:xfrm>
            <a:off x="2956516" y="5978624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Normal</a:t>
            </a:r>
            <a:endParaRPr lang="en-GB" sz="1400" dirty="0"/>
          </a:p>
        </p:txBody>
      </p:sp>
      <p:sp>
        <p:nvSpPr>
          <p:cNvPr id="18" name="Rectangle 17"/>
          <p:cNvSpPr/>
          <p:nvPr/>
        </p:nvSpPr>
        <p:spPr>
          <a:xfrm>
            <a:off x="4532917" y="1849621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9" name="Rectangle 18"/>
          <p:cNvSpPr/>
          <p:nvPr/>
        </p:nvSpPr>
        <p:spPr>
          <a:xfrm>
            <a:off x="4532917" y="2339876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Tidak</a:t>
            </a:r>
            <a:endParaRPr lang="en-GB" sz="1400" dirty="0"/>
          </a:p>
        </p:txBody>
      </p:sp>
      <p:sp>
        <p:nvSpPr>
          <p:cNvPr id="20" name="Rectangle 19"/>
          <p:cNvSpPr/>
          <p:nvPr/>
        </p:nvSpPr>
        <p:spPr>
          <a:xfrm>
            <a:off x="4532917" y="2880897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21" name="Rectangle 20"/>
          <p:cNvSpPr/>
          <p:nvPr/>
        </p:nvSpPr>
        <p:spPr>
          <a:xfrm>
            <a:off x="4532917" y="3408647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Tidak</a:t>
            </a:r>
            <a:endParaRPr lang="en-GB" sz="1400" dirty="0"/>
          </a:p>
        </p:txBody>
      </p:sp>
      <p:sp>
        <p:nvSpPr>
          <p:cNvPr id="22" name="Rectangle 21"/>
          <p:cNvSpPr/>
          <p:nvPr/>
        </p:nvSpPr>
        <p:spPr>
          <a:xfrm>
            <a:off x="4532917" y="3941393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23" name="Rectangle 22"/>
          <p:cNvSpPr/>
          <p:nvPr/>
        </p:nvSpPr>
        <p:spPr>
          <a:xfrm>
            <a:off x="4532917" y="4414505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Tidak</a:t>
            </a:r>
            <a:endParaRPr lang="en-GB" sz="1400" dirty="0"/>
          </a:p>
        </p:txBody>
      </p:sp>
      <p:sp>
        <p:nvSpPr>
          <p:cNvPr id="24" name="Rectangle 23"/>
          <p:cNvSpPr/>
          <p:nvPr/>
        </p:nvSpPr>
        <p:spPr>
          <a:xfrm>
            <a:off x="4532917" y="4904318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25" name="Rectangle 24"/>
          <p:cNvSpPr/>
          <p:nvPr/>
        </p:nvSpPr>
        <p:spPr>
          <a:xfrm>
            <a:off x="4532917" y="5405090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Tidak</a:t>
            </a:r>
            <a:endParaRPr lang="en-GB" sz="1400" dirty="0"/>
          </a:p>
        </p:txBody>
      </p:sp>
      <p:sp>
        <p:nvSpPr>
          <p:cNvPr id="26" name="Rectangle 25"/>
          <p:cNvSpPr/>
          <p:nvPr/>
        </p:nvSpPr>
        <p:spPr>
          <a:xfrm>
            <a:off x="4551234" y="5903414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27" name="Rectangle 26"/>
          <p:cNvSpPr/>
          <p:nvPr/>
        </p:nvSpPr>
        <p:spPr>
          <a:xfrm>
            <a:off x="4532917" y="6376674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Tidak</a:t>
            </a:r>
            <a:endParaRPr lang="en-GB" sz="1400" dirty="0"/>
          </a:p>
        </p:txBody>
      </p:sp>
      <p:cxnSp>
        <p:nvCxnSpPr>
          <p:cNvPr id="29" name="Straight Arrow Connector 28"/>
          <p:cNvCxnSpPr>
            <a:stCxn id="3" idx="3"/>
            <a:endCxn id="4" idx="1"/>
          </p:cNvCxnSpPr>
          <p:nvPr/>
        </p:nvCxnSpPr>
        <p:spPr>
          <a:xfrm flipV="1">
            <a:off x="1061737" y="1811517"/>
            <a:ext cx="462678" cy="198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" idx="3"/>
            <a:endCxn id="5" idx="1"/>
          </p:cNvCxnSpPr>
          <p:nvPr/>
        </p:nvCxnSpPr>
        <p:spPr>
          <a:xfrm>
            <a:off x="1061737" y="3792560"/>
            <a:ext cx="462678" cy="3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" idx="3"/>
            <a:endCxn id="6" idx="1"/>
          </p:cNvCxnSpPr>
          <p:nvPr/>
        </p:nvCxnSpPr>
        <p:spPr>
          <a:xfrm>
            <a:off x="1061737" y="3792560"/>
            <a:ext cx="462677" cy="2041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3"/>
            <a:endCxn id="9" idx="1"/>
          </p:cNvCxnSpPr>
          <p:nvPr/>
        </p:nvCxnSpPr>
        <p:spPr>
          <a:xfrm flipV="1">
            <a:off x="2424415" y="1402837"/>
            <a:ext cx="532101" cy="40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39" name="Straight Arrow Connector 38"/>
          <p:cNvCxnSpPr>
            <a:stCxn id="4" idx="3"/>
            <a:endCxn id="10" idx="1"/>
          </p:cNvCxnSpPr>
          <p:nvPr/>
        </p:nvCxnSpPr>
        <p:spPr>
          <a:xfrm>
            <a:off x="2424415" y="1811517"/>
            <a:ext cx="532101" cy="535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42" name="Straight Arrow Connector 41"/>
          <p:cNvCxnSpPr>
            <a:stCxn id="5" idx="3"/>
            <a:endCxn id="14" idx="1"/>
          </p:cNvCxnSpPr>
          <p:nvPr/>
        </p:nvCxnSpPr>
        <p:spPr>
          <a:xfrm flipV="1">
            <a:off x="2424415" y="3290751"/>
            <a:ext cx="532101" cy="53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45" name="Straight Arrow Connector 44"/>
          <p:cNvCxnSpPr>
            <a:stCxn id="5" idx="3"/>
            <a:endCxn id="15" idx="1"/>
          </p:cNvCxnSpPr>
          <p:nvPr/>
        </p:nvCxnSpPr>
        <p:spPr>
          <a:xfrm>
            <a:off x="2424415" y="3822889"/>
            <a:ext cx="532101" cy="41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48" name="Straight Arrow Connector 47"/>
          <p:cNvCxnSpPr>
            <a:stCxn id="6" idx="3"/>
            <a:endCxn id="16" idx="1"/>
          </p:cNvCxnSpPr>
          <p:nvPr/>
        </p:nvCxnSpPr>
        <p:spPr>
          <a:xfrm flipV="1">
            <a:off x="2424414" y="5178665"/>
            <a:ext cx="532102" cy="655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1" name="Straight Arrow Connector 50"/>
          <p:cNvCxnSpPr>
            <a:stCxn id="6" idx="3"/>
            <a:endCxn id="17" idx="1"/>
          </p:cNvCxnSpPr>
          <p:nvPr/>
        </p:nvCxnSpPr>
        <p:spPr>
          <a:xfrm>
            <a:off x="2424414" y="5834260"/>
            <a:ext cx="532102" cy="28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4" name="Straight Arrow Connector 53"/>
          <p:cNvCxnSpPr>
            <a:stCxn id="17" idx="3"/>
            <a:endCxn id="27" idx="1"/>
          </p:cNvCxnSpPr>
          <p:nvPr/>
        </p:nvCxnSpPr>
        <p:spPr>
          <a:xfrm>
            <a:off x="3856516" y="6122624"/>
            <a:ext cx="676401" cy="39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7" name="Straight Arrow Connector 56"/>
          <p:cNvCxnSpPr>
            <a:stCxn id="17" idx="3"/>
            <a:endCxn id="26" idx="1"/>
          </p:cNvCxnSpPr>
          <p:nvPr/>
        </p:nvCxnSpPr>
        <p:spPr>
          <a:xfrm flipV="1">
            <a:off x="3856516" y="6047414"/>
            <a:ext cx="694718" cy="75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0" name="Straight Arrow Connector 59"/>
          <p:cNvCxnSpPr>
            <a:stCxn id="16" idx="3"/>
            <a:endCxn id="25" idx="1"/>
          </p:cNvCxnSpPr>
          <p:nvPr/>
        </p:nvCxnSpPr>
        <p:spPr>
          <a:xfrm>
            <a:off x="3856516" y="5178665"/>
            <a:ext cx="676401" cy="37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3" name="Straight Arrow Connector 62"/>
          <p:cNvCxnSpPr>
            <a:stCxn id="16" idx="3"/>
            <a:endCxn id="24" idx="1"/>
          </p:cNvCxnSpPr>
          <p:nvPr/>
        </p:nvCxnSpPr>
        <p:spPr>
          <a:xfrm flipV="1">
            <a:off x="3856516" y="5048318"/>
            <a:ext cx="676401" cy="130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6" name="Straight Arrow Connector 65"/>
          <p:cNvCxnSpPr>
            <a:stCxn id="15" idx="3"/>
            <a:endCxn id="23" idx="1"/>
          </p:cNvCxnSpPr>
          <p:nvPr/>
        </p:nvCxnSpPr>
        <p:spPr>
          <a:xfrm>
            <a:off x="3856516" y="4234708"/>
            <a:ext cx="676401" cy="32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9" name="Straight Arrow Connector 68"/>
          <p:cNvCxnSpPr>
            <a:stCxn id="15" idx="3"/>
            <a:endCxn id="22" idx="1"/>
          </p:cNvCxnSpPr>
          <p:nvPr/>
        </p:nvCxnSpPr>
        <p:spPr>
          <a:xfrm flipV="1">
            <a:off x="3856516" y="4085393"/>
            <a:ext cx="676401" cy="14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72" name="Straight Arrow Connector 71"/>
          <p:cNvCxnSpPr>
            <a:stCxn id="14" idx="3"/>
            <a:endCxn id="21" idx="1"/>
          </p:cNvCxnSpPr>
          <p:nvPr/>
        </p:nvCxnSpPr>
        <p:spPr>
          <a:xfrm>
            <a:off x="3856516" y="3290751"/>
            <a:ext cx="676401" cy="26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75" name="Straight Arrow Connector 74"/>
          <p:cNvCxnSpPr>
            <a:stCxn id="14" idx="3"/>
            <a:endCxn id="20" idx="1"/>
          </p:cNvCxnSpPr>
          <p:nvPr/>
        </p:nvCxnSpPr>
        <p:spPr>
          <a:xfrm flipV="1">
            <a:off x="3856516" y="3024897"/>
            <a:ext cx="676401" cy="265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78" name="Straight Arrow Connector 77"/>
          <p:cNvCxnSpPr>
            <a:stCxn id="10" idx="3"/>
            <a:endCxn id="19" idx="1"/>
          </p:cNvCxnSpPr>
          <p:nvPr/>
        </p:nvCxnSpPr>
        <p:spPr>
          <a:xfrm>
            <a:off x="3856516" y="2346794"/>
            <a:ext cx="676401" cy="137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81" name="Straight Arrow Connector 80"/>
          <p:cNvCxnSpPr>
            <a:stCxn id="10" idx="3"/>
            <a:endCxn id="18" idx="1"/>
          </p:cNvCxnSpPr>
          <p:nvPr/>
        </p:nvCxnSpPr>
        <p:spPr>
          <a:xfrm flipV="1">
            <a:off x="3856516" y="1993621"/>
            <a:ext cx="676401" cy="35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84" name="Straight Arrow Connector 83"/>
          <p:cNvCxnSpPr>
            <a:stCxn id="9" idx="3"/>
            <a:endCxn id="13" idx="1"/>
          </p:cNvCxnSpPr>
          <p:nvPr/>
        </p:nvCxnSpPr>
        <p:spPr>
          <a:xfrm>
            <a:off x="3856516" y="1402837"/>
            <a:ext cx="676401" cy="121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87" name="Straight Arrow Connector 86"/>
          <p:cNvCxnSpPr>
            <a:stCxn id="9" idx="3"/>
            <a:endCxn id="12" idx="1"/>
          </p:cNvCxnSpPr>
          <p:nvPr/>
        </p:nvCxnSpPr>
        <p:spPr>
          <a:xfrm flipV="1">
            <a:off x="3856516" y="1032144"/>
            <a:ext cx="676401" cy="370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122" name="Rectangle 121"/>
          <p:cNvSpPr/>
          <p:nvPr/>
        </p:nvSpPr>
        <p:spPr>
          <a:xfrm>
            <a:off x="5922568" y="417853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RAM</a:t>
            </a:r>
            <a:endParaRPr lang="en-GB" sz="1400" dirty="0"/>
          </a:p>
        </p:txBody>
      </p:sp>
      <p:sp>
        <p:nvSpPr>
          <p:cNvPr id="123" name="Rectangle 122"/>
          <p:cNvSpPr/>
          <p:nvPr/>
        </p:nvSpPr>
        <p:spPr>
          <a:xfrm>
            <a:off x="7088619" y="420014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CPU</a:t>
            </a:r>
            <a:endParaRPr lang="en-GB" sz="1400" dirty="0"/>
          </a:p>
        </p:txBody>
      </p:sp>
      <p:sp>
        <p:nvSpPr>
          <p:cNvPr id="124" name="Rectangle 123"/>
          <p:cNvSpPr/>
          <p:nvPr/>
        </p:nvSpPr>
        <p:spPr>
          <a:xfrm>
            <a:off x="8254670" y="422175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Memory</a:t>
            </a:r>
            <a:endParaRPr lang="en-GB" sz="1400" dirty="0"/>
          </a:p>
        </p:txBody>
      </p:sp>
      <p:sp>
        <p:nvSpPr>
          <p:cNvPr id="125" name="Rectangle 124"/>
          <p:cNvSpPr/>
          <p:nvPr/>
        </p:nvSpPr>
        <p:spPr>
          <a:xfrm>
            <a:off x="9420721" y="424336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Layar</a:t>
            </a:r>
            <a:endParaRPr lang="en-GB" sz="1400" dirty="0"/>
          </a:p>
        </p:txBody>
      </p:sp>
      <p:sp>
        <p:nvSpPr>
          <p:cNvPr id="159" name="Rectangle 158"/>
          <p:cNvSpPr/>
          <p:nvPr/>
        </p:nvSpPr>
        <p:spPr>
          <a:xfrm>
            <a:off x="59225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r>
              <a:rPr lang="en-ID" sz="1400" dirty="0" smtClean="0"/>
              <a:t>GB</a:t>
            </a:r>
            <a:endParaRPr lang="en-GB" sz="1400" dirty="0"/>
          </a:p>
        </p:txBody>
      </p:sp>
      <p:sp>
        <p:nvSpPr>
          <p:cNvPr id="160" name="Rectangle 159"/>
          <p:cNvSpPr/>
          <p:nvPr/>
        </p:nvSpPr>
        <p:spPr>
          <a:xfrm>
            <a:off x="70861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Core i3</a:t>
            </a:r>
            <a:endParaRPr lang="en-GB" sz="1400" dirty="0"/>
          </a:p>
        </p:txBody>
      </p:sp>
      <p:sp>
        <p:nvSpPr>
          <p:cNvPr id="161" name="Rectangle 160"/>
          <p:cNvSpPr/>
          <p:nvPr/>
        </p:nvSpPr>
        <p:spPr>
          <a:xfrm>
            <a:off x="82497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 smtClean="0"/>
              <a:t>500GB HDD</a:t>
            </a:r>
            <a:endParaRPr lang="en-GB" sz="1100" dirty="0"/>
          </a:p>
        </p:txBody>
      </p:sp>
      <p:sp>
        <p:nvSpPr>
          <p:cNvPr id="162" name="Rectangle 161"/>
          <p:cNvSpPr/>
          <p:nvPr/>
        </p:nvSpPr>
        <p:spPr>
          <a:xfrm>
            <a:off x="9420721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14’</a:t>
            </a:r>
            <a:endParaRPr lang="en-GB" sz="1400" dirty="0"/>
          </a:p>
        </p:txBody>
      </p:sp>
      <p:sp>
        <p:nvSpPr>
          <p:cNvPr id="163" name="Rectangle 162"/>
          <p:cNvSpPr/>
          <p:nvPr/>
        </p:nvSpPr>
        <p:spPr>
          <a:xfrm>
            <a:off x="59225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64" name="Rectangle 163"/>
          <p:cNvSpPr/>
          <p:nvPr/>
        </p:nvSpPr>
        <p:spPr>
          <a:xfrm>
            <a:off x="70861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65" name="Rectangle 164"/>
          <p:cNvSpPr/>
          <p:nvPr/>
        </p:nvSpPr>
        <p:spPr>
          <a:xfrm>
            <a:off x="82497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 smtClean="0"/>
              <a:t>500GB HDD</a:t>
            </a:r>
            <a:endParaRPr lang="en-GB" sz="1100" dirty="0"/>
          </a:p>
        </p:txBody>
      </p:sp>
      <p:sp>
        <p:nvSpPr>
          <p:cNvPr id="166" name="Rectangle 165"/>
          <p:cNvSpPr/>
          <p:nvPr/>
        </p:nvSpPr>
        <p:spPr>
          <a:xfrm>
            <a:off x="9420721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15’</a:t>
            </a:r>
            <a:endParaRPr lang="en-GB" sz="1400" dirty="0"/>
          </a:p>
        </p:txBody>
      </p:sp>
      <p:sp>
        <p:nvSpPr>
          <p:cNvPr id="167" name="Rectangle 166"/>
          <p:cNvSpPr/>
          <p:nvPr/>
        </p:nvSpPr>
        <p:spPr>
          <a:xfrm>
            <a:off x="5922568" y="186317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68" name="Rectangle 167"/>
          <p:cNvSpPr/>
          <p:nvPr/>
        </p:nvSpPr>
        <p:spPr>
          <a:xfrm>
            <a:off x="7086168" y="186010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69" name="Rectangle 168"/>
          <p:cNvSpPr/>
          <p:nvPr/>
        </p:nvSpPr>
        <p:spPr>
          <a:xfrm>
            <a:off x="8249768" y="184428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70" name="Rectangle 169"/>
          <p:cNvSpPr/>
          <p:nvPr/>
        </p:nvSpPr>
        <p:spPr>
          <a:xfrm>
            <a:off x="9420721" y="184428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71" name="Rectangle 170"/>
          <p:cNvSpPr/>
          <p:nvPr/>
        </p:nvSpPr>
        <p:spPr>
          <a:xfrm>
            <a:off x="5922568" y="2346230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72" name="Rectangle 171"/>
          <p:cNvSpPr/>
          <p:nvPr/>
        </p:nvSpPr>
        <p:spPr>
          <a:xfrm>
            <a:off x="7086168" y="234315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73" name="Rectangle 172"/>
          <p:cNvSpPr/>
          <p:nvPr/>
        </p:nvSpPr>
        <p:spPr>
          <a:xfrm>
            <a:off x="8249768" y="232733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74" name="Rectangle 173"/>
          <p:cNvSpPr/>
          <p:nvPr/>
        </p:nvSpPr>
        <p:spPr>
          <a:xfrm>
            <a:off x="9420721" y="232733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75" name="Rectangle 174"/>
          <p:cNvSpPr/>
          <p:nvPr/>
        </p:nvSpPr>
        <p:spPr>
          <a:xfrm>
            <a:off x="5922568" y="2878976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76" name="Rectangle 175"/>
          <p:cNvSpPr/>
          <p:nvPr/>
        </p:nvSpPr>
        <p:spPr>
          <a:xfrm>
            <a:off x="7086168" y="2875901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77" name="Rectangle 176"/>
          <p:cNvSpPr/>
          <p:nvPr/>
        </p:nvSpPr>
        <p:spPr>
          <a:xfrm>
            <a:off x="8249768" y="286008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78" name="Rectangle 177"/>
          <p:cNvSpPr/>
          <p:nvPr/>
        </p:nvSpPr>
        <p:spPr>
          <a:xfrm>
            <a:off x="9420721" y="286008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79" name="Rectangle 178"/>
          <p:cNvSpPr/>
          <p:nvPr/>
        </p:nvSpPr>
        <p:spPr>
          <a:xfrm>
            <a:off x="5922568" y="3411722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80" name="Rectangle 179"/>
          <p:cNvSpPr/>
          <p:nvPr/>
        </p:nvSpPr>
        <p:spPr>
          <a:xfrm>
            <a:off x="7086168" y="3408647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81" name="Rectangle 180"/>
          <p:cNvSpPr/>
          <p:nvPr/>
        </p:nvSpPr>
        <p:spPr>
          <a:xfrm>
            <a:off x="8249768" y="339283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82" name="Rectangle 181"/>
          <p:cNvSpPr/>
          <p:nvPr/>
        </p:nvSpPr>
        <p:spPr>
          <a:xfrm>
            <a:off x="9420721" y="339283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83" name="Rectangle 182"/>
          <p:cNvSpPr/>
          <p:nvPr/>
        </p:nvSpPr>
        <p:spPr>
          <a:xfrm>
            <a:off x="5922568" y="394446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84" name="Rectangle 183"/>
          <p:cNvSpPr/>
          <p:nvPr/>
        </p:nvSpPr>
        <p:spPr>
          <a:xfrm>
            <a:off x="7086168" y="3941393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85" name="Rectangle 184"/>
          <p:cNvSpPr/>
          <p:nvPr/>
        </p:nvSpPr>
        <p:spPr>
          <a:xfrm>
            <a:off x="8249768" y="392557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86" name="Rectangle 185"/>
          <p:cNvSpPr/>
          <p:nvPr/>
        </p:nvSpPr>
        <p:spPr>
          <a:xfrm>
            <a:off x="9420721" y="392557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87" name="Rectangle 186"/>
          <p:cNvSpPr/>
          <p:nvPr/>
        </p:nvSpPr>
        <p:spPr>
          <a:xfrm>
            <a:off x="5922568" y="4417580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88" name="Rectangle 187"/>
          <p:cNvSpPr/>
          <p:nvPr/>
        </p:nvSpPr>
        <p:spPr>
          <a:xfrm>
            <a:off x="7086168" y="441450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89" name="Rectangle 188"/>
          <p:cNvSpPr/>
          <p:nvPr/>
        </p:nvSpPr>
        <p:spPr>
          <a:xfrm>
            <a:off x="8249768" y="43986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90" name="Rectangle 189"/>
          <p:cNvSpPr/>
          <p:nvPr/>
        </p:nvSpPr>
        <p:spPr>
          <a:xfrm>
            <a:off x="9420721" y="43986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91" name="Rectangle 190"/>
          <p:cNvSpPr/>
          <p:nvPr/>
        </p:nvSpPr>
        <p:spPr>
          <a:xfrm>
            <a:off x="5922568" y="4910570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92" name="Rectangle 191"/>
          <p:cNvSpPr/>
          <p:nvPr/>
        </p:nvSpPr>
        <p:spPr>
          <a:xfrm>
            <a:off x="7086168" y="490749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93" name="Rectangle 192"/>
          <p:cNvSpPr/>
          <p:nvPr/>
        </p:nvSpPr>
        <p:spPr>
          <a:xfrm>
            <a:off x="8249768" y="489167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94" name="Rectangle 193"/>
          <p:cNvSpPr/>
          <p:nvPr/>
        </p:nvSpPr>
        <p:spPr>
          <a:xfrm>
            <a:off x="9420721" y="489167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95" name="Rectangle 194"/>
          <p:cNvSpPr/>
          <p:nvPr/>
        </p:nvSpPr>
        <p:spPr>
          <a:xfrm>
            <a:off x="5922568" y="541349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96" name="Rectangle 195"/>
          <p:cNvSpPr/>
          <p:nvPr/>
        </p:nvSpPr>
        <p:spPr>
          <a:xfrm>
            <a:off x="7086168" y="5410424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97" name="Rectangle 196"/>
          <p:cNvSpPr/>
          <p:nvPr/>
        </p:nvSpPr>
        <p:spPr>
          <a:xfrm>
            <a:off x="8249768" y="53946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98" name="Rectangle 197"/>
          <p:cNvSpPr/>
          <p:nvPr/>
        </p:nvSpPr>
        <p:spPr>
          <a:xfrm>
            <a:off x="9420721" y="53946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99" name="Rectangle 198"/>
          <p:cNvSpPr/>
          <p:nvPr/>
        </p:nvSpPr>
        <p:spPr>
          <a:xfrm>
            <a:off x="5922568" y="590648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200" name="Rectangle 199"/>
          <p:cNvSpPr/>
          <p:nvPr/>
        </p:nvSpPr>
        <p:spPr>
          <a:xfrm>
            <a:off x="7086168" y="590341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201" name="Rectangle 200"/>
          <p:cNvSpPr/>
          <p:nvPr/>
        </p:nvSpPr>
        <p:spPr>
          <a:xfrm>
            <a:off x="8249768" y="588759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202" name="Rectangle 201"/>
          <p:cNvSpPr/>
          <p:nvPr/>
        </p:nvSpPr>
        <p:spPr>
          <a:xfrm>
            <a:off x="9420721" y="588759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203" name="Rectangle 202"/>
          <p:cNvSpPr/>
          <p:nvPr/>
        </p:nvSpPr>
        <p:spPr>
          <a:xfrm>
            <a:off x="5922568" y="6389540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204" name="Rectangle 203"/>
          <p:cNvSpPr/>
          <p:nvPr/>
        </p:nvSpPr>
        <p:spPr>
          <a:xfrm>
            <a:off x="7086168" y="638646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205" name="Rectangle 204"/>
          <p:cNvSpPr/>
          <p:nvPr/>
        </p:nvSpPr>
        <p:spPr>
          <a:xfrm>
            <a:off x="8249768" y="637064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206" name="Rectangle 205"/>
          <p:cNvSpPr/>
          <p:nvPr/>
        </p:nvSpPr>
        <p:spPr>
          <a:xfrm>
            <a:off x="9420721" y="637064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235" name="Rectangle 234"/>
          <p:cNvSpPr/>
          <p:nvPr/>
        </p:nvSpPr>
        <p:spPr>
          <a:xfrm>
            <a:off x="10591673" y="424336"/>
            <a:ext cx="1161149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C</a:t>
            </a:r>
            <a:r>
              <a:rPr lang="en-ID" sz="1400" dirty="0" smtClean="0"/>
              <a:t>ONTOH</a:t>
            </a:r>
            <a:endParaRPr lang="en-GB" sz="1400" dirty="0"/>
          </a:p>
        </p:txBody>
      </p:sp>
      <p:sp>
        <p:nvSpPr>
          <p:cNvPr id="236" name="Rectangle 235"/>
          <p:cNvSpPr/>
          <p:nvPr/>
        </p:nvSpPr>
        <p:spPr>
          <a:xfrm>
            <a:off x="10552717" y="888144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1</a:t>
            </a:r>
            <a:endParaRPr lang="en-GB" sz="1400" dirty="0"/>
          </a:p>
        </p:txBody>
      </p:sp>
      <p:sp>
        <p:nvSpPr>
          <p:cNvPr id="237" name="Rectangle 236"/>
          <p:cNvSpPr/>
          <p:nvPr/>
        </p:nvSpPr>
        <p:spPr>
          <a:xfrm>
            <a:off x="10997958" y="888144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endParaRPr lang="en-GB" sz="1400" dirty="0"/>
          </a:p>
        </p:txBody>
      </p:sp>
      <p:sp>
        <p:nvSpPr>
          <p:cNvPr id="238" name="Rectangle 237"/>
          <p:cNvSpPr/>
          <p:nvPr/>
        </p:nvSpPr>
        <p:spPr>
          <a:xfrm>
            <a:off x="11443199" y="888144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3</a:t>
            </a:r>
            <a:endParaRPr lang="en-GB" sz="1400" dirty="0"/>
          </a:p>
        </p:txBody>
      </p:sp>
      <p:sp>
        <p:nvSpPr>
          <p:cNvPr id="239" name="Rectangle 238"/>
          <p:cNvSpPr/>
          <p:nvPr/>
        </p:nvSpPr>
        <p:spPr>
          <a:xfrm>
            <a:off x="10546840" y="1372904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0992081" y="1372904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11437322" y="1372904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10540963" y="1847725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1</a:t>
            </a:r>
            <a:endParaRPr lang="en-GB" sz="1400" dirty="0"/>
          </a:p>
        </p:txBody>
      </p:sp>
      <p:sp>
        <p:nvSpPr>
          <p:cNvPr id="243" name="Rectangle 242"/>
          <p:cNvSpPr/>
          <p:nvPr/>
        </p:nvSpPr>
        <p:spPr>
          <a:xfrm>
            <a:off x="10986204" y="1847725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endParaRPr lang="en-GB" sz="1400" dirty="0"/>
          </a:p>
        </p:txBody>
      </p:sp>
      <p:sp>
        <p:nvSpPr>
          <p:cNvPr id="244" name="Rectangle 243"/>
          <p:cNvSpPr/>
          <p:nvPr/>
        </p:nvSpPr>
        <p:spPr>
          <a:xfrm>
            <a:off x="11431445" y="1847725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3</a:t>
            </a:r>
            <a:endParaRPr lang="en-GB" sz="1400" dirty="0"/>
          </a:p>
        </p:txBody>
      </p:sp>
      <p:sp>
        <p:nvSpPr>
          <p:cNvPr id="245" name="Rectangle 244"/>
          <p:cNvSpPr/>
          <p:nvPr/>
        </p:nvSpPr>
        <p:spPr>
          <a:xfrm>
            <a:off x="10535086" y="2322546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10980327" y="2322546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11425568" y="2322546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10529209" y="2857001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1</a:t>
            </a:r>
            <a:endParaRPr lang="en-GB" sz="1400" dirty="0"/>
          </a:p>
        </p:txBody>
      </p:sp>
      <p:sp>
        <p:nvSpPr>
          <p:cNvPr id="249" name="Rectangle 248"/>
          <p:cNvSpPr/>
          <p:nvPr/>
        </p:nvSpPr>
        <p:spPr>
          <a:xfrm>
            <a:off x="10974450" y="2857001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endParaRPr lang="en-GB" sz="1400" dirty="0"/>
          </a:p>
        </p:txBody>
      </p:sp>
      <p:sp>
        <p:nvSpPr>
          <p:cNvPr id="250" name="Rectangle 249"/>
          <p:cNvSpPr/>
          <p:nvPr/>
        </p:nvSpPr>
        <p:spPr>
          <a:xfrm>
            <a:off x="11419691" y="2857001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3</a:t>
            </a:r>
            <a:endParaRPr lang="en-GB" sz="1400" dirty="0"/>
          </a:p>
        </p:txBody>
      </p:sp>
      <p:sp>
        <p:nvSpPr>
          <p:cNvPr id="251" name="Rectangle 250"/>
          <p:cNvSpPr/>
          <p:nvPr/>
        </p:nvSpPr>
        <p:spPr>
          <a:xfrm>
            <a:off x="10523332" y="3381517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10968573" y="3381517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11413814" y="3381517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10517455" y="391597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1</a:t>
            </a:r>
            <a:endParaRPr lang="en-GB" sz="1400" dirty="0"/>
          </a:p>
        </p:txBody>
      </p:sp>
      <p:sp>
        <p:nvSpPr>
          <p:cNvPr id="255" name="Rectangle 254"/>
          <p:cNvSpPr/>
          <p:nvPr/>
        </p:nvSpPr>
        <p:spPr>
          <a:xfrm>
            <a:off x="10962696" y="391597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endParaRPr lang="en-GB" sz="1400" dirty="0"/>
          </a:p>
        </p:txBody>
      </p:sp>
      <p:sp>
        <p:nvSpPr>
          <p:cNvPr id="256" name="Rectangle 255"/>
          <p:cNvSpPr/>
          <p:nvPr/>
        </p:nvSpPr>
        <p:spPr>
          <a:xfrm>
            <a:off x="11407937" y="391597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3</a:t>
            </a:r>
            <a:endParaRPr lang="en-GB" sz="1400" dirty="0"/>
          </a:p>
        </p:txBody>
      </p:sp>
      <p:sp>
        <p:nvSpPr>
          <p:cNvPr id="257" name="Rectangle 256"/>
          <p:cNvSpPr/>
          <p:nvPr/>
        </p:nvSpPr>
        <p:spPr>
          <a:xfrm>
            <a:off x="10511578" y="4390793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10956819" y="4390793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11402060" y="4390793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10505701" y="488549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1</a:t>
            </a:r>
            <a:endParaRPr lang="en-GB" sz="1400" dirty="0"/>
          </a:p>
        </p:txBody>
      </p:sp>
      <p:sp>
        <p:nvSpPr>
          <p:cNvPr id="261" name="Rectangle 260"/>
          <p:cNvSpPr/>
          <p:nvPr/>
        </p:nvSpPr>
        <p:spPr>
          <a:xfrm>
            <a:off x="10950942" y="488549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endParaRPr lang="en-GB" sz="1400" dirty="0"/>
          </a:p>
        </p:txBody>
      </p:sp>
      <p:sp>
        <p:nvSpPr>
          <p:cNvPr id="262" name="Rectangle 261"/>
          <p:cNvSpPr/>
          <p:nvPr/>
        </p:nvSpPr>
        <p:spPr>
          <a:xfrm>
            <a:off x="11396183" y="488549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3</a:t>
            </a:r>
            <a:endParaRPr lang="en-GB" sz="1400" dirty="0"/>
          </a:p>
        </p:txBody>
      </p:sp>
      <p:sp>
        <p:nvSpPr>
          <p:cNvPr id="263" name="Rectangle 262"/>
          <p:cNvSpPr/>
          <p:nvPr/>
        </p:nvSpPr>
        <p:spPr>
          <a:xfrm>
            <a:off x="10499824" y="5410008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10945065" y="5410008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11390306" y="5410008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10493947" y="5894768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1</a:t>
            </a:r>
            <a:endParaRPr lang="en-GB" sz="1400" dirty="0"/>
          </a:p>
        </p:txBody>
      </p:sp>
      <p:sp>
        <p:nvSpPr>
          <p:cNvPr id="267" name="Rectangle 266"/>
          <p:cNvSpPr/>
          <p:nvPr/>
        </p:nvSpPr>
        <p:spPr>
          <a:xfrm>
            <a:off x="10939188" y="5894768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endParaRPr lang="en-GB" sz="1400" dirty="0"/>
          </a:p>
        </p:txBody>
      </p:sp>
      <p:sp>
        <p:nvSpPr>
          <p:cNvPr id="268" name="Rectangle 267"/>
          <p:cNvSpPr/>
          <p:nvPr/>
        </p:nvSpPr>
        <p:spPr>
          <a:xfrm>
            <a:off x="11384429" y="5894768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3</a:t>
            </a:r>
            <a:endParaRPr lang="en-GB" sz="1400" dirty="0"/>
          </a:p>
        </p:txBody>
      </p:sp>
      <p:sp>
        <p:nvSpPr>
          <p:cNvPr id="269" name="Rectangle 268"/>
          <p:cNvSpPr/>
          <p:nvPr/>
        </p:nvSpPr>
        <p:spPr>
          <a:xfrm>
            <a:off x="10488070" y="6349711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10933311" y="6349711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11378552" y="6349711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16875" y="748996"/>
            <a:ext cx="1350613" cy="28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*</a:t>
            </a:r>
            <a:r>
              <a:rPr lang="en-ID" sz="1400" dirty="0" err="1" smtClean="0"/>
              <a:t>tombol</a:t>
            </a:r>
            <a:r>
              <a:rPr lang="en-ID" sz="1400" dirty="0" smtClean="0"/>
              <a:t> 1 2 3 </a:t>
            </a:r>
            <a:r>
              <a:rPr lang="en-ID" sz="1400" dirty="0" err="1" smtClean="0"/>
              <a:t>buat</a:t>
            </a:r>
            <a:r>
              <a:rPr lang="en-ID" sz="1400" dirty="0" smtClean="0"/>
              <a:t> hyperlink </a:t>
            </a:r>
            <a:r>
              <a:rPr lang="en-ID" sz="1400" dirty="0" err="1" smtClean="0"/>
              <a:t>ke</a:t>
            </a:r>
            <a:r>
              <a:rPr lang="en-ID" sz="1400" dirty="0" smtClean="0"/>
              <a:t> </a:t>
            </a:r>
            <a:r>
              <a:rPr lang="en-ID" sz="1400" dirty="0" err="1" smtClean="0"/>
              <a:t>gambar</a:t>
            </a:r>
            <a:r>
              <a:rPr lang="en-ID" sz="1400" dirty="0" smtClean="0"/>
              <a:t> laptop yang </a:t>
            </a:r>
            <a:r>
              <a:rPr lang="en-ID" sz="1400" dirty="0" err="1" smtClean="0"/>
              <a:t>sesuai</a:t>
            </a:r>
            <a:r>
              <a:rPr lang="en-ID" sz="1400" dirty="0" smtClean="0"/>
              <a:t> </a:t>
            </a:r>
            <a:r>
              <a:rPr lang="en-ID" sz="1400" dirty="0" err="1" smtClean="0"/>
              <a:t>dengan</a:t>
            </a:r>
            <a:r>
              <a:rPr lang="en-ID" sz="1400" dirty="0" smtClean="0"/>
              <a:t> </a:t>
            </a:r>
            <a:r>
              <a:rPr lang="en-ID" sz="1400" dirty="0" err="1" smtClean="0"/>
              <a:t>spesifikasi</a:t>
            </a:r>
            <a:r>
              <a:rPr lang="en-ID" sz="1400" dirty="0" smtClean="0"/>
              <a:t> </a:t>
            </a:r>
            <a:r>
              <a:rPr lang="en-ID" sz="1400" dirty="0" err="1" smtClean="0"/>
              <a:t>disamping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05430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6875" y="3434751"/>
            <a:ext cx="944862" cy="71561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 smtClean="0"/>
              <a:t>Professional</a:t>
            </a:r>
            <a:endParaRPr lang="en-GB" sz="1200" dirty="0"/>
          </a:p>
        </p:txBody>
      </p:sp>
      <p:sp>
        <p:nvSpPr>
          <p:cNvPr id="4" name="Rectangle 3"/>
          <p:cNvSpPr/>
          <p:nvPr/>
        </p:nvSpPr>
        <p:spPr>
          <a:xfrm>
            <a:off x="1524415" y="1667517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&lt; 2</a:t>
            </a:r>
            <a:endParaRPr lang="en-GB" sz="1400" dirty="0"/>
          </a:p>
        </p:txBody>
      </p:sp>
      <p:sp>
        <p:nvSpPr>
          <p:cNvPr id="5" name="Rectangle 4"/>
          <p:cNvSpPr/>
          <p:nvPr/>
        </p:nvSpPr>
        <p:spPr>
          <a:xfrm>
            <a:off x="1524415" y="3678889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2 - 5</a:t>
            </a:r>
            <a:endParaRPr lang="en-GB" sz="1400" dirty="0"/>
          </a:p>
        </p:txBody>
      </p:sp>
      <p:sp>
        <p:nvSpPr>
          <p:cNvPr id="6" name="Rectangle 5"/>
          <p:cNvSpPr/>
          <p:nvPr/>
        </p:nvSpPr>
        <p:spPr>
          <a:xfrm>
            <a:off x="1524414" y="5690260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&gt; 5</a:t>
            </a:r>
            <a:endParaRPr lang="en-GB" sz="1400" dirty="0"/>
          </a:p>
        </p:txBody>
      </p:sp>
      <p:sp>
        <p:nvSpPr>
          <p:cNvPr id="7" name="Rectangle 6"/>
          <p:cNvSpPr/>
          <p:nvPr/>
        </p:nvSpPr>
        <p:spPr>
          <a:xfrm>
            <a:off x="1524414" y="421811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Budget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2956516" y="422175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Memori</a:t>
            </a:r>
            <a:endParaRPr lang="en-GB" sz="1400" dirty="0"/>
          </a:p>
        </p:txBody>
      </p:sp>
      <p:sp>
        <p:nvSpPr>
          <p:cNvPr id="9" name="Rectangle 8"/>
          <p:cNvSpPr/>
          <p:nvPr/>
        </p:nvSpPr>
        <p:spPr>
          <a:xfrm>
            <a:off x="2956516" y="1258837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Besar</a:t>
            </a:r>
            <a:endParaRPr lang="en-GB" sz="1400" dirty="0"/>
          </a:p>
        </p:txBody>
      </p:sp>
      <p:sp>
        <p:nvSpPr>
          <p:cNvPr id="10" name="Rectangle 9"/>
          <p:cNvSpPr/>
          <p:nvPr/>
        </p:nvSpPr>
        <p:spPr>
          <a:xfrm>
            <a:off x="2956516" y="2202794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Normal</a:t>
            </a:r>
            <a:endParaRPr lang="en-GB" sz="1400" dirty="0"/>
          </a:p>
        </p:txBody>
      </p:sp>
      <p:sp>
        <p:nvSpPr>
          <p:cNvPr id="11" name="Rectangle 10"/>
          <p:cNvSpPr/>
          <p:nvPr/>
        </p:nvSpPr>
        <p:spPr>
          <a:xfrm>
            <a:off x="4532917" y="424336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Portable</a:t>
            </a:r>
            <a:endParaRPr lang="en-GB" sz="1400" dirty="0"/>
          </a:p>
        </p:txBody>
      </p:sp>
      <p:sp>
        <p:nvSpPr>
          <p:cNvPr id="12" name="Rectangle 11"/>
          <p:cNvSpPr/>
          <p:nvPr/>
        </p:nvSpPr>
        <p:spPr>
          <a:xfrm>
            <a:off x="4532917" y="888144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3" name="Rectangle 12"/>
          <p:cNvSpPr/>
          <p:nvPr/>
        </p:nvSpPr>
        <p:spPr>
          <a:xfrm>
            <a:off x="4532917" y="1380058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Tidak</a:t>
            </a:r>
            <a:endParaRPr lang="en-GB" sz="1400" dirty="0"/>
          </a:p>
        </p:txBody>
      </p:sp>
      <p:sp>
        <p:nvSpPr>
          <p:cNvPr id="14" name="Rectangle 13"/>
          <p:cNvSpPr/>
          <p:nvPr/>
        </p:nvSpPr>
        <p:spPr>
          <a:xfrm>
            <a:off x="2956516" y="3146751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Besar</a:t>
            </a:r>
            <a:endParaRPr lang="en-GB" sz="1400" dirty="0"/>
          </a:p>
        </p:txBody>
      </p:sp>
      <p:sp>
        <p:nvSpPr>
          <p:cNvPr id="15" name="Rectangle 14"/>
          <p:cNvSpPr/>
          <p:nvPr/>
        </p:nvSpPr>
        <p:spPr>
          <a:xfrm>
            <a:off x="2956516" y="4090708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Normal</a:t>
            </a:r>
            <a:endParaRPr lang="en-GB" sz="1400" dirty="0"/>
          </a:p>
        </p:txBody>
      </p:sp>
      <p:sp>
        <p:nvSpPr>
          <p:cNvPr id="16" name="Rectangle 15"/>
          <p:cNvSpPr/>
          <p:nvPr/>
        </p:nvSpPr>
        <p:spPr>
          <a:xfrm>
            <a:off x="2956516" y="5034665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Besar</a:t>
            </a:r>
            <a:endParaRPr lang="en-GB" sz="1400" dirty="0"/>
          </a:p>
        </p:txBody>
      </p:sp>
      <p:sp>
        <p:nvSpPr>
          <p:cNvPr id="17" name="Rectangle 16"/>
          <p:cNvSpPr/>
          <p:nvPr/>
        </p:nvSpPr>
        <p:spPr>
          <a:xfrm>
            <a:off x="2956516" y="5978624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Normal</a:t>
            </a:r>
            <a:endParaRPr lang="en-GB" sz="1400" dirty="0"/>
          </a:p>
        </p:txBody>
      </p:sp>
      <p:sp>
        <p:nvSpPr>
          <p:cNvPr id="18" name="Rectangle 17"/>
          <p:cNvSpPr/>
          <p:nvPr/>
        </p:nvSpPr>
        <p:spPr>
          <a:xfrm>
            <a:off x="4532917" y="1849621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9" name="Rectangle 18"/>
          <p:cNvSpPr/>
          <p:nvPr/>
        </p:nvSpPr>
        <p:spPr>
          <a:xfrm>
            <a:off x="4532917" y="2339876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Tidak</a:t>
            </a:r>
            <a:endParaRPr lang="en-GB" sz="1400" dirty="0"/>
          </a:p>
        </p:txBody>
      </p:sp>
      <p:sp>
        <p:nvSpPr>
          <p:cNvPr id="20" name="Rectangle 19"/>
          <p:cNvSpPr/>
          <p:nvPr/>
        </p:nvSpPr>
        <p:spPr>
          <a:xfrm>
            <a:off x="4532917" y="2880897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21" name="Rectangle 20"/>
          <p:cNvSpPr/>
          <p:nvPr/>
        </p:nvSpPr>
        <p:spPr>
          <a:xfrm>
            <a:off x="4532917" y="3408647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Tidak</a:t>
            </a:r>
            <a:endParaRPr lang="en-GB" sz="1400" dirty="0"/>
          </a:p>
        </p:txBody>
      </p:sp>
      <p:sp>
        <p:nvSpPr>
          <p:cNvPr id="22" name="Rectangle 21"/>
          <p:cNvSpPr/>
          <p:nvPr/>
        </p:nvSpPr>
        <p:spPr>
          <a:xfrm>
            <a:off x="4532917" y="3941393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23" name="Rectangle 22"/>
          <p:cNvSpPr/>
          <p:nvPr/>
        </p:nvSpPr>
        <p:spPr>
          <a:xfrm>
            <a:off x="4532917" y="4414505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Tidak</a:t>
            </a:r>
            <a:endParaRPr lang="en-GB" sz="1400" dirty="0"/>
          </a:p>
        </p:txBody>
      </p:sp>
      <p:sp>
        <p:nvSpPr>
          <p:cNvPr id="24" name="Rectangle 23"/>
          <p:cNvSpPr/>
          <p:nvPr/>
        </p:nvSpPr>
        <p:spPr>
          <a:xfrm>
            <a:off x="4532917" y="4904318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25" name="Rectangle 24"/>
          <p:cNvSpPr/>
          <p:nvPr/>
        </p:nvSpPr>
        <p:spPr>
          <a:xfrm>
            <a:off x="4532917" y="5405090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Tidak</a:t>
            </a:r>
            <a:endParaRPr lang="en-GB" sz="1400" dirty="0"/>
          </a:p>
        </p:txBody>
      </p:sp>
      <p:sp>
        <p:nvSpPr>
          <p:cNvPr id="26" name="Rectangle 25"/>
          <p:cNvSpPr/>
          <p:nvPr/>
        </p:nvSpPr>
        <p:spPr>
          <a:xfrm>
            <a:off x="4551234" y="5903414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27" name="Rectangle 26"/>
          <p:cNvSpPr/>
          <p:nvPr/>
        </p:nvSpPr>
        <p:spPr>
          <a:xfrm>
            <a:off x="4532917" y="6376674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Tidak</a:t>
            </a:r>
            <a:endParaRPr lang="en-GB" sz="1400" dirty="0"/>
          </a:p>
        </p:txBody>
      </p:sp>
      <p:cxnSp>
        <p:nvCxnSpPr>
          <p:cNvPr id="29" name="Straight Arrow Connector 28"/>
          <p:cNvCxnSpPr>
            <a:stCxn id="3" idx="3"/>
            <a:endCxn id="4" idx="1"/>
          </p:cNvCxnSpPr>
          <p:nvPr/>
        </p:nvCxnSpPr>
        <p:spPr>
          <a:xfrm flipV="1">
            <a:off x="1061737" y="1811517"/>
            <a:ext cx="462678" cy="198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" idx="3"/>
            <a:endCxn id="5" idx="1"/>
          </p:cNvCxnSpPr>
          <p:nvPr/>
        </p:nvCxnSpPr>
        <p:spPr>
          <a:xfrm>
            <a:off x="1061737" y="3792560"/>
            <a:ext cx="462678" cy="3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" idx="3"/>
            <a:endCxn id="6" idx="1"/>
          </p:cNvCxnSpPr>
          <p:nvPr/>
        </p:nvCxnSpPr>
        <p:spPr>
          <a:xfrm>
            <a:off x="1061737" y="3792560"/>
            <a:ext cx="462677" cy="2041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3"/>
            <a:endCxn id="9" idx="1"/>
          </p:cNvCxnSpPr>
          <p:nvPr/>
        </p:nvCxnSpPr>
        <p:spPr>
          <a:xfrm flipV="1">
            <a:off x="2424415" y="1402837"/>
            <a:ext cx="532101" cy="40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39" name="Straight Arrow Connector 38"/>
          <p:cNvCxnSpPr>
            <a:stCxn id="4" idx="3"/>
            <a:endCxn id="10" idx="1"/>
          </p:cNvCxnSpPr>
          <p:nvPr/>
        </p:nvCxnSpPr>
        <p:spPr>
          <a:xfrm>
            <a:off x="2424415" y="1811517"/>
            <a:ext cx="532101" cy="535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42" name="Straight Arrow Connector 41"/>
          <p:cNvCxnSpPr>
            <a:stCxn id="5" idx="3"/>
            <a:endCxn id="14" idx="1"/>
          </p:cNvCxnSpPr>
          <p:nvPr/>
        </p:nvCxnSpPr>
        <p:spPr>
          <a:xfrm flipV="1">
            <a:off x="2424415" y="3290751"/>
            <a:ext cx="532101" cy="53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45" name="Straight Arrow Connector 44"/>
          <p:cNvCxnSpPr>
            <a:stCxn id="5" idx="3"/>
            <a:endCxn id="15" idx="1"/>
          </p:cNvCxnSpPr>
          <p:nvPr/>
        </p:nvCxnSpPr>
        <p:spPr>
          <a:xfrm>
            <a:off x="2424415" y="3822889"/>
            <a:ext cx="532101" cy="41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48" name="Straight Arrow Connector 47"/>
          <p:cNvCxnSpPr>
            <a:stCxn id="6" idx="3"/>
            <a:endCxn id="16" idx="1"/>
          </p:cNvCxnSpPr>
          <p:nvPr/>
        </p:nvCxnSpPr>
        <p:spPr>
          <a:xfrm flipV="1">
            <a:off x="2424414" y="5178665"/>
            <a:ext cx="532102" cy="655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1" name="Straight Arrow Connector 50"/>
          <p:cNvCxnSpPr>
            <a:stCxn id="6" idx="3"/>
            <a:endCxn id="17" idx="1"/>
          </p:cNvCxnSpPr>
          <p:nvPr/>
        </p:nvCxnSpPr>
        <p:spPr>
          <a:xfrm>
            <a:off x="2424414" y="5834260"/>
            <a:ext cx="532102" cy="28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4" name="Straight Arrow Connector 53"/>
          <p:cNvCxnSpPr>
            <a:stCxn id="17" idx="3"/>
            <a:endCxn id="27" idx="1"/>
          </p:cNvCxnSpPr>
          <p:nvPr/>
        </p:nvCxnSpPr>
        <p:spPr>
          <a:xfrm>
            <a:off x="3856516" y="6122624"/>
            <a:ext cx="676401" cy="39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7" name="Straight Arrow Connector 56"/>
          <p:cNvCxnSpPr>
            <a:stCxn id="17" idx="3"/>
            <a:endCxn id="26" idx="1"/>
          </p:cNvCxnSpPr>
          <p:nvPr/>
        </p:nvCxnSpPr>
        <p:spPr>
          <a:xfrm flipV="1">
            <a:off x="3856516" y="6047414"/>
            <a:ext cx="694718" cy="75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0" name="Straight Arrow Connector 59"/>
          <p:cNvCxnSpPr>
            <a:stCxn id="16" idx="3"/>
            <a:endCxn id="25" idx="1"/>
          </p:cNvCxnSpPr>
          <p:nvPr/>
        </p:nvCxnSpPr>
        <p:spPr>
          <a:xfrm>
            <a:off x="3856516" y="5178665"/>
            <a:ext cx="676401" cy="37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3" name="Straight Arrow Connector 62"/>
          <p:cNvCxnSpPr>
            <a:stCxn id="16" idx="3"/>
            <a:endCxn id="24" idx="1"/>
          </p:cNvCxnSpPr>
          <p:nvPr/>
        </p:nvCxnSpPr>
        <p:spPr>
          <a:xfrm flipV="1">
            <a:off x="3856516" y="5048318"/>
            <a:ext cx="676401" cy="130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6" name="Straight Arrow Connector 65"/>
          <p:cNvCxnSpPr>
            <a:stCxn id="15" idx="3"/>
            <a:endCxn id="23" idx="1"/>
          </p:cNvCxnSpPr>
          <p:nvPr/>
        </p:nvCxnSpPr>
        <p:spPr>
          <a:xfrm>
            <a:off x="3856516" y="4234708"/>
            <a:ext cx="676401" cy="32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9" name="Straight Arrow Connector 68"/>
          <p:cNvCxnSpPr>
            <a:stCxn id="15" idx="3"/>
            <a:endCxn id="22" idx="1"/>
          </p:cNvCxnSpPr>
          <p:nvPr/>
        </p:nvCxnSpPr>
        <p:spPr>
          <a:xfrm flipV="1">
            <a:off x="3856516" y="4085393"/>
            <a:ext cx="676401" cy="14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72" name="Straight Arrow Connector 71"/>
          <p:cNvCxnSpPr>
            <a:stCxn id="14" idx="3"/>
            <a:endCxn id="21" idx="1"/>
          </p:cNvCxnSpPr>
          <p:nvPr/>
        </p:nvCxnSpPr>
        <p:spPr>
          <a:xfrm>
            <a:off x="3856516" y="3290751"/>
            <a:ext cx="676401" cy="26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75" name="Straight Arrow Connector 74"/>
          <p:cNvCxnSpPr>
            <a:stCxn id="14" idx="3"/>
            <a:endCxn id="20" idx="1"/>
          </p:cNvCxnSpPr>
          <p:nvPr/>
        </p:nvCxnSpPr>
        <p:spPr>
          <a:xfrm flipV="1">
            <a:off x="3856516" y="3024897"/>
            <a:ext cx="676401" cy="265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78" name="Straight Arrow Connector 77"/>
          <p:cNvCxnSpPr>
            <a:stCxn id="10" idx="3"/>
            <a:endCxn id="19" idx="1"/>
          </p:cNvCxnSpPr>
          <p:nvPr/>
        </p:nvCxnSpPr>
        <p:spPr>
          <a:xfrm>
            <a:off x="3856516" y="2346794"/>
            <a:ext cx="676401" cy="137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81" name="Straight Arrow Connector 80"/>
          <p:cNvCxnSpPr>
            <a:stCxn id="10" idx="3"/>
            <a:endCxn id="18" idx="1"/>
          </p:cNvCxnSpPr>
          <p:nvPr/>
        </p:nvCxnSpPr>
        <p:spPr>
          <a:xfrm flipV="1">
            <a:off x="3856516" y="1993621"/>
            <a:ext cx="676401" cy="35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84" name="Straight Arrow Connector 83"/>
          <p:cNvCxnSpPr>
            <a:stCxn id="9" idx="3"/>
            <a:endCxn id="13" idx="1"/>
          </p:cNvCxnSpPr>
          <p:nvPr/>
        </p:nvCxnSpPr>
        <p:spPr>
          <a:xfrm>
            <a:off x="3856516" y="1402837"/>
            <a:ext cx="676401" cy="121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87" name="Straight Arrow Connector 86"/>
          <p:cNvCxnSpPr>
            <a:stCxn id="9" idx="3"/>
            <a:endCxn id="12" idx="1"/>
          </p:cNvCxnSpPr>
          <p:nvPr/>
        </p:nvCxnSpPr>
        <p:spPr>
          <a:xfrm flipV="1">
            <a:off x="3856516" y="1032144"/>
            <a:ext cx="676401" cy="370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122" name="Rectangle 121"/>
          <p:cNvSpPr/>
          <p:nvPr/>
        </p:nvSpPr>
        <p:spPr>
          <a:xfrm>
            <a:off x="5922568" y="417853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RAM</a:t>
            </a:r>
            <a:endParaRPr lang="en-GB" sz="1400" dirty="0"/>
          </a:p>
        </p:txBody>
      </p:sp>
      <p:sp>
        <p:nvSpPr>
          <p:cNvPr id="123" name="Rectangle 122"/>
          <p:cNvSpPr/>
          <p:nvPr/>
        </p:nvSpPr>
        <p:spPr>
          <a:xfrm>
            <a:off x="7088619" y="420014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CPU</a:t>
            </a:r>
            <a:endParaRPr lang="en-GB" sz="1400" dirty="0"/>
          </a:p>
        </p:txBody>
      </p:sp>
      <p:sp>
        <p:nvSpPr>
          <p:cNvPr id="124" name="Rectangle 123"/>
          <p:cNvSpPr/>
          <p:nvPr/>
        </p:nvSpPr>
        <p:spPr>
          <a:xfrm>
            <a:off x="8254670" y="422175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Memory</a:t>
            </a:r>
            <a:endParaRPr lang="en-GB" sz="1400" dirty="0"/>
          </a:p>
        </p:txBody>
      </p:sp>
      <p:sp>
        <p:nvSpPr>
          <p:cNvPr id="125" name="Rectangle 124"/>
          <p:cNvSpPr/>
          <p:nvPr/>
        </p:nvSpPr>
        <p:spPr>
          <a:xfrm>
            <a:off x="9420721" y="424336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Layar</a:t>
            </a:r>
            <a:endParaRPr lang="en-GB" sz="1400" dirty="0"/>
          </a:p>
        </p:txBody>
      </p:sp>
      <p:sp>
        <p:nvSpPr>
          <p:cNvPr id="159" name="Rectangle 158"/>
          <p:cNvSpPr/>
          <p:nvPr/>
        </p:nvSpPr>
        <p:spPr>
          <a:xfrm>
            <a:off x="59225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r>
              <a:rPr lang="en-ID" sz="1400" dirty="0" smtClean="0"/>
              <a:t>GB</a:t>
            </a:r>
            <a:endParaRPr lang="en-GB" sz="1400" dirty="0"/>
          </a:p>
        </p:txBody>
      </p:sp>
      <p:sp>
        <p:nvSpPr>
          <p:cNvPr id="160" name="Rectangle 159"/>
          <p:cNvSpPr/>
          <p:nvPr/>
        </p:nvSpPr>
        <p:spPr>
          <a:xfrm>
            <a:off x="70861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Core i3</a:t>
            </a:r>
            <a:endParaRPr lang="en-GB" sz="1400" dirty="0"/>
          </a:p>
        </p:txBody>
      </p:sp>
      <p:sp>
        <p:nvSpPr>
          <p:cNvPr id="161" name="Rectangle 160"/>
          <p:cNvSpPr/>
          <p:nvPr/>
        </p:nvSpPr>
        <p:spPr>
          <a:xfrm>
            <a:off x="82497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 smtClean="0"/>
              <a:t>500GB HDD</a:t>
            </a:r>
            <a:endParaRPr lang="en-GB" sz="1100" dirty="0"/>
          </a:p>
        </p:txBody>
      </p:sp>
      <p:sp>
        <p:nvSpPr>
          <p:cNvPr id="162" name="Rectangle 161"/>
          <p:cNvSpPr/>
          <p:nvPr/>
        </p:nvSpPr>
        <p:spPr>
          <a:xfrm>
            <a:off x="9420721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14’</a:t>
            </a:r>
            <a:endParaRPr lang="en-GB" sz="1400" dirty="0"/>
          </a:p>
        </p:txBody>
      </p:sp>
      <p:sp>
        <p:nvSpPr>
          <p:cNvPr id="163" name="Rectangle 162"/>
          <p:cNvSpPr/>
          <p:nvPr/>
        </p:nvSpPr>
        <p:spPr>
          <a:xfrm>
            <a:off x="59225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64" name="Rectangle 163"/>
          <p:cNvSpPr/>
          <p:nvPr/>
        </p:nvSpPr>
        <p:spPr>
          <a:xfrm>
            <a:off x="70861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65" name="Rectangle 164"/>
          <p:cNvSpPr/>
          <p:nvPr/>
        </p:nvSpPr>
        <p:spPr>
          <a:xfrm>
            <a:off x="82497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 smtClean="0"/>
              <a:t>500GB HDD</a:t>
            </a:r>
            <a:endParaRPr lang="en-GB" sz="1100" dirty="0"/>
          </a:p>
        </p:txBody>
      </p:sp>
      <p:sp>
        <p:nvSpPr>
          <p:cNvPr id="166" name="Rectangle 165"/>
          <p:cNvSpPr/>
          <p:nvPr/>
        </p:nvSpPr>
        <p:spPr>
          <a:xfrm>
            <a:off x="9420721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15’</a:t>
            </a:r>
            <a:endParaRPr lang="en-GB" sz="1400" dirty="0"/>
          </a:p>
        </p:txBody>
      </p:sp>
      <p:sp>
        <p:nvSpPr>
          <p:cNvPr id="167" name="Rectangle 166"/>
          <p:cNvSpPr/>
          <p:nvPr/>
        </p:nvSpPr>
        <p:spPr>
          <a:xfrm>
            <a:off x="5922568" y="186317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68" name="Rectangle 167"/>
          <p:cNvSpPr/>
          <p:nvPr/>
        </p:nvSpPr>
        <p:spPr>
          <a:xfrm>
            <a:off x="7086168" y="186010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69" name="Rectangle 168"/>
          <p:cNvSpPr/>
          <p:nvPr/>
        </p:nvSpPr>
        <p:spPr>
          <a:xfrm>
            <a:off x="8249768" y="184428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70" name="Rectangle 169"/>
          <p:cNvSpPr/>
          <p:nvPr/>
        </p:nvSpPr>
        <p:spPr>
          <a:xfrm>
            <a:off x="9420721" y="184428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71" name="Rectangle 170"/>
          <p:cNvSpPr/>
          <p:nvPr/>
        </p:nvSpPr>
        <p:spPr>
          <a:xfrm>
            <a:off x="5922568" y="2346230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72" name="Rectangle 171"/>
          <p:cNvSpPr/>
          <p:nvPr/>
        </p:nvSpPr>
        <p:spPr>
          <a:xfrm>
            <a:off x="7086168" y="234315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73" name="Rectangle 172"/>
          <p:cNvSpPr/>
          <p:nvPr/>
        </p:nvSpPr>
        <p:spPr>
          <a:xfrm>
            <a:off x="8249768" y="232733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74" name="Rectangle 173"/>
          <p:cNvSpPr/>
          <p:nvPr/>
        </p:nvSpPr>
        <p:spPr>
          <a:xfrm>
            <a:off x="9420721" y="232733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75" name="Rectangle 174"/>
          <p:cNvSpPr/>
          <p:nvPr/>
        </p:nvSpPr>
        <p:spPr>
          <a:xfrm>
            <a:off x="5922568" y="2878976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76" name="Rectangle 175"/>
          <p:cNvSpPr/>
          <p:nvPr/>
        </p:nvSpPr>
        <p:spPr>
          <a:xfrm>
            <a:off x="7086168" y="2875901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77" name="Rectangle 176"/>
          <p:cNvSpPr/>
          <p:nvPr/>
        </p:nvSpPr>
        <p:spPr>
          <a:xfrm>
            <a:off x="8249768" y="286008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78" name="Rectangle 177"/>
          <p:cNvSpPr/>
          <p:nvPr/>
        </p:nvSpPr>
        <p:spPr>
          <a:xfrm>
            <a:off x="9420721" y="286008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79" name="Rectangle 178"/>
          <p:cNvSpPr/>
          <p:nvPr/>
        </p:nvSpPr>
        <p:spPr>
          <a:xfrm>
            <a:off x="5922568" y="3411722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80" name="Rectangle 179"/>
          <p:cNvSpPr/>
          <p:nvPr/>
        </p:nvSpPr>
        <p:spPr>
          <a:xfrm>
            <a:off x="7086168" y="3408647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81" name="Rectangle 180"/>
          <p:cNvSpPr/>
          <p:nvPr/>
        </p:nvSpPr>
        <p:spPr>
          <a:xfrm>
            <a:off x="8249768" y="339283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82" name="Rectangle 181"/>
          <p:cNvSpPr/>
          <p:nvPr/>
        </p:nvSpPr>
        <p:spPr>
          <a:xfrm>
            <a:off x="9420721" y="339283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83" name="Rectangle 182"/>
          <p:cNvSpPr/>
          <p:nvPr/>
        </p:nvSpPr>
        <p:spPr>
          <a:xfrm>
            <a:off x="5922568" y="394446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84" name="Rectangle 183"/>
          <p:cNvSpPr/>
          <p:nvPr/>
        </p:nvSpPr>
        <p:spPr>
          <a:xfrm>
            <a:off x="7086168" y="3941393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85" name="Rectangle 184"/>
          <p:cNvSpPr/>
          <p:nvPr/>
        </p:nvSpPr>
        <p:spPr>
          <a:xfrm>
            <a:off x="8249768" y="392557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86" name="Rectangle 185"/>
          <p:cNvSpPr/>
          <p:nvPr/>
        </p:nvSpPr>
        <p:spPr>
          <a:xfrm>
            <a:off x="9420721" y="392557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87" name="Rectangle 186"/>
          <p:cNvSpPr/>
          <p:nvPr/>
        </p:nvSpPr>
        <p:spPr>
          <a:xfrm>
            <a:off x="5922568" y="4417580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88" name="Rectangle 187"/>
          <p:cNvSpPr/>
          <p:nvPr/>
        </p:nvSpPr>
        <p:spPr>
          <a:xfrm>
            <a:off x="7086168" y="441450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89" name="Rectangle 188"/>
          <p:cNvSpPr/>
          <p:nvPr/>
        </p:nvSpPr>
        <p:spPr>
          <a:xfrm>
            <a:off x="8249768" y="43986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90" name="Rectangle 189"/>
          <p:cNvSpPr/>
          <p:nvPr/>
        </p:nvSpPr>
        <p:spPr>
          <a:xfrm>
            <a:off x="9420721" y="43986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91" name="Rectangle 190"/>
          <p:cNvSpPr/>
          <p:nvPr/>
        </p:nvSpPr>
        <p:spPr>
          <a:xfrm>
            <a:off x="5922568" y="4910570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92" name="Rectangle 191"/>
          <p:cNvSpPr/>
          <p:nvPr/>
        </p:nvSpPr>
        <p:spPr>
          <a:xfrm>
            <a:off x="7086168" y="490749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93" name="Rectangle 192"/>
          <p:cNvSpPr/>
          <p:nvPr/>
        </p:nvSpPr>
        <p:spPr>
          <a:xfrm>
            <a:off x="8249768" y="489167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94" name="Rectangle 193"/>
          <p:cNvSpPr/>
          <p:nvPr/>
        </p:nvSpPr>
        <p:spPr>
          <a:xfrm>
            <a:off x="9420721" y="489167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95" name="Rectangle 194"/>
          <p:cNvSpPr/>
          <p:nvPr/>
        </p:nvSpPr>
        <p:spPr>
          <a:xfrm>
            <a:off x="5922568" y="541349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96" name="Rectangle 195"/>
          <p:cNvSpPr/>
          <p:nvPr/>
        </p:nvSpPr>
        <p:spPr>
          <a:xfrm>
            <a:off x="7086168" y="5410424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97" name="Rectangle 196"/>
          <p:cNvSpPr/>
          <p:nvPr/>
        </p:nvSpPr>
        <p:spPr>
          <a:xfrm>
            <a:off x="8249768" y="53946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98" name="Rectangle 197"/>
          <p:cNvSpPr/>
          <p:nvPr/>
        </p:nvSpPr>
        <p:spPr>
          <a:xfrm>
            <a:off x="9420721" y="53946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99" name="Rectangle 198"/>
          <p:cNvSpPr/>
          <p:nvPr/>
        </p:nvSpPr>
        <p:spPr>
          <a:xfrm>
            <a:off x="5922568" y="590648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200" name="Rectangle 199"/>
          <p:cNvSpPr/>
          <p:nvPr/>
        </p:nvSpPr>
        <p:spPr>
          <a:xfrm>
            <a:off x="7086168" y="590341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201" name="Rectangle 200"/>
          <p:cNvSpPr/>
          <p:nvPr/>
        </p:nvSpPr>
        <p:spPr>
          <a:xfrm>
            <a:off x="8249768" y="588759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202" name="Rectangle 201"/>
          <p:cNvSpPr/>
          <p:nvPr/>
        </p:nvSpPr>
        <p:spPr>
          <a:xfrm>
            <a:off x="9420721" y="588759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203" name="Rectangle 202"/>
          <p:cNvSpPr/>
          <p:nvPr/>
        </p:nvSpPr>
        <p:spPr>
          <a:xfrm>
            <a:off x="5922568" y="6389540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204" name="Rectangle 203"/>
          <p:cNvSpPr/>
          <p:nvPr/>
        </p:nvSpPr>
        <p:spPr>
          <a:xfrm>
            <a:off x="7086168" y="638646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205" name="Rectangle 204"/>
          <p:cNvSpPr/>
          <p:nvPr/>
        </p:nvSpPr>
        <p:spPr>
          <a:xfrm>
            <a:off x="8249768" y="637064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206" name="Rectangle 205"/>
          <p:cNvSpPr/>
          <p:nvPr/>
        </p:nvSpPr>
        <p:spPr>
          <a:xfrm>
            <a:off x="9420721" y="637064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235" name="Rectangle 234"/>
          <p:cNvSpPr/>
          <p:nvPr/>
        </p:nvSpPr>
        <p:spPr>
          <a:xfrm>
            <a:off x="10591673" y="424336"/>
            <a:ext cx="1161149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C</a:t>
            </a:r>
            <a:r>
              <a:rPr lang="en-ID" sz="1400" dirty="0" smtClean="0"/>
              <a:t>ONTOH</a:t>
            </a:r>
            <a:endParaRPr lang="en-GB" sz="1400" dirty="0"/>
          </a:p>
        </p:txBody>
      </p:sp>
      <p:sp>
        <p:nvSpPr>
          <p:cNvPr id="236" name="Rectangle 235"/>
          <p:cNvSpPr/>
          <p:nvPr/>
        </p:nvSpPr>
        <p:spPr>
          <a:xfrm>
            <a:off x="10552717" y="888144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1</a:t>
            </a:r>
            <a:endParaRPr lang="en-GB" sz="1400" dirty="0"/>
          </a:p>
        </p:txBody>
      </p:sp>
      <p:sp>
        <p:nvSpPr>
          <p:cNvPr id="237" name="Rectangle 236"/>
          <p:cNvSpPr/>
          <p:nvPr/>
        </p:nvSpPr>
        <p:spPr>
          <a:xfrm>
            <a:off x="10997958" y="888144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endParaRPr lang="en-GB" sz="1400" dirty="0"/>
          </a:p>
        </p:txBody>
      </p:sp>
      <p:sp>
        <p:nvSpPr>
          <p:cNvPr id="238" name="Rectangle 237"/>
          <p:cNvSpPr/>
          <p:nvPr/>
        </p:nvSpPr>
        <p:spPr>
          <a:xfrm>
            <a:off x="11443199" y="888144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3</a:t>
            </a:r>
            <a:endParaRPr lang="en-GB" sz="1400" dirty="0"/>
          </a:p>
        </p:txBody>
      </p:sp>
      <p:sp>
        <p:nvSpPr>
          <p:cNvPr id="239" name="Rectangle 238"/>
          <p:cNvSpPr/>
          <p:nvPr/>
        </p:nvSpPr>
        <p:spPr>
          <a:xfrm>
            <a:off x="10546840" y="1372904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0992081" y="1372904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11437322" y="1372904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10540963" y="1847725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1</a:t>
            </a:r>
            <a:endParaRPr lang="en-GB" sz="1400" dirty="0"/>
          </a:p>
        </p:txBody>
      </p:sp>
      <p:sp>
        <p:nvSpPr>
          <p:cNvPr id="243" name="Rectangle 242"/>
          <p:cNvSpPr/>
          <p:nvPr/>
        </p:nvSpPr>
        <p:spPr>
          <a:xfrm>
            <a:off x="10986204" y="1847725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endParaRPr lang="en-GB" sz="1400" dirty="0"/>
          </a:p>
        </p:txBody>
      </p:sp>
      <p:sp>
        <p:nvSpPr>
          <p:cNvPr id="244" name="Rectangle 243"/>
          <p:cNvSpPr/>
          <p:nvPr/>
        </p:nvSpPr>
        <p:spPr>
          <a:xfrm>
            <a:off x="11431445" y="1847725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3</a:t>
            </a:r>
            <a:endParaRPr lang="en-GB" sz="1400" dirty="0"/>
          </a:p>
        </p:txBody>
      </p:sp>
      <p:sp>
        <p:nvSpPr>
          <p:cNvPr id="245" name="Rectangle 244"/>
          <p:cNvSpPr/>
          <p:nvPr/>
        </p:nvSpPr>
        <p:spPr>
          <a:xfrm>
            <a:off x="10535086" y="2322546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10980327" y="2322546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11425568" y="2322546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10529209" y="2857001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1</a:t>
            </a:r>
            <a:endParaRPr lang="en-GB" sz="1400" dirty="0"/>
          </a:p>
        </p:txBody>
      </p:sp>
      <p:sp>
        <p:nvSpPr>
          <p:cNvPr id="249" name="Rectangle 248"/>
          <p:cNvSpPr/>
          <p:nvPr/>
        </p:nvSpPr>
        <p:spPr>
          <a:xfrm>
            <a:off x="10974450" y="2857001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endParaRPr lang="en-GB" sz="1400" dirty="0"/>
          </a:p>
        </p:txBody>
      </p:sp>
      <p:sp>
        <p:nvSpPr>
          <p:cNvPr id="250" name="Rectangle 249"/>
          <p:cNvSpPr/>
          <p:nvPr/>
        </p:nvSpPr>
        <p:spPr>
          <a:xfrm>
            <a:off x="11419691" y="2857001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3</a:t>
            </a:r>
            <a:endParaRPr lang="en-GB" sz="1400" dirty="0"/>
          </a:p>
        </p:txBody>
      </p:sp>
      <p:sp>
        <p:nvSpPr>
          <p:cNvPr id="251" name="Rectangle 250"/>
          <p:cNvSpPr/>
          <p:nvPr/>
        </p:nvSpPr>
        <p:spPr>
          <a:xfrm>
            <a:off x="10523332" y="3381517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10968573" y="3381517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11413814" y="3381517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10517455" y="391597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1</a:t>
            </a:r>
            <a:endParaRPr lang="en-GB" sz="1400" dirty="0"/>
          </a:p>
        </p:txBody>
      </p:sp>
      <p:sp>
        <p:nvSpPr>
          <p:cNvPr id="255" name="Rectangle 254"/>
          <p:cNvSpPr/>
          <p:nvPr/>
        </p:nvSpPr>
        <p:spPr>
          <a:xfrm>
            <a:off x="10962696" y="391597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endParaRPr lang="en-GB" sz="1400" dirty="0"/>
          </a:p>
        </p:txBody>
      </p:sp>
      <p:sp>
        <p:nvSpPr>
          <p:cNvPr id="256" name="Rectangle 255"/>
          <p:cNvSpPr/>
          <p:nvPr/>
        </p:nvSpPr>
        <p:spPr>
          <a:xfrm>
            <a:off x="11407937" y="391597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3</a:t>
            </a:r>
            <a:endParaRPr lang="en-GB" sz="1400" dirty="0"/>
          </a:p>
        </p:txBody>
      </p:sp>
      <p:sp>
        <p:nvSpPr>
          <p:cNvPr id="257" name="Rectangle 256"/>
          <p:cNvSpPr/>
          <p:nvPr/>
        </p:nvSpPr>
        <p:spPr>
          <a:xfrm>
            <a:off x="10511578" y="4390793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10956819" y="4390793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11402060" y="4390793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10505701" y="488549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1</a:t>
            </a:r>
            <a:endParaRPr lang="en-GB" sz="1400" dirty="0"/>
          </a:p>
        </p:txBody>
      </p:sp>
      <p:sp>
        <p:nvSpPr>
          <p:cNvPr id="261" name="Rectangle 260"/>
          <p:cNvSpPr/>
          <p:nvPr/>
        </p:nvSpPr>
        <p:spPr>
          <a:xfrm>
            <a:off x="10950942" y="488549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endParaRPr lang="en-GB" sz="1400" dirty="0"/>
          </a:p>
        </p:txBody>
      </p:sp>
      <p:sp>
        <p:nvSpPr>
          <p:cNvPr id="262" name="Rectangle 261"/>
          <p:cNvSpPr/>
          <p:nvPr/>
        </p:nvSpPr>
        <p:spPr>
          <a:xfrm>
            <a:off x="11396183" y="488549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3</a:t>
            </a:r>
            <a:endParaRPr lang="en-GB" sz="1400" dirty="0"/>
          </a:p>
        </p:txBody>
      </p:sp>
      <p:sp>
        <p:nvSpPr>
          <p:cNvPr id="263" name="Rectangle 262"/>
          <p:cNvSpPr/>
          <p:nvPr/>
        </p:nvSpPr>
        <p:spPr>
          <a:xfrm>
            <a:off x="10499824" y="5410008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10945065" y="5410008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11390306" y="5410008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10493947" y="5894768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1</a:t>
            </a:r>
            <a:endParaRPr lang="en-GB" sz="1400" dirty="0"/>
          </a:p>
        </p:txBody>
      </p:sp>
      <p:sp>
        <p:nvSpPr>
          <p:cNvPr id="267" name="Rectangle 266"/>
          <p:cNvSpPr/>
          <p:nvPr/>
        </p:nvSpPr>
        <p:spPr>
          <a:xfrm>
            <a:off x="10939188" y="5894768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endParaRPr lang="en-GB" sz="1400" dirty="0"/>
          </a:p>
        </p:txBody>
      </p:sp>
      <p:sp>
        <p:nvSpPr>
          <p:cNvPr id="268" name="Rectangle 267"/>
          <p:cNvSpPr/>
          <p:nvPr/>
        </p:nvSpPr>
        <p:spPr>
          <a:xfrm>
            <a:off x="11384429" y="5894768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3</a:t>
            </a:r>
            <a:endParaRPr lang="en-GB" sz="1400" dirty="0"/>
          </a:p>
        </p:txBody>
      </p:sp>
      <p:sp>
        <p:nvSpPr>
          <p:cNvPr id="269" name="Rectangle 268"/>
          <p:cNvSpPr/>
          <p:nvPr/>
        </p:nvSpPr>
        <p:spPr>
          <a:xfrm>
            <a:off x="10488070" y="6349711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10933311" y="6349711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11378552" y="6349711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16875" y="748996"/>
            <a:ext cx="1350613" cy="28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*</a:t>
            </a:r>
            <a:r>
              <a:rPr lang="en-ID" sz="1400" dirty="0" err="1" smtClean="0"/>
              <a:t>tombol</a:t>
            </a:r>
            <a:r>
              <a:rPr lang="en-ID" sz="1400" dirty="0" smtClean="0"/>
              <a:t> 1 2 3 </a:t>
            </a:r>
            <a:r>
              <a:rPr lang="en-ID" sz="1400" dirty="0" err="1" smtClean="0"/>
              <a:t>buat</a:t>
            </a:r>
            <a:r>
              <a:rPr lang="en-ID" sz="1400" dirty="0" smtClean="0"/>
              <a:t> hyperlink </a:t>
            </a:r>
            <a:r>
              <a:rPr lang="en-ID" sz="1400" dirty="0" err="1" smtClean="0"/>
              <a:t>ke</a:t>
            </a:r>
            <a:r>
              <a:rPr lang="en-ID" sz="1400" dirty="0" smtClean="0"/>
              <a:t> </a:t>
            </a:r>
            <a:r>
              <a:rPr lang="en-ID" sz="1400" dirty="0" err="1" smtClean="0"/>
              <a:t>gambar</a:t>
            </a:r>
            <a:r>
              <a:rPr lang="en-ID" sz="1400" dirty="0" smtClean="0"/>
              <a:t> laptop yang </a:t>
            </a:r>
            <a:r>
              <a:rPr lang="en-ID" sz="1400" dirty="0" err="1" smtClean="0"/>
              <a:t>sesuai</a:t>
            </a:r>
            <a:r>
              <a:rPr lang="en-ID" sz="1400" dirty="0" smtClean="0"/>
              <a:t> </a:t>
            </a:r>
            <a:r>
              <a:rPr lang="en-ID" sz="1400" dirty="0" err="1" smtClean="0"/>
              <a:t>dengan</a:t>
            </a:r>
            <a:r>
              <a:rPr lang="en-ID" sz="1400" dirty="0" smtClean="0"/>
              <a:t> </a:t>
            </a:r>
            <a:r>
              <a:rPr lang="en-ID" sz="1400" dirty="0" err="1" smtClean="0"/>
              <a:t>spesifikasi</a:t>
            </a:r>
            <a:r>
              <a:rPr lang="en-ID" sz="1400" dirty="0" smtClean="0"/>
              <a:t> </a:t>
            </a:r>
            <a:r>
              <a:rPr lang="en-ID" sz="1400" dirty="0" err="1" smtClean="0"/>
              <a:t>disamping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91233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 smtClean="0"/>
              <a:t>Keterangan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 smtClean="0"/>
              <a:t>Buat</a:t>
            </a:r>
            <a:r>
              <a:rPr lang="en-ID" dirty="0" smtClean="0"/>
              <a:t> rules </a:t>
            </a:r>
            <a:r>
              <a:rPr lang="en-ID" dirty="0" err="1" smtClean="0"/>
              <a:t>bagaimana</a:t>
            </a:r>
            <a:r>
              <a:rPr lang="en-ID" dirty="0" smtClean="0"/>
              <a:t> </a:t>
            </a:r>
            <a:r>
              <a:rPr lang="en-ID" dirty="0" err="1" smtClean="0"/>
              <a:t>caranya</a:t>
            </a:r>
            <a:r>
              <a:rPr lang="en-ID" dirty="0" smtClean="0"/>
              <a:t> </a:t>
            </a:r>
            <a:r>
              <a:rPr lang="en-ID" dirty="0" err="1" smtClean="0"/>
              <a:t>kita</a:t>
            </a:r>
            <a:r>
              <a:rPr lang="en-ID" dirty="0" smtClean="0"/>
              <a:t> bias </a:t>
            </a:r>
            <a:r>
              <a:rPr lang="en-ID" dirty="0" err="1" smtClean="0"/>
              <a:t>rekomendasikan</a:t>
            </a:r>
            <a:r>
              <a:rPr lang="en-ID" dirty="0" smtClean="0"/>
              <a:t> laptop yang </a:t>
            </a:r>
            <a:r>
              <a:rPr lang="en-ID" dirty="0" err="1" smtClean="0"/>
              <a:t>sesuai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kebutuhan</a:t>
            </a:r>
            <a:r>
              <a:rPr lang="en-ID" dirty="0" smtClean="0"/>
              <a:t> user </a:t>
            </a:r>
            <a:r>
              <a:rPr lang="en-ID" dirty="0" err="1" smtClean="0"/>
              <a:t>berdasarkan</a:t>
            </a:r>
            <a:r>
              <a:rPr lang="en-ID" dirty="0" smtClean="0"/>
              <a:t> tombol2 yang </a:t>
            </a:r>
            <a:r>
              <a:rPr lang="en-ID" dirty="0" err="1" smtClean="0"/>
              <a:t>sudah</a:t>
            </a:r>
            <a:r>
              <a:rPr lang="en-ID" dirty="0" smtClean="0"/>
              <a:t> </a:t>
            </a:r>
            <a:r>
              <a:rPr lang="en-ID" dirty="0" err="1" smtClean="0"/>
              <a:t>dia</a:t>
            </a:r>
            <a:r>
              <a:rPr lang="en-ID" dirty="0" smtClean="0"/>
              <a:t> </a:t>
            </a:r>
            <a:r>
              <a:rPr lang="en-ID" dirty="0" err="1" smtClean="0"/>
              <a:t>sebelum</a:t>
            </a:r>
            <a:r>
              <a:rPr lang="en-ID" dirty="0" smtClean="0"/>
              <a:t> </a:t>
            </a:r>
            <a:r>
              <a:rPr lang="en-ID" dirty="0" err="1" smtClean="0"/>
              <a:t>spesifikasi</a:t>
            </a:r>
            <a:r>
              <a:rPr lang="en-ID" dirty="0" smtClean="0"/>
              <a:t> </a:t>
            </a:r>
            <a:r>
              <a:rPr lang="en-ID" dirty="0" err="1" smtClean="0"/>
              <a:t>ditampilkan</a:t>
            </a:r>
            <a:r>
              <a:rPr lang="en-ID" dirty="0" smtClean="0"/>
              <a:t>.</a:t>
            </a:r>
          </a:p>
          <a:p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lebih</a:t>
            </a:r>
            <a:r>
              <a:rPr lang="en-ID" dirty="0" smtClean="0"/>
              <a:t> </a:t>
            </a:r>
            <a:r>
              <a:rPr lang="en-ID" dirty="0" err="1" smtClean="0"/>
              <a:t>jelasnya</a:t>
            </a:r>
            <a:r>
              <a:rPr lang="en-ID" dirty="0" smtClean="0"/>
              <a:t> </a:t>
            </a:r>
            <a:r>
              <a:rPr lang="en-ID" dirty="0" err="1" smtClean="0"/>
              <a:t>jalankan</a:t>
            </a:r>
            <a:r>
              <a:rPr lang="en-ID" dirty="0" smtClean="0"/>
              <a:t> demo </a:t>
            </a:r>
            <a:r>
              <a:rPr lang="en-ID" dirty="0" err="1" smtClean="0"/>
              <a:t>aplikasi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membuka</a:t>
            </a:r>
            <a:r>
              <a:rPr lang="en-ID" dirty="0" smtClean="0"/>
              <a:t> index.html di browser.</a:t>
            </a:r>
          </a:p>
          <a:p>
            <a:r>
              <a:rPr lang="en-ID" dirty="0" smtClean="0"/>
              <a:t>Cara </a:t>
            </a:r>
            <a:r>
              <a:rPr lang="en-ID" dirty="0" err="1" smtClean="0"/>
              <a:t>pembuatan</a:t>
            </a:r>
            <a:r>
              <a:rPr lang="en-ID" dirty="0" smtClean="0"/>
              <a:t> rules </a:t>
            </a:r>
            <a:r>
              <a:rPr lang="en-ID" dirty="0" err="1" smtClean="0"/>
              <a:t>bisa</a:t>
            </a:r>
            <a:r>
              <a:rPr lang="en-ID" dirty="0" smtClean="0"/>
              <a:t> </a:t>
            </a:r>
            <a:r>
              <a:rPr lang="en-ID" dirty="0" err="1" smtClean="0"/>
              <a:t>seperti</a:t>
            </a:r>
            <a:r>
              <a:rPr lang="en-ID" dirty="0" smtClean="0"/>
              <a:t> 2 slide </a:t>
            </a:r>
            <a:r>
              <a:rPr lang="en-ID" dirty="0" err="1" smtClean="0"/>
              <a:t>diatas</a:t>
            </a:r>
            <a:r>
              <a:rPr lang="en-ID" dirty="0" smtClean="0"/>
              <a:t>, </a:t>
            </a:r>
            <a:r>
              <a:rPr lang="en-ID" dirty="0" err="1" smtClean="0"/>
              <a:t>bisa</a:t>
            </a:r>
            <a:r>
              <a:rPr lang="en-ID" dirty="0" smtClean="0"/>
              <a:t> </a:t>
            </a:r>
            <a:r>
              <a:rPr lang="en-ID" dirty="0" err="1" smtClean="0"/>
              <a:t>menggunakan</a:t>
            </a:r>
            <a:r>
              <a:rPr lang="en-ID" dirty="0" smtClean="0"/>
              <a:t> table, list rules </a:t>
            </a:r>
            <a:r>
              <a:rPr lang="en-ID" dirty="0" err="1" smtClean="0"/>
              <a:t>seperti</a:t>
            </a:r>
            <a:r>
              <a:rPr lang="en-ID" dirty="0" smtClean="0"/>
              <a:t> (</a:t>
            </a:r>
            <a:r>
              <a:rPr lang="en-ID" dirty="0" err="1" smtClean="0"/>
              <a:t>jika</a:t>
            </a:r>
            <a:r>
              <a:rPr lang="en-ID" dirty="0" smtClean="0"/>
              <a:t> user </a:t>
            </a:r>
            <a:r>
              <a:rPr lang="en-ID" dirty="0" err="1" smtClean="0"/>
              <a:t>memilih</a:t>
            </a:r>
            <a:r>
              <a:rPr lang="en-ID" dirty="0" smtClean="0"/>
              <a:t> laptop standard, </a:t>
            </a:r>
            <a:r>
              <a:rPr lang="en-ID" dirty="0" err="1" smtClean="0"/>
              <a:t>otomatis</a:t>
            </a:r>
            <a:r>
              <a:rPr lang="en-ID" dirty="0" smtClean="0"/>
              <a:t> </a:t>
            </a:r>
            <a:r>
              <a:rPr lang="en-ID" dirty="0" err="1" smtClean="0"/>
              <a:t>rekomendasi</a:t>
            </a:r>
            <a:r>
              <a:rPr lang="en-ID" dirty="0" smtClean="0"/>
              <a:t> RAM 4GB </a:t>
            </a:r>
            <a:r>
              <a:rPr lang="en-ID" dirty="0" err="1" smtClean="0"/>
              <a:t>dll</a:t>
            </a:r>
            <a:r>
              <a:rPr lang="en-ID" dirty="0" smtClean="0"/>
              <a:t>)</a:t>
            </a:r>
            <a:r>
              <a:rPr lang="en-GB" dirty="0" smtClean="0"/>
              <a:t> </a:t>
            </a:r>
            <a:r>
              <a:rPr lang="en-GB" dirty="0" err="1" smtClean="0"/>
              <a:t>atau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cara</a:t>
            </a:r>
            <a:r>
              <a:rPr lang="en-GB" dirty="0" smtClean="0"/>
              <a:t> lain yang </a:t>
            </a:r>
            <a:r>
              <a:rPr lang="en-GB" dirty="0" err="1" smtClean="0"/>
              <a:t>menurut</a:t>
            </a:r>
            <a:r>
              <a:rPr lang="en-GB" dirty="0" smtClean="0"/>
              <a:t> </a:t>
            </a:r>
            <a:r>
              <a:rPr lang="en-GB" dirty="0" err="1" smtClean="0"/>
              <a:t>kamu</a:t>
            </a:r>
            <a:r>
              <a:rPr lang="en-GB" dirty="0" smtClean="0"/>
              <a:t> </a:t>
            </a:r>
            <a:r>
              <a:rPr lang="en-GB" dirty="0" err="1" smtClean="0"/>
              <a:t>lebih</a:t>
            </a:r>
            <a:r>
              <a:rPr lang="en-GB" dirty="0" smtClean="0"/>
              <a:t> </a:t>
            </a:r>
            <a:r>
              <a:rPr lang="en-GB" dirty="0" err="1" smtClean="0"/>
              <a:t>mudah</a:t>
            </a:r>
            <a:r>
              <a:rPr lang="en-GB" dirty="0" smtClean="0"/>
              <a:t> </a:t>
            </a:r>
            <a:r>
              <a:rPr lang="en-GB" dirty="0" err="1" smtClean="0"/>
              <a:t>dimengerti</a:t>
            </a:r>
            <a:r>
              <a:rPr lang="en-GB" smtClean="0"/>
              <a:t>.</a:t>
            </a:r>
            <a:endParaRPr lang="en-ID" dirty="0" smtClean="0"/>
          </a:p>
        </p:txBody>
      </p:sp>
    </p:spTree>
    <p:extLst>
      <p:ext uri="{BB962C8B-B14F-4D97-AF65-F5344CB8AC3E}">
        <p14:creationId xmlns:p14="http://schemas.microsoft.com/office/powerpoint/2010/main" val="35010946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141</TotalTime>
  <Words>358</Words>
  <Application>Microsoft Office PowerPoint</Application>
  <PresentationFormat>Widescreen</PresentationFormat>
  <Paragraphs>236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Trebuchet MS</vt:lpstr>
      <vt:lpstr>Tw Cen MT</vt:lpstr>
      <vt:lpstr>Office Theme</vt:lpstr>
      <vt:lpstr>Circuit</vt:lpstr>
      <vt:lpstr>Rekomendasi Laptop</vt:lpstr>
      <vt:lpstr>PowerPoint Presentation</vt:lpstr>
      <vt:lpstr>PowerPoint Presentation</vt:lpstr>
      <vt:lpstr>Keterangan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malamo</dc:creator>
  <cp:lastModifiedBy>michael malamo</cp:lastModifiedBy>
  <cp:revision>11</cp:revision>
  <dcterms:created xsi:type="dcterms:W3CDTF">2020-12-11T12:42:31Z</dcterms:created>
  <dcterms:modified xsi:type="dcterms:W3CDTF">2020-12-12T13:22:08Z</dcterms:modified>
</cp:coreProperties>
</file>