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15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8EB12DE-5D90-4C26-9428-271B9BED4342}"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35849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1151722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87456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41143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366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311195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4030933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78154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268271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EB12DE-5D90-4C26-9428-271B9BED4342}"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21938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EB12DE-5D90-4C26-9428-271B9BED4342}"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122811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EB12DE-5D90-4C26-9428-271B9BED4342}"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203353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EB12DE-5D90-4C26-9428-271B9BED4342}"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417003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B12DE-5D90-4C26-9428-271B9BED4342}"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333107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EB12DE-5D90-4C26-9428-271B9BED4342}"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46654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EB12DE-5D90-4C26-9428-271B9BED4342}"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93BF4-D16D-41A5-B409-98E1747CA5F1}" type="slidenum">
              <a:rPr lang="en-US" smtClean="0"/>
              <a:t>‹#›</a:t>
            </a:fld>
            <a:endParaRPr lang="en-US"/>
          </a:p>
        </p:txBody>
      </p:sp>
    </p:spTree>
    <p:extLst>
      <p:ext uri="{BB962C8B-B14F-4D97-AF65-F5344CB8AC3E}">
        <p14:creationId xmlns:p14="http://schemas.microsoft.com/office/powerpoint/2010/main" val="162752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8EB12DE-5D90-4C26-9428-271B9BED4342}" type="datetimeFigureOut">
              <a:rPr lang="en-US" smtClean="0"/>
              <a:t>4/25/2016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393BF4-D16D-41A5-B409-98E1747CA5F1}" type="slidenum">
              <a:rPr lang="en-US" smtClean="0"/>
              <a:t>‹#›</a:t>
            </a:fld>
            <a:endParaRPr lang="en-US"/>
          </a:p>
        </p:txBody>
      </p:sp>
    </p:spTree>
    <p:extLst>
      <p:ext uri="{BB962C8B-B14F-4D97-AF65-F5344CB8AC3E}">
        <p14:creationId xmlns:p14="http://schemas.microsoft.com/office/powerpoint/2010/main" val="14655285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rypto.vivoapplication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66952"/>
            <a:ext cx="9144000" cy="2543011"/>
          </a:xfrm>
        </p:spPr>
        <p:txBody>
          <a:bodyPr/>
          <a:lstStyle/>
          <a:p>
            <a:r>
              <a:rPr lang="en-US" dirty="0" err="1" smtClean="0"/>
              <a:t>CryptoGear</a:t>
            </a:r>
            <a:endParaRPr lang="en-US" dirty="0"/>
          </a:p>
        </p:txBody>
      </p:sp>
      <p:sp>
        <p:nvSpPr>
          <p:cNvPr id="3" name="Subtitle 2"/>
          <p:cNvSpPr>
            <a:spLocks noGrp="1"/>
          </p:cNvSpPr>
          <p:nvPr>
            <p:ph type="subTitle" idx="1"/>
          </p:nvPr>
        </p:nvSpPr>
        <p:spPr>
          <a:xfrm>
            <a:off x="1524000" y="3602037"/>
            <a:ext cx="9144000" cy="2525493"/>
          </a:xfrm>
        </p:spPr>
        <p:txBody>
          <a:bodyPr>
            <a:normAutofit/>
          </a:bodyPr>
          <a:lstStyle/>
          <a:p>
            <a:r>
              <a:rPr lang="en-US" dirty="0" smtClean="0"/>
              <a:t>Team Members</a:t>
            </a:r>
          </a:p>
          <a:p>
            <a:r>
              <a:rPr lang="en-US" dirty="0" smtClean="0"/>
              <a:t>Jose </a:t>
            </a:r>
            <a:r>
              <a:rPr lang="en-US" dirty="0" err="1" smtClean="0"/>
              <a:t>Canizares</a:t>
            </a:r>
            <a:endParaRPr lang="en-US" dirty="0" smtClean="0"/>
          </a:p>
          <a:p>
            <a:r>
              <a:rPr lang="en-US" dirty="0" smtClean="0"/>
              <a:t>Raymond Duncan</a:t>
            </a:r>
          </a:p>
          <a:p>
            <a:r>
              <a:rPr lang="en-US" dirty="0" smtClean="0"/>
              <a:t>Sayed </a:t>
            </a:r>
            <a:r>
              <a:rPr lang="en-US" dirty="0" err="1" smtClean="0"/>
              <a:t>Sarder</a:t>
            </a:r>
            <a:endParaRPr lang="en-US" dirty="0" smtClean="0"/>
          </a:p>
          <a:p>
            <a:r>
              <a:rPr lang="en-US" dirty="0" smtClean="0"/>
              <a:t>Anh-Khoa Than</a:t>
            </a:r>
            <a:endParaRPr lang="en-US" dirty="0"/>
          </a:p>
        </p:txBody>
      </p:sp>
    </p:spTree>
    <p:extLst>
      <p:ext uri="{BB962C8B-B14F-4D97-AF65-F5344CB8AC3E}">
        <p14:creationId xmlns:p14="http://schemas.microsoft.com/office/powerpoint/2010/main" val="331265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Trello</a:t>
            </a:r>
            <a:endParaRPr lang="en-US" dirty="0"/>
          </a:p>
        </p:txBody>
      </p:sp>
      <p:sp>
        <p:nvSpPr>
          <p:cNvPr id="3" name="Content Placeholder 2"/>
          <p:cNvSpPr>
            <a:spLocks noGrp="1"/>
          </p:cNvSpPr>
          <p:nvPr>
            <p:ph idx="1"/>
          </p:nvPr>
        </p:nvSpPr>
        <p:spPr>
          <a:xfrm>
            <a:off x="684212" y="168166"/>
            <a:ext cx="6652009" cy="3258207"/>
          </a:xfrm>
        </p:spPr>
        <p:txBody>
          <a:bodyPr/>
          <a:lstStyle/>
          <a:p>
            <a:r>
              <a:rPr lang="en-US" dirty="0" smtClean="0"/>
              <a:t>Over the course of the project, we used Trello as a tracking tool.</a:t>
            </a:r>
          </a:p>
          <a:p>
            <a:r>
              <a:rPr lang="en-US" dirty="0" smtClean="0"/>
              <a:t>Pros: Helps organize ideas and tasks needed to be done; keep track of deadlines for each phase of the project.</a:t>
            </a:r>
          </a:p>
          <a:p>
            <a:r>
              <a:rPr lang="en-US" dirty="0" smtClean="0"/>
              <a:t>Cons: Needs to be updated constantly; does not have deadline reminder.</a:t>
            </a:r>
          </a:p>
          <a:p>
            <a:r>
              <a:rPr lang="en-US" dirty="0" smtClean="0"/>
              <a:t>Rank: 4/5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483" y="2722179"/>
            <a:ext cx="5990896" cy="3909849"/>
          </a:xfrm>
          <a:prstGeom prst="rect">
            <a:avLst/>
          </a:prstGeom>
        </p:spPr>
      </p:pic>
    </p:spTree>
    <p:extLst>
      <p:ext uri="{BB962C8B-B14F-4D97-AF65-F5344CB8AC3E}">
        <p14:creationId xmlns:p14="http://schemas.microsoft.com/office/powerpoint/2010/main" val="3596887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We used MYSQL to store all the game database, such as login information, friends, and messages.</a:t>
            </a:r>
          </a:p>
          <a:p>
            <a:r>
              <a:rPr lang="en-US" dirty="0" smtClean="0"/>
              <a:t>Pros: Stores all vital database elements; able to change and update as frequent as needed.</a:t>
            </a:r>
          </a:p>
          <a:p>
            <a:r>
              <a:rPr lang="en-US" dirty="0" smtClean="0"/>
              <a:t>Cons: Stability Issues; sometimes lagging. </a:t>
            </a:r>
          </a:p>
          <a:p>
            <a:r>
              <a:rPr lang="en-US" dirty="0" smtClean="0"/>
              <a:t>Rank: 4.5/5</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597" y="3342291"/>
            <a:ext cx="5485361" cy="2953406"/>
          </a:xfrm>
          <a:prstGeom prst="rect">
            <a:avLst/>
          </a:prstGeom>
        </p:spPr>
      </p:pic>
    </p:spTree>
    <p:extLst>
      <p:ext uri="{BB962C8B-B14F-4D97-AF65-F5344CB8AC3E}">
        <p14:creationId xmlns:p14="http://schemas.microsoft.com/office/powerpoint/2010/main" val="1257892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lstStyle/>
          <a:p>
            <a:r>
              <a:rPr lang="en-US" dirty="0" smtClean="0"/>
              <a:t>As a team, we took full advantage of Agile </a:t>
            </a:r>
            <a:r>
              <a:rPr lang="en-US" dirty="0"/>
              <a:t>M</a:t>
            </a:r>
            <a:r>
              <a:rPr lang="en-US" dirty="0" smtClean="0"/>
              <a:t>ethodology throughout our project. Besides the traditional project management in Agile styles, by using this methodology, we were able to make sure the transition from developing an Android App as an initial goal, to making a website, as smooth as possible with minimal disruptions to our ideas. </a:t>
            </a:r>
          </a:p>
          <a:p>
            <a:r>
              <a:rPr lang="en-US" dirty="0" smtClean="0"/>
              <a:t>RANK: 5/5</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3655" y="3090041"/>
            <a:ext cx="4981904" cy="3531476"/>
          </a:xfrm>
          <a:prstGeom prst="rect">
            <a:avLst/>
          </a:prstGeom>
        </p:spPr>
      </p:pic>
    </p:spTree>
    <p:extLst>
      <p:ext uri="{BB962C8B-B14F-4D97-AF65-F5344CB8AC3E}">
        <p14:creationId xmlns:p14="http://schemas.microsoft.com/office/powerpoint/2010/main" val="211223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a:xfrm>
            <a:off x="684212" y="441435"/>
            <a:ext cx="8534400" cy="2385848"/>
          </a:xfrm>
        </p:spPr>
        <p:txBody>
          <a:bodyPr/>
          <a:lstStyle/>
          <a:p>
            <a:r>
              <a:rPr lang="en-US" dirty="0" smtClean="0"/>
              <a:t>Our team implemented the idea of pair programming. We pair programmed in every way as needed, besides sitting next to each other, we also took advantage of video </a:t>
            </a:r>
            <a:r>
              <a:rPr lang="en-US" dirty="0" err="1" smtClean="0"/>
              <a:t>softwares</a:t>
            </a:r>
            <a:r>
              <a:rPr lang="en-US" dirty="0" smtClean="0"/>
              <a:t> such as Skype and Facebook Video to read/check each other’s code.</a:t>
            </a:r>
          </a:p>
          <a:p>
            <a:r>
              <a:rPr lang="en-US" dirty="0" smtClean="0"/>
              <a:t>RANK: 5/5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448" y="2291256"/>
            <a:ext cx="5728137" cy="4138300"/>
          </a:xfrm>
          <a:prstGeom prst="rect">
            <a:avLst/>
          </a:prstGeom>
        </p:spPr>
      </p:pic>
    </p:spTree>
    <p:extLst>
      <p:ext uri="{BB962C8B-B14F-4D97-AF65-F5344CB8AC3E}">
        <p14:creationId xmlns:p14="http://schemas.microsoft.com/office/powerpoint/2010/main" val="3454726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29" y="4487333"/>
            <a:ext cx="3194434" cy="1293358"/>
          </a:xfrm>
        </p:spPr>
        <p:txBody>
          <a:bodyPr/>
          <a:lstStyle/>
          <a:p>
            <a:r>
              <a:rPr lang="en-US" dirty="0" smtClean="0"/>
              <a:t>Challenges</a:t>
            </a:r>
            <a:endParaRPr lang="en-US" dirty="0"/>
          </a:p>
        </p:txBody>
      </p:sp>
      <p:sp>
        <p:nvSpPr>
          <p:cNvPr id="3" name="Content Placeholder 2"/>
          <p:cNvSpPr>
            <a:spLocks noGrp="1"/>
          </p:cNvSpPr>
          <p:nvPr>
            <p:ph idx="1"/>
          </p:nvPr>
        </p:nvSpPr>
        <p:spPr>
          <a:xfrm>
            <a:off x="610640" y="409905"/>
            <a:ext cx="8281112" cy="2942896"/>
          </a:xfrm>
        </p:spPr>
        <p:txBody>
          <a:bodyPr/>
          <a:lstStyle/>
          <a:p>
            <a:r>
              <a:rPr lang="en-US" dirty="0" smtClean="0"/>
              <a:t>Most of team members are new to website development; HTML, CSS, JAVASCRIPT, PHP, ETC.</a:t>
            </a:r>
          </a:p>
          <a:p>
            <a:r>
              <a:rPr lang="en-US" dirty="0" smtClean="0"/>
              <a:t>Solutions to solve challenges faced along the way: watch tutorial videos, read and doing exercises about HTML and CSS online, learn lectures about website development provided by a friend from his University of Washington school.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63" y="3023767"/>
            <a:ext cx="4110254" cy="34611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588" y="3023767"/>
            <a:ext cx="4260877" cy="3461116"/>
          </a:xfrm>
          <a:prstGeom prst="rect">
            <a:avLst/>
          </a:prstGeom>
        </p:spPr>
      </p:pic>
    </p:spTree>
    <p:extLst>
      <p:ext uri="{BB962C8B-B14F-4D97-AF65-F5344CB8AC3E}">
        <p14:creationId xmlns:p14="http://schemas.microsoft.com/office/powerpoint/2010/main" val="255077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LINK TO OUR WEBSITE:  </a:t>
            </a:r>
            <a:r>
              <a:rPr lang="en-US" dirty="0">
                <a:hlinkClick r:id="rId2"/>
              </a:rPr>
              <a:t>http</a:t>
            </a:r>
            <a:r>
              <a:rPr lang="en-US" dirty="0" smtClean="0">
                <a:hlinkClick r:id="rId2"/>
              </a:rPr>
              <a:t>://crypto.vivoapplications.com/</a:t>
            </a:r>
            <a:endParaRPr lang="en-US" dirty="0" smtClean="0"/>
          </a:p>
          <a:p>
            <a:endParaRPr lang="en-US" dirty="0"/>
          </a:p>
        </p:txBody>
      </p:sp>
    </p:spTree>
    <p:extLst>
      <p:ext uri="{BB962C8B-B14F-4D97-AF65-F5344CB8AC3E}">
        <p14:creationId xmlns:p14="http://schemas.microsoft.com/office/powerpoint/2010/main" val="3489073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55</TotalTime>
  <Words>304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CryptoGear</vt:lpstr>
      <vt:lpstr>Trello</vt:lpstr>
      <vt:lpstr>MYSQL</vt:lpstr>
      <vt:lpstr>Agile Methodology</vt:lpstr>
      <vt:lpstr>PAIR PROGRAMMING</vt:lpstr>
      <vt:lpstr>Challenges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CryptoGear</dc:title>
  <dc:creator>Anh-Khoa Than</dc:creator>
  <cp:lastModifiedBy>Anh-Khoa Than</cp:lastModifiedBy>
  <cp:revision>7</cp:revision>
  <dcterms:created xsi:type="dcterms:W3CDTF">2016-04-25T21:25:40Z</dcterms:created>
  <dcterms:modified xsi:type="dcterms:W3CDTF">2016-04-25T22:21:06Z</dcterms:modified>
</cp:coreProperties>
</file>