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953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C461E6-A5D8-4D70-9238-882C630E0DF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A15B-0B82-4813-9887-4A4988D15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3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ello.com/b/pyIsuMqk/cryptoge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1413/CryptoGear/blob/master/Android/README.md" TargetMode="External"/><Relationship Id="rId2" Type="http://schemas.openxmlformats.org/officeDocument/2006/relationships/hyperlink" Target="https://github.com/R1413/CryptoGe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mplin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rypto.vivoapplication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36029"/>
            <a:ext cx="8825658" cy="2511972"/>
          </a:xfrm>
        </p:spPr>
        <p:txBody>
          <a:bodyPr/>
          <a:lstStyle/>
          <a:p>
            <a:r>
              <a:rPr lang="en-US" sz="5200" dirty="0" smtClean="0"/>
              <a:t>Part 6 Final Submission</a:t>
            </a:r>
            <a:br>
              <a:rPr lang="en-US" sz="5200" dirty="0" smtClean="0"/>
            </a:br>
            <a:r>
              <a:rPr lang="en-US" sz="5200" dirty="0" smtClean="0"/>
              <a:t>CRYPTOGEAR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163614"/>
            <a:ext cx="8825658" cy="2475186"/>
          </a:xfrm>
        </p:spPr>
        <p:txBody>
          <a:bodyPr/>
          <a:lstStyle/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JOSE CANIZARES</a:t>
            </a:r>
          </a:p>
          <a:p>
            <a:r>
              <a:rPr lang="en-US" dirty="0" smtClean="0"/>
              <a:t>RAYMOND DUNCAN</a:t>
            </a:r>
          </a:p>
          <a:p>
            <a:r>
              <a:rPr lang="en-US" dirty="0" smtClean="0"/>
              <a:t>SAYED SARDER</a:t>
            </a:r>
          </a:p>
          <a:p>
            <a:r>
              <a:rPr lang="en-US" dirty="0" smtClean="0"/>
              <a:t>ANH-KHOA THAN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0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8896"/>
            <a:ext cx="8946541" cy="4829503"/>
          </a:xfrm>
        </p:spPr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trello.com/b/pyIsuMqk/cryptogear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80" y="1853248"/>
            <a:ext cx="8682664" cy="47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OUR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github.com/R1413/CryptoGear</a:t>
            </a:r>
            <a:endParaRPr lang="en-US" dirty="0" smtClean="0"/>
          </a:p>
          <a:p>
            <a:r>
              <a:rPr lang="en-US" dirty="0"/>
              <a:t>LINK TO OUR README: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github.com/R1413/CryptoGear/blob/master/Android/README.md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5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991875" cy="1260468"/>
          </a:xfrm>
        </p:spPr>
        <p:txBody>
          <a:bodyPr/>
          <a:lstStyle/>
          <a:p>
            <a:r>
              <a:rPr lang="en-US" dirty="0" smtClean="0"/>
              <a:t>SCREENSHOTS OF JOSE CANIZARES’CONTRIBUTION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1893012"/>
            <a:ext cx="5759669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5" y="1839310"/>
            <a:ext cx="6078985" cy="42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RAYMOND DUNCAN’S CONTRIBUTION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1" y="2027629"/>
            <a:ext cx="5351059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70" y="2027629"/>
            <a:ext cx="592783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ANH-KHOA THAN’S CONTRIBUTION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3" y="1937023"/>
            <a:ext cx="5646554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7" y="1937022"/>
            <a:ext cx="5854262" cy="41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SAYED SARDER’S CONTRIBUTION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" y="1996966"/>
            <a:ext cx="5793698" cy="41936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1" y="1853248"/>
            <a:ext cx="5696606" cy="43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JUMPLINE WEB HOSTING TO HOST OUR WEBSITE</a:t>
            </a:r>
          </a:p>
          <a:p>
            <a:r>
              <a:rPr lang="en-US" dirty="0">
                <a:hlinkClick r:id="rId2"/>
              </a:rPr>
              <a:t>http://jumpline.com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OUR FINAL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http://crypto.vivoapplications.com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79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Part 6 Final Submission CRYPTOGEAR</vt:lpstr>
      <vt:lpstr>TRELLO</vt:lpstr>
      <vt:lpstr>LINK TO OUR GITHUB REPOSITORY</vt:lpstr>
      <vt:lpstr>SCREENSHOTS OF JOSE CANIZARES’CONTRIBUTION</vt:lpstr>
      <vt:lpstr>SCREENSHOTS OF RAYMOND DUNCAN’S CONTRIBUTION</vt:lpstr>
      <vt:lpstr>SCREENSHOTS OF ANH-KHOA THAN’S CONTRIBUTION</vt:lpstr>
      <vt:lpstr>SCREENSHOTS OF SAYED SARDER’S CONTRIBUTION</vt:lpstr>
      <vt:lpstr>DEPLOYMENT ENVIRONMENT</vt:lpstr>
      <vt:lpstr>LINK TO OUR FINAL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6 Final Submission CRYPTOGEAR</dc:title>
  <dc:creator>Anh-Khoa Than</dc:creator>
  <cp:lastModifiedBy>Anh-Khoa Than</cp:lastModifiedBy>
  <cp:revision>4</cp:revision>
  <dcterms:created xsi:type="dcterms:W3CDTF">2016-04-25T22:32:43Z</dcterms:created>
  <dcterms:modified xsi:type="dcterms:W3CDTF">2016-04-26T05:59:20Z</dcterms:modified>
</cp:coreProperties>
</file>