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ano/Theano" TargetMode="External"/><Relationship Id="rId2" Type="http://schemas.openxmlformats.org/officeDocument/2006/relationships/hyperlink" Target="https://github.com/tensorflow/tensorflo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cnt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11063597" cy="2618554"/>
          </a:xfrm>
        </p:spPr>
        <p:txBody>
          <a:bodyPr/>
          <a:lstStyle/>
          <a:p>
            <a:r>
              <a:rPr lang="en-US" altLang="zh-CN" dirty="0" err="1"/>
              <a:t>Keras+TensorFlow</a:t>
            </a:r>
            <a:r>
              <a:rPr lang="en-US" altLang="zh-CN" dirty="0"/>
              <a:t> Serving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在线</a:t>
            </a:r>
            <a:r>
              <a:rPr lang="zh-CN" altLang="en-US" sz="4000" dirty="0" smtClean="0"/>
              <a:t>部署模型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6115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err="1"/>
              <a:t>Keras</a:t>
            </a:r>
            <a:r>
              <a:rPr lang="en-US" altLang="zh-CN" b="1" dirty="0"/>
              <a:t>:</a:t>
            </a:r>
            <a:r>
              <a:rPr lang="zh-CN" altLang="en-US" b="1" dirty="0"/>
              <a:t>基于</a:t>
            </a:r>
            <a:r>
              <a:rPr lang="en-US" altLang="zh-CN" b="1" dirty="0"/>
              <a:t>Python</a:t>
            </a:r>
            <a:r>
              <a:rPr lang="zh-CN" altLang="en-US" b="1" dirty="0"/>
              <a:t>的深度学习库</a:t>
            </a:r>
            <a:br>
              <a:rPr lang="zh-CN" altLang="en-US" b="1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Keras</a:t>
            </a:r>
            <a:r>
              <a:rPr lang="zh-CN" altLang="en-US" dirty="0"/>
              <a:t>是一个高层神经网络</a:t>
            </a:r>
            <a:r>
              <a:rPr lang="en-US" altLang="zh-CN" dirty="0"/>
              <a:t>API</a:t>
            </a:r>
            <a:r>
              <a:rPr lang="zh-CN" altLang="en-US" dirty="0"/>
              <a:t>，</a:t>
            </a:r>
            <a:r>
              <a:rPr lang="en-US" altLang="zh-CN" dirty="0" err="1"/>
              <a:t>Keras</a:t>
            </a:r>
            <a:r>
              <a:rPr lang="zh-CN" altLang="en-US" dirty="0"/>
              <a:t>由纯</a:t>
            </a:r>
            <a:r>
              <a:rPr lang="en-US" altLang="zh-CN" dirty="0"/>
              <a:t>Python</a:t>
            </a:r>
            <a:r>
              <a:rPr lang="zh-CN" altLang="en-US" dirty="0"/>
              <a:t>编写而成并基</a:t>
            </a:r>
            <a:r>
              <a:rPr lang="en-US" altLang="zh-CN" dirty="0" err="1">
                <a:hlinkClick r:id="rId2"/>
              </a:rPr>
              <a:t>Tensorflow</a:t>
            </a:r>
            <a:r>
              <a:rPr lang="zh-CN" altLang="en-US" dirty="0"/>
              <a:t>、</a:t>
            </a:r>
            <a:r>
              <a:rPr lang="en-US" altLang="zh-CN" dirty="0" err="1">
                <a:hlinkClick r:id="rId3"/>
              </a:rPr>
              <a:t>Theano</a:t>
            </a:r>
            <a:r>
              <a:rPr lang="zh-CN" altLang="en-US" dirty="0"/>
              <a:t>以及</a:t>
            </a:r>
            <a:r>
              <a:rPr lang="en-US" altLang="zh-CN" dirty="0">
                <a:hlinkClick r:id="rId4"/>
              </a:rPr>
              <a:t>CNTK</a:t>
            </a:r>
            <a:r>
              <a:rPr lang="zh-CN" altLang="en-US" dirty="0"/>
              <a:t>后端。</a:t>
            </a:r>
            <a:r>
              <a:rPr lang="en-US" altLang="zh-CN" dirty="0" err="1"/>
              <a:t>Keras</a:t>
            </a:r>
            <a:r>
              <a:rPr lang="en-US" altLang="zh-CN" dirty="0"/>
              <a:t> </a:t>
            </a:r>
            <a:r>
              <a:rPr lang="zh-CN" altLang="en-US" dirty="0"/>
              <a:t>为支持快速实验而生，能够把你的</a:t>
            </a:r>
            <a:r>
              <a:rPr lang="en-US" altLang="zh-CN" dirty="0"/>
              <a:t>idea</a:t>
            </a:r>
            <a:r>
              <a:rPr lang="zh-CN" altLang="en-US" dirty="0"/>
              <a:t>迅速转换为结果，如果你有如下需求，请选择</a:t>
            </a:r>
            <a:r>
              <a:rPr lang="en-US" altLang="zh-CN" dirty="0" err="1"/>
              <a:t>Keras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简易和快速的原型设计（</a:t>
            </a:r>
            <a:r>
              <a:rPr lang="en-US" altLang="zh-CN" dirty="0" err="1"/>
              <a:t>keras</a:t>
            </a:r>
            <a:r>
              <a:rPr lang="zh-CN" altLang="en-US" dirty="0"/>
              <a:t>具有高度模块化，极简，和可扩充特性）</a:t>
            </a:r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CNN</a:t>
            </a:r>
            <a:r>
              <a:rPr lang="zh-CN" altLang="en-US" dirty="0"/>
              <a:t>和</a:t>
            </a:r>
            <a:r>
              <a:rPr lang="en-US" altLang="zh-CN" dirty="0"/>
              <a:t>RNN</a:t>
            </a:r>
            <a:r>
              <a:rPr lang="zh-CN" altLang="en-US" dirty="0"/>
              <a:t>，或二者的结合</a:t>
            </a:r>
          </a:p>
          <a:p>
            <a:pPr lvl="1"/>
            <a:r>
              <a:rPr lang="zh-CN" altLang="en-US" dirty="0"/>
              <a:t>无缝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切换</a:t>
            </a:r>
          </a:p>
          <a:p>
            <a:r>
              <a:rPr lang="en-US" altLang="zh-CN" dirty="0" err="1"/>
              <a:t>Keras</a:t>
            </a:r>
            <a:r>
              <a:rPr lang="zh-CN" altLang="en-US" dirty="0"/>
              <a:t>适用的</a:t>
            </a:r>
            <a:r>
              <a:rPr lang="en-US" altLang="zh-CN" dirty="0"/>
              <a:t>Python</a:t>
            </a:r>
            <a:r>
              <a:rPr lang="zh-CN" altLang="en-US" dirty="0"/>
              <a:t>版本是：</a:t>
            </a:r>
            <a:r>
              <a:rPr lang="en-US" altLang="zh-CN" dirty="0"/>
              <a:t>Python 2.7-3.6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1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Tensorflow</a:t>
            </a:r>
            <a:r>
              <a:rPr lang="en-US" altLang="zh-CN" b="1" dirty="0"/>
              <a:t> </a:t>
            </a:r>
            <a:r>
              <a:rPr lang="en-US" altLang="zh-CN" b="1" dirty="0" smtClean="0"/>
              <a:t>Serving  </a:t>
            </a:r>
            <a:r>
              <a:rPr lang="zh-CN" altLang="en-US" b="1" dirty="0" smtClean="0"/>
              <a:t>简介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en-US" altLang="zh-CN" dirty="0"/>
              <a:t> Serving</a:t>
            </a:r>
            <a:r>
              <a:rPr lang="zh-CN" altLang="en-US" dirty="0"/>
              <a:t>是适用于生产环境的机器学习模型的灵活，高性能服务系统。</a:t>
            </a:r>
            <a:r>
              <a:rPr lang="en-US" altLang="zh-CN" dirty="0" err="1"/>
              <a:t>TensorFlow</a:t>
            </a:r>
            <a:r>
              <a:rPr lang="en-US" altLang="zh-CN" dirty="0"/>
              <a:t> Serving</a:t>
            </a:r>
            <a:r>
              <a:rPr lang="zh-CN" altLang="en-US" dirty="0"/>
              <a:t>可以轻松部署新的算法和实验，同时保持相同的服务器架构和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  <a:r>
              <a:rPr lang="en-US" altLang="zh-CN" dirty="0" err="1"/>
              <a:t>TensorFlow</a:t>
            </a:r>
            <a:r>
              <a:rPr lang="en-US" altLang="zh-CN" dirty="0"/>
              <a:t> Serving</a:t>
            </a:r>
            <a:r>
              <a:rPr lang="zh-CN" altLang="en-US" dirty="0"/>
              <a:t>提供与</a:t>
            </a:r>
            <a:r>
              <a:rPr lang="en-US" altLang="zh-CN" dirty="0" err="1"/>
              <a:t>TensorFlow</a:t>
            </a:r>
            <a:r>
              <a:rPr lang="zh-CN" altLang="en-US" dirty="0"/>
              <a:t>模型的即时可用的集成，但可以轻松扩展以服务于其他类型的模型和数据。 </a:t>
            </a:r>
            <a:endParaRPr lang="en-US" altLang="zh-CN" dirty="0" smtClean="0"/>
          </a:p>
          <a:p>
            <a:r>
              <a:rPr lang="zh-CN" altLang="en-US" dirty="0"/>
              <a:t> 开发者在前端通过</a:t>
            </a:r>
            <a:r>
              <a:rPr lang="en-US" altLang="zh-CN" dirty="0" err="1"/>
              <a:t>grpc</a:t>
            </a:r>
            <a:r>
              <a:rPr lang="zh-CN" altLang="en-US" dirty="0"/>
              <a:t>与</a:t>
            </a:r>
            <a:r>
              <a:rPr lang="en-US" altLang="zh-CN" dirty="0" err="1"/>
              <a:t>TensorFlow</a:t>
            </a:r>
            <a:r>
              <a:rPr lang="en-US" altLang="zh-CN" dirty="0"/>
              <a:t> Serving</a:t>
            </a:r>
            <a:r>
              <a:rPr lang="zh-CN" altLang="en-US" dirty="0"/>
              <a:t>进行通信，</a:t>
            </a:r>
            <a:r>
              <a:rPr lang="en-US" altLang="zh-CN" dirty="0" err="1"/>
              <a:t>grpc</a:t>
            </a:r>
            <a:r>
              <a:rPr lang="zh-CN" altLang="en-US" dirty="0"/>
              <a:t>是一个高性能，</a:t>
            </a:r>
            <a:r>
              <a:rPr lang="en-US" altLang="zh-CN" dirty="0"/>
              <a:t>google</a:t>
            </a:r>
            <a:r>
              <a:rPr lang="zh-CN" altLang="en-US" dirty="0"/>
              <a:t>开源的</a:t>
            </a:r>
            <a:r>
              <a:rPr lang="en-US" altLang="zh-CN" dirty="0"/>
              <a:t>RPC</a:t>
            </a:r>
            <a:r>
              <a:rPr lang="zh-CN" altLang="en-US" dirty="0"/>
              <a:t>框架。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13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en-US" altLang="zh-CN" dirty="0" smtClean="0"/>
              <a:t> Serving 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先决条件：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en-US" altLang="zh-CN" dirty="0" err="1" smtClean="0"/>
              <a:t>Bazel</a:t>
            </a:r>
            <a:r>
              <a:rPr lang="zh-CN" altLang="en-US" dirty="0"/>
              <a:t> </a:t>
            </a:r>
            <a:r>
              <a:rPr lang="en-US" altLang="zh-CN" dirty="0" smtClean="0"/>
              <a:t>0.5.4+</a:t>
            </a:r>
            <a:r>
              <a:rPr lang="zh-CN" altLang="en-US" dirty="0" smtClean="0"/>
              <a:t>（</a:t>
            </a:r>
            <a:r>
              <a:rPr lang="zh-CN" altLang="en-US" dirty="0"/>
              <a:t>仅在编译源代码时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Download bazel-0.5.4-installer-linux-x86_64.sh</a:t>
            </a:r>
          </a:p>
          <a:p>
            <a:pPr lvl="2"/>
            <a:r>
              <a:rPr lang="en-US" altLang="zh-CN" dirty="0"/>
              <a:t>$&gt; </a:t>
            </a:r>
            <a:r>
              <a:rPr lang="en-US" altLang="zh-CN" dirty="0" err="1" smtClean="0">
                <a:solidFill>
                  <a:srgbClr val="FF0000"/>
                </a:solidFill>
              </a:rPr>
              <a:t>chmod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+x bazel-0.5.4-installer-linux-x86_64.sh</a:t>
            </a:r>
          </a:p>
          <a:p>
            <a:pPr lvl="2"/>
            <a:r>
              <a:rPr lang="en-US" altLang="zh-CN" dirty="0"/>
              <a:t>$&gt;</a:t>
            </a:r>
            <a:r>
              <a:rPr lang="en-US" altLang="zh-CN" dirty="0" smtClean="0">
                <a:solidFill>
                  <a:srgbClr val="FF0000"/>
                </a:solidFill>
              </a:rPr>
              <a:t>./</a:t>
            </a:r>
            <a:r>
              <a:rPr lang="en-US" altLang="zh-CN" dirty="0">
                <a:solidFill>
                  <a:srgbClr val="FF0000"/>
                </a:solidFill>
              </a:rPr>
              <a:t>bazel-0.5.4-installer-linux-x86_64.sh --user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2 GRPC – python</a:t>
            </a:r>
          </a:p>
          <a:p>
            <a:pPr lvl="2"/>
            <a:r>
              <a:rPr lang="en-US" altLang="zh-CN" dirty="0"/>
              <a:t>$&gt; </a:t>
            </a:r>
            <a:r>
              <a:rPr lang="en-US" altLang="zh-CN" dirty="0" err="1" smtClean="0">
                <a:solidFill>
                  <a:srgbClr val="FF0000"/>
                </a:solidFill>
              </a:rPr>
              <a:t>sudo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pip install </a:t>
            </a:r>
            <a:r>
              <a:rPr lang="en-US" altLang="zh-CN" dirty="0" err="1">
                <a:solidFill>
                  <a:srgbClr val="FF0000"/>
                </a:solidFill>
              </a:rPr>
              <a:t>grpcio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37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en-US" altLang="zh-CN" dirty="0" smtClean="0"/>
              <a:t> Serving 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先决条件：</a:t>
            </a:r>
            <a:endParaRPr lang="en-US" altLang="zh-CN" dirty="0" smtClean="0"/>
          </a:p>
          <a:p>
            <a:r>
              <a:rPr lang="en-US" altLang="zh-CN" dirty="0" smtClean="0"/>
              <a:t>3 Packages                                                   4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Serving Python API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					         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$&gt; </a:t>
            </a:r>
            <a:r>
              <a:rPr lang="en-US" altLang="zh-CN" sz="1800" dirty="0" smtClean="0">
                <a:solidFill>
                  <a:srgbClr val="FF0000"/>
                </a:solidFill>
              </a:rPr>
              <a:t>pip </a:t>
            </a:r>
            <a:r>
              <a:rPr lang="en-US" altLang="zh-CN" sz="1800" dirty="0">
                <a:solidFill>
                  <a:srgbClr val="FF0000"/>
                </a:solidFill>
              </a:rPr>
              <a:t>install </a:t>
            </a:r>
            <a:r>
              <a:rPr lang="en-US" altLang="zh-CN" sz="1800" dirty="0" err="1">
                <a:solidFill>
                  <a:srgbClr val="FF0000"/>
                </a:solidFill>
              </a:rPr>
              <a:t>tensorflow</a:t>
            </a:r>
            <a:r>
              <a:rPr lang="en-US" altLang="zh-CN" sz="1800" dirty="0">
                <a:solidFill>
                  <a:srgbClr val="FF0000"/>
                </a:solidFill>
              </a:rPr>
              <a:t>-serving-</a:t>
            </a:r>
            <a:r>
              <a:rPr lang="en-US" altLang="zh-CN" sz="1800" dirty="0" err="1">
                <a:solidFill>
                  <a:srgbClr val="FF0000"/>
                </a:solidFill>
              </a:rPr>
              <a:t>api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3079653"/>
            <a:ext cx="3612016" cy="289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1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en-US" altLang="zh-CN" dirty="0"/>
              <a:t> Serving </a:t>
            </a:r>
            <a:r>
              <a:rPr lang="zh-CN" altLang="en-US" dirty="0"/>
              <a:t>安装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方式</a:t>
            </a:r>
            <a:r>
              <a:rPr lang="zh-CN" altLang="en-US" dirty="0"/>
              <a:t>一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：使用</a:t>
            </a:r>
            <a:r>
              <a:rPr lang="en-US" altLang="zh-CN" dirty="0"/>
              <a:t>apt-get</a:t>
            </a:r>
            <a:r>
              <a:rPr lang="zh-CN" altLang="en-US" dirty="0"/>
              <a:t>进行</a:t>
            </a:r>
            <a:r>
              <a:rPr lang="zh-CN" altLang="en-US" dirty="0" smtClean="0"/>
              <a:t>安装（这个最方便，但是好像要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才行）</a:t>
            </a:r>
            <a:endParaRPr lang="en-US" altLang="zh-CN" dirty="0" smtClean="0"/>
          </a:p>
          <a:p>
            <a:r>
              <a:rPr lang="en-US" altLang="zh-CN" dirty="0"/>
              <a:t>1,</a:t>
            </a:r>
            <a:r>
              <a:rPr lang="zh-CN" altLang="en-US" dirty="0"/>
              <a:t>添加</a:t>
            </a:r>
            <a:r>
              <a:rPr lang="en-US" altLang="zh-CN" dirty="0" err="1"/>
              <a:t>TensorFlow</a:t>
            </a:r>
            <a:r>
              <a:rPr lang="zh-CN" altLang="en-US" dirty="0"/>
              <a:t>服务分发</a:t>
            </a:r>
            <a:r>
              <a:rPr lang="en-US" altLang="zh-CN" dirty="0"/>
              <a:t>URI</a:t>
            </a:r>
            <a:r>
              <a:rPr lang="zh-CN" altLang="en-US" dirty="0"/>
              <a:t>作为包源（一次性设置）</a:t>
            </a:r>
          </a:p>
          <a:p>
            <a:pPr lvl="1"/>
            <a:r>
              <a:rPr lang="en-US" altLang="zh-CN" dirty="0"/>
              <a:t>$&gt; </a:t>
            </a:r>
            <a:r>
              <a:rPr lang="en-US" altLang="zh-CN" dirty="0" smtClean="0">
                <a:solidFill>
                  <a:srgbClr val="FF0000"/>
                </a:solidFill>
              </a:rPr>
              <a:t>echo </a:t>
            </a:r>
            <a:r>
              <a:rPr lang="en-US" altLang="zh-CN" dirty="0">
                <a:solidFill>
                  <a:srgbClr val="FF0000"/>
                </a:solidFill>
              </a:rPr>
              <a:t>"deb [arch=amd64] http://storage.googleapis.com/tensorflow-serving-apt stable </a:t>
            </a:r>
            <a:r>
              <a:rPr lang="en-US" altLang="zh-CN" dirty="0" err="1">
                <a:solidFill>
                  <a:srgbClr val="FF0000"/>
                </a:solidFill>
              </a:rPr>
              <a:t>tensorflow</a:t>
            </a:r>
            <a:r>
              <a:rPr lang="en-US" altLang="zh-CN" dirty="0">
                <a:solidFill>
                  <a:srgbClr val="FF0000"/>
                </a:solidFill>
              </a:rPr>
              <a:t>-model-server </a:t>
            </a:r>
            <a:r>
              <a:rPr lang="en-US" altLang="zh-CN" dirty="0" err="1">
                <a:solidFill>
                  <a:srgbClr val="FF0000"/>
                </a:solidFill>
              </a:rPr>
              <a:t>tensorflow</a:t>
            </a:r>
            <a:r>
              <a:rPr lang="en-US" altLang="zh-CN" dirty="0">
                <a:solidFill>
                  <a:srgbClr val="FF0000"/>
                </a:solidFill>
              </a:rPr>
              <a:t>-model-server-universal" | </a:t>
            </a:r>
            <a:r>
              <a:rPr lang="en-US" altLang="zh-CN" dirty="0" err="1">
                <a:solidFill>
                  <a:srgbClr val="FF0000"/>
                </a:solidFill>
              </a:rPr>
              <a:t>sudo</a:t>
            </a:r>
            <a:r>
              <a:rPr lang="en-US" altLang="zh-CN" dirty="0">
                <a:solidFill>
                  <a:srgbClr val="FF0000"/>
                </a:solidFill>
              </a:rPr>
              <a:t> tee /</a:t>
            </a:r>
            <a:r>
              <a:rPr lang="en-US" altLang="zh-CN" dirty="0" err="1">
                <a:solidFill>
                  <a:srgbClr val="FF0000"/>
                </a:solidFill>
              </a:rPr>
              <a:t>etc</a:t>
            </a:r>
            <a:r>
              <a:rPr lang="en-US" altLang="zh-CN" dirty="0">
                <a:solidFill>
                  <a:srgbClr val="FF0000"/>
                </a:solidFill>
              </a:rPr>
              <a:t>/apt/</a:t>
            </a:r>
            <a:r>
              <a:rPr lang="en-US" altLang="zh-CN" dirty="0" err="1">
                <a:solidFill>
                  <a:srgbClr val="FF0000"/>
                </a:solidFill>
              </a:rPr>
              <a:t>sources.list.d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tensorflow-serving.list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$&gt; </a:t>
            </a:r>
            <a:r>
              <a:rPr lang="en-US" altLang="zh-CN" dirty="0" smtClean="0">
                <a:solidFill>
                  <a:srgbClr val="FF0000"/>
                </a:solidFill>
              </a:rPr>
              <a:t>curl </a:t>
            </a:r>
            <a:r>
              <a:rPr lang="en-US" altLang="zh-CN" dirty="0">
                <a:solidFill>
                  <a:srgbClr val="FF0000"/>
                </a:solidFill>
              </a:rPr>
              <a:t>https://storage.googleapis.com/tensorflow-serving-apt/tensorflow-serving.release.pub.gpg | </a:t>
            </a:r>
            <a:r>
              <a:rPr lang="en-US" altLang="zh-CN" dirty="0" err="1">
                <a:solidFill>
                  <a:srgbClr val="FF0000"/>
                </a:solidFill>
              </a:rPr>
              <a:t>sudo</a:t>
            </a:r>
            <a:r>
              <a:rPr lang="en-US" altLang="zh-CN" dirty="0">
                <a:solidFill>
                  <a:srgbClr val="FF0000"/>
                </a:solidFill>
              </a:rPr>
              <a:t> apt-key add </a:t>
            </a:r>
            <a:r>
              <a:rPr lang="en-US" altLang="zh-CN" dirty="0" smtClean="0">
                <a:solidFill>
                  <a:srgbClr val="FF0000"/>
                </a:solidFill>
              </a:rPr>
              <a:t>–</a:t>
            </a:r>
          </a:p>
          <a:p>
            <a:r>
              <a:rPr lang="en-US" altLang="zh-CN" dirty="0" smtClean="0"/>
              <a:t>2,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r>
              <a:rPr lang="en-US" altLang="zh-CN" dirty="0" err="1"/>
              <a:t>ModelServer</a:t>
            </a:r>
            <a:endParaRPr lang="en-US" altLang="zh-CN" dirty="0"/>
          </a:p>
          <a:p>
            <a:pPr lvl="1"/>
            <a:r>
              <a:rPr lang="en-US" altLang="zh-CN" dirty="0"/>
              <a:t>$&gt; </a:t>
            </a:r>
            <a:r>
              <a:rPr lang="en-US" altLang="zh-CN" dirty="0" err="1" smtClean="0">
                <a:solidFill>
                  <a:srgbClr val="FF0000"/>
                </a:solidFill>
              </a:rPr>
              <a:t>sudo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apt-get update &amp;&amp; </a:t>
            </a:r>
            <a:r>
              <a:rPr lang="en-US" altLang="zh-CN" dirty="0" err="1">
                <a:solidFill>
                  <a:srgbClr val="FF0000"/>
                </a:solidFill>
              </a:rPr>
              <a:t>sudo</a:t>
            </a:r>
            <a:r>
              <a:rPr lang="en-US" altLang="zh-CN" dirty="0">
                <a:solidFill>
                  <a:srgbClr val="FF0000"/>
                </a:solidFill>
              </a:rPr>
              <a:t> apt-get install </a:t>
            </a:r>
            <a:r>
              <a:rPr lang="en-US" altLang="zh-CN" dirty="0" err="1">
                <a:solidFill>
                  <a:srgbClr val="FF0000"/>
                </a:solidFill>
              </a:rPr>
              <a:t>tensorflow</a:t>
            </a:r>
            <a:r>
              <a:rPr lang="en-US" altLang="zh-CN" dirty="0">
                <a:solidFill>
                  <a:srgbClr val="FF0000"/>
                </a:solidFill>
              </a:rPr>
              <a:t>-model-server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2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en-US" altLang="zh-CN" dirty="0"/>
              <a:t> Serving </a:t>
            </a:r>
            <a:r>
              <a:rPr lang="zh-CN" altLang="en-US" dirty="0"/>
              <a:t>安装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sz="2500" dirty="0" smtClean="0"/>
              <a:t>方式二：从源代码安装</a:t>
            </a:r>
            <a:endParaRPr lang="en-US" altLang="zh-CN" sz="2500" dirty="0" smtClean="0"/>
          </a:p>
          <a:p>
            <a:r>
              <a:rPr lang="en-US" altLang="zh-CN" sz="2500" dirty="0" smtClean="0"/>
              <a:t>1 clone</a:t>
            </a:r>
            <a:r>
              <a:rPr lang="zh-CN" altLang="en-US" sz="2500" dirty="0" smtClean="0"/>
              <a:t>代码</a:t>
            </a:r>
            <a:endParaRPr lang="en-US" altLang="zh-CN" sz="2500" dirty="0" smtClean="0"/>
          </a:p>
          <a:p>
            <a:pPr lvl="1"/>
            <a:r>
              <a:rPr lang="en-US" altLang="zh-CN" sz="2000" dirty="0"/>
              <a:t>$&gt;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clone --</a:t>
            </a:r>
            <a:r>
              <a:rPr lang="en-US" altLang="zh-CN" sz="2000" dirty="0" err="1"/>
              <a:t>recurse</a:t>
            </a:r>
            <a:r>
              <a:rPr lang="en-US" altLang="zh-CN" sz="2000" dirty="0"/>
              <a:t>-submodules https://github.com/tensorflow/serving</a:t>
            </a:r>
          </a:p>
          <a:p>
            <a:r>
              <a:rPr lang="en-US" altLang="zh-CN" sz="2500" dirty="0"/>
              <a:t>cd </a:t>
            </a:r>
            <a:r>
              <a:rPr lang="en-US" altLang="zh-CN" sz="2500" dirty="0" smtClean="0"/>
              <a:t>serving</a:t>
            </a:r>
          </a:p>
          <a:p>
            <a:r>
              <a:rPr lang="en-US" altLang="zh-CN" sz="2500" dirty="0" smtClean="0"/>
              <a:t>2 </a:t>
            </a:r>
            <a:r>
              <a:rPr lang="zh-CN" altLang="en-US" sz="2500" dirty="0" smtClean="0"/>
              <a:t>安装准备</a:t>
            </a:r>
            <a:endParaRPr lang="en-US" altLang="zh-CN" sz="2500" dirty="0" smtClean="0"/>
          </a:p>
          <a:p>
            <a:pPr lvl="1"/>
            <a:r>
              <a:rPr lang="en-US" altLang="zh-CN" sz="2000" dirty="0"/>
              <a:t>$&gt; </a:t>
            </a:r>
            <a:r>
              <a:rPr lang="en-US" altLang="zh-CN" sz="2000" dirty="0" smtClean="0"/>
              <a:t>cd </a:t>
            </a:r>
            <a:r>
              <a:rPr lang="en-US" altLang="zh-CN" sz="2000" dirty="0" err="1"/>
              <a:t>tensorflow</a:t>
            </a:r>
            <a:endParaRPr lang="en-US" altLang="zh-CN" sz="2000" dirty="0"/>
          </a:p>
          <a:p>
            <a:pPr lvl="1"/>
            <a:r>
              <a:rPr lang="en-US" altLang="zh-CN" sz="2000" dirty="0"/>
              <a:t>$&gt;</a:t>
            </a:r>
            <a:r>
              <a:rPr lang="en-US" altLang="zh-CN" sz="2000" dirty="0" smtClean="0"/>
              <a:t>./</a:t>
            </a:r>
            <a:r>
              <a:rPr lang="en-US" altLang="zh-CN" sz="2000" dirty="0"/>
              <a:t>configure</a:t>
            </a:r>
          </a:p>
          <a:p>
            <a:pPr lvl="1"/>
            <a:r>
              <a:rPr lang="en-US" altLang="zh-CN" sz="2000" dirty="0"/>
              <a:t>$&gt; </a:t>
            </a:r>
            <a:r>
              <a:rPr lang="en-US" altLang="zh-CN" sz="2000" dirty="0" smtClean="0"/>
              <a:t>cd ..</a:t>
            </a:r>
          </a:p>
          <a:p>
            <a:r>
              <a:rPr lang="en-US" altLang="zh-CN" sz="2500" dirty="0" smtClean="0"/>
              <a:t>3 </a:t>
            </a:r>
            <a:r>
              <a:rPr lang="zh-CN" altLang="en-US" sz="2500" dirty="0" smtClean="0"/>
              <a:t>编译源代码</a:t>
            </a:r>
            <a:endParaRPr lang="en-US" altLang="zh-CN" sz="2500" dirty="0" smtClean="0"/>
          </a:p>
          <a:p>
            <a:pPr lvl="1"/>
            <a:r>
              <a:rPr lang="en-US" altLang="zh-CN" sz="2000" dirty="0"/>
              <a:t>$&gt; </a:t>
            </a:r>
            <a:r>
              <a:rPr lang="en-US" altLang="zh-CN" sz="2000" dirty="0" err="1" smtClean="0"/>
              <a:t>bazel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chemeClr val="accent5"/>
                </a:solidFill>
              </a:rPr>
              <a:t>build -c opt --</a:t>
            </a:r>
            <a:r>
              <a:rPr lang="en-US" altLang="zh-CN" sz="2000" dirty="0" err="1">
                <a:solidFill>
                  <a:schemeClr val="accent5"/>
                </a:solidFill>
              </a:rPr>
              <a:t>copt</a:t>
            </a:r>
            <a:r>
              <a:rPr lang="en-US" altLang="zh-CN" sz="2000" dirty="0">
                <a:solidFill>
                  <a:schemeClr val="accent5"/>
                </a:solidFill>
              </a:rPr>
              <a:t>=-msse4.1 --</a:t>
            </a:r>
            <a:r>
              <a:rPr lang="en-US" altLang="zh-CN" sz="2000" dirty="0" err="1">
                <a:solidFill>
                  <a:schemeClr val="accent5"/>
                </a:solidFill>
              </a:rPr>
              <a:t>copt</a:t>
            </a:r>
            <a:r>
              <a:rPr lang="en-US" altLang="zh-CN" sz="2000" dirty="0">
                <a:solidFill>
                  <a:schemeClr val="accent5"/>
                </a:solidFill>
              </a:rPr>
              <a:t>=-msse4.2 --</a:t>
            </a:r>
            <a:r>
              <a:rPr lang="en-US" altLang="zh-CN" sz="2000" dirty="0" err="1">
                <a:solidFill>
                  <a:schemeClr val="accent5"/>
                </a:solidFill>
              </a:rPr>
              <a:t>copt</a:t>
            </a:r>
            <a:r>
              <a:rPr lang="en-US" altLang="zh-CN" sz="2000" dirty="0">
                <a:solidFill>
                  <a:schemeClr val="accent5"/>
                </a:solidFill>
              </a:rPr>
              <a:t>=-</a:t>
            </a:r>
            <a:r>
              <a:rPr lang="en-US" altLang="zh-CN" sz="2000" dirty="0" err="1">
                <a:solidFill>
                  <a:schemeClr val="accent5"/>
                </a:solidFill>
              </a:rPr>
              <a:t>mavx</a:t>
            </a:r>
            <a:r>
              <a:rPr lang="en-US" altLang="zh-CN" sz="2000" dirty="0">
                <a:solidFill>
                  <a:schemeClr val="accent5"/>
                </a:solidFill>
              </a:rPr>
              <a:t> --</a:t>
            </a:r>
            <a:r>
              <a:rPr lang="en-US" altLang="zh-CN" sz="2000" dirty="0" err="1">
                <a:solidFill>
                  <a:schemeClr val="accent5"/>
                </a:solidFill>
              </a:rPr>
              <a:t>copt</a:t>
            </a:r>
            <a:r>
              <a:rPr lang="en-US" altLang="zh-CN" sz="2000" dirty="0">
                <a:solidFill>
                  <a:schemeClr val="accent5"/>
                </a:solidFill>
              </a:rPr>
              <a:t>=-mavx2 --</a:t>
            </a:r>
            <a:r>
              <a:rPr lang="en-US" altLang="zh-CN" sz="2000" dirty="0" err="1">
                <a:solidFill>
                  <a:schemeClr val="accent5"/>
                </a:solidFill>
              </a:rPr>
              <a:t>copt</a:t>
            </a:r>
            <a:r>
              <a:rPr lang="en-US" altLang="zh-CN" sz="2000" dirty="0">
                <a:solidFill>
                  <a:schemeClr val="accent5"/>
                </a:solidFill>
              </a:rPr>
              <a:t>=-</a:t>
            </a:r>
            <a:r>
              <a:rPr lang="en-US" altLang="zh-CN" sz="2000" dirty="0" err="1">
                <a:solidFill>
                  <a:schemeClr val="accent5"/>
                </a:solidFill>
              </a:rPr>
              <a:t>mfma</a:t>
            </a:r>
            <a:r>
              <a:rPr lang="en-US" altLang="zh-CN" sz="2000" dirty="0">
                <a:solidFill>
                  <a:schemeClr val="accent5"/>
                </a:solidFill>
              </a:rPr>
              <a:t> --</a:t>
            </a:r>
            <a:r>
              <a:rPr lang="en-US" altLang="zh-CN" sz="2000" dirty="0" err="1">
                <a:solidFill>
                  <a:schemeClr val="accent5"/>
                </a:solidFill>
              </a:rPr>
              <a:t>copt</a:t>
            </a:r>
            <a:r>
              <a:rPr lang="en-US" altLang="zh-CN" sz="2000" dirty="0">
                <a:solidFill>
                  <a:schemeClr val="accent5"/>
                </a:solidFill>
              </a:rPr>
              <a:t>=-O3 </a:t>
            </a:r>
            <a:r>
              <a:rPr lang="en-US" altLang="zh-CN" sz="2000" dirty="0" err="1"/>
              <a:t>tensorflow_serving</a:t>
            </a:r>
            <a:r>
              <a:rPr lang="en-US" altLang="zh-CN" sz="2000" dirty="0" smtClean="0"/>
              <a:t>/...</a:t>
            </a:r>
          </a:p>
          <a:p>
            <a:pPr lvl="1"/>
            <a:r>
              <a:rPr lang="en-US" altLang="zh-CN" sz="2000" dirty="0"/>
              <a:t>$&gt; </a:t>
            </a:r>
            <a:r>
              <a:rPr lang="en-US" altLang="zh-CN" sz="2000" dirty="0" err="1" smtClean="0"/>
              <a:t>bazel</a:t>
            </a:r>
            <a:r>
              <a:rPr lang="en-US" altLang="zh-CN" sz="2000" dirty="0" smtClean="0"/>
              <a:t>-bin/</a:t>
            </a:r>
            <a:r>
              <a:rPr lang="en-US" altLang="zh-CN" sz="2000" dirty="0" err="1" smtClean="0"/>
              <a:t>tensorflow_serving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model_servers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tensorflow_model_server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92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部署模型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假设模型已经通过</a:t>
            </a:r>
            <a:r>
              <a:rPr lang="en-US" altLang="zh-CN" dirty="0" err="1" smtClean="0"/>
              <a:t>keras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tesnroflow</a:t>
            </a:r>
            <a:r>
              <a:rPr lang="zh-CN" altLang="en-US" dirty="0" smtClean="0"/>
              <a:t>导出到服务器上的某个目录下</a:t>
            </a:r>
            <a:endParaRPr lang="en-US" altLang="zh-CN" dirty="0" smtClean="0"/>
          </a:p>
          <a:p>
            <a:r>
              <a:rPr lang="zh-CN" altLang="en-US" dirty="0" smtClean="0"/>
              <a:t>部署方式一（需编译，慢）</a:t>
            </a:r>
            <a:endParaRPr lang="en-US" altLang="zh-CN" dirty="0" smtClean="0"/>
          </a:p>
          <a:p>
            <a:pPr lvl="1"/>
            <a:r>
              <a:rPr lang="en-US" altLang="zh-CN" dirty="0"/>
              <a:t>$&gt;</a:t>
            </a:r>
            <a:r>
              <a:rPr lang="en-US" altLang="zh-CN" dirty="0" err="1"/>
              <a:t>bazel</a:t>
            </a:r>
            <a:r>
              <a:rPr lang="en-US" altLang="zh-CN" dirty="0"/>
              <a:t> build -c opt //</a:t>
            </a:r>
            <a:r>
              <a:rPr lang="en-US" altLang="zh-CN" dirty="0" err="1"/>
              <a:t>tensorflow_serving</a:t>
            </a:r>
            <a:r>
              <a:rPr lang="en-US" altLang="zh-CN" dirty="0"/>
              <a:t>/</a:t>
            </a:r>
            <a:r>
              <a:rPr lang="en-US" altLang="zh-CN" dirty="0" err="1"/>
              <a:t>model_servers:tensorflow_model_server</a:t>
            </a:r>
            <a:endParaRPr lang="en-US" altLang="zh-CN" dirty="0"/>
          </a:p>
          <a:p>
            <a:pPr lvl="1"/>
            <a:r>
              <a:rPr lang="en-US" altLang="zh-CN" dirty="0"/>
              <a:t>$&gt;</a:t>
            </a:r>
            <a:r>
              <a:rPr lang="en-US" altLang="zh-CN" dirty="0" err="1"/>
              <a:t>bazel</a:t>
            </a:r>
            <a:r>
              <a:rPr lang="en-US" altLang="zh-CN" dirty="0"/>
              <a:t>-bin/</a:t>
            </a:r>
            <a:r>
              <a:rPr lang="en-US" altLang="zh-CN" dirty="0" err="1"/>
              <a:t>tensorflow_serving</a:t>
            </a:r>
            <a:r>
              <a:rPr lang="en-US" altLang="zh-CN" dirty="0"/>
              <a:t>/</a:t>
            </a:r>
            <a:r>
              <a:rPr lang="en-US" altLang="zh-CN" dirty="0" err="1"/>
              <a:t>model_servers</a:t>
            </a:r>
            <a:r>
              <a:rPr lang="en-US" altLang="zh-CN" dirty="0"/>
              <a:t>/</a:t>
            </a:r>
            <a:r>
              <a:rPr lang="en-US" altLang="zh-CN" dirty="0" err="1"/>
              <a:t>tensorflow_model_server</a:t>
            </a:r>
            <a:r>
              <a:rPr lang="en-US" altLang="zh-CN" dirty="0"/>
              <a:t> --port=</a:t>
            </a:r>
            <a:r>
              <a:rPr lang="en-US" altLang="zh-CN" dirty="0">
                <a:solidFill>
                  <a:schemeClr val="accent5"/>
                </a:solidFill>
              </a:rPr>
              <a:t>9000</a:t>
            </a:r>
            <a:r>
              <a:rPr lang="en-US" altLang="zh-CN" dirty="0"/>
              <a:t> --</a:t>
            </a:r>
            <a:r>
              <a:rPr lang="en-US" altLang="zh-CN" dirty="0" err="1"/>
              <a:t>model_name</a:t>
            </a:r>
            <a:r>
              <a:rPr lang="en-US" altLang="zh-CN" dirty="0"/>
              <a:t>=</a:t>
            </a:r>
            <a:r>
              <a:rPr lang="en-US" altLang="zh-CN" dirty="0" err="1">
                <a:solidFill>
                  <a:schemeClr val="accent5"/>
                </a:solidFill>
              </a:rPr>
              <a:t>mnist</a:t>
            </a:r>
            <a:r>
              <a:rPr lang="en-US" altLang="zh-CN" dirty="0"/>
              <a:t> --</a:t>
            </a:r>
            <a:r>
              <a:rPr lang="en-US" altLang="zh-CN" dirty="0" err="1"/>
              <a:t>model_base_path</a:t>
            </a:r>
            <a:r>
              <a:rPr lang="en-US" altLang="zh-CN" dirty="0" smtClean="0"/>
              <a:t>= </a:t>
            </a:r>
            <a:r>
              <a:rPr lang="en-US" altLang="zh-CN" dirty="0" smtClean="0">
                <a:solidFill>
                  <a:schemeClr val="accent5"/>
                </a:solidFill>
              </a:rPr>
              <a:t>/</a:t>
            </a:r>
            <a:r>
              <a:rPr lang="en-US" altLang="zh-CN" dirty="0" err="1">
                <a:solidFill>
                  <a:schemeClr val="accent5"/>
                </a:solidFill>
              </a:rPr>
              <a:t>tmp</a:t>
            </a:r>
            <a:r>
              <a:rPr lang="en-US" altLang="zh-CN" dirty="0">
                <a:solidFill>
                  <a:schemeClr val="accent5"/>
                </a:solidFill>
              </a:rPr>
              <a:t>/</a:t>
            </a:r>
            <a:r>
              <a:rPr lang="en-US" altLang="zh-CN" dirty="0" err="1">
                <a:solidFill>
                  <a:schemeClr val="accent5"/>
                </a:solidFill>
              </a:rPr>
              <a:t>mnist_model</a:t>
            </a:r>
            <a:r>
              <a:rPr lang="en-US" altLang="zh-CN" dirty="0" smtClean="0">
                <a:solidFill>
                  <a:schemeClr val="accent5"/>
                </a:solidFill>
              </a:rPr>
              <a:t>/</a:t>
            </a:r>
          </a:p>
          <a:p>
            <a:r>
              <a:rPr lang="zh-CN" altLang="en-US" dirty="0"/>
              <a:t>部署</a:t>
            </a:r>
            <a:r>
              <a:rPr lang="zh-CN" altLang="en-US" dirty="0" smtClean="0"/>
              <a:t>方式二（如果之前用</a:t>
            </a:r>
            <a:r>
              <a:rPr lang="en-US" altLang="zh-CN" dirty="0" smtClean="0"/>
              <a:t>apt</a:t>
            </a:r>
            <a:r>
              <a:rPr lang="zh-CN" altLang="en-US" dirty="0" smtClean="0"/>
              <a:t>安装的话）</a:t>
            </a:r>
            <a:endParaRPr lang="en-US" altLang="zh-CN" dirty="0" smtClean="0"/>
          </a:p>
          <a:p>
            <a:pPr lvl="1"/>
            <a:r>
              <a:rPr lang="en-US" altLang="zh-CN" dirty="0"/>
              <a:t>$&gt; </a:t>
            </a:r>
            <a:r>
              <a:rPr lang="en-US" altLang="zh-CN" dirty="0" err="1" smtClean="0"/>
              <a:t>tensorflow_model_server</a:t>
            </a:r>
            <a:r>
              <a:rPr lang="en-US" altLang="zh-CN" dirty="0" smtClean="0"/>
              <a:t> </a:t>
            </a:r>
            <a:r>
              <a:rPr lang="en-US" altLang="zh-CN" dirty="0"/>
              <a:t>--port=</a:t>
            </a:r>
            <a:r>
              <a:rPr lang="en-US" altLang="zh-CN" dirty="0">
                <a:solidFill>
                  <a:schemeClr val="accent5"/>
                </a:solidFill>
              </a:rPr>
              <a:t>9000</a:t>
            </a:r>
            <a:r>
              <a:rPr lang="en-US" altLang="zh-CN" dirty="0"/>
              <a:t> --</a:t>
            </a:r>
            <a:r>
              <a:rPr lang="en-US" altLang="zh-CN" dirty="0" err="1"/>
              <a:t>model_name</a:t>
            </a:r>
            <a:r>
              <a:rPr lang="en-US" altLang="zh-CN" dirty="0"/>
              <a:t>=</a:t>
            </a:r>
            <a:r>
              <a:rPr lang="en-US" altLang="zh-CN" dirty="0" err="1">
                <a:solidFill>
                  <a:schemeClr val="accent5"/>
                </a:solidFill>
              </a:rPr>
              <a:t>mnist</a:t>
            </a: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dirty="0"/>
              <a:t>--</a:t>
            </a:r>
            <a:r>
              <a:rPr lang="en-US" altLang="zh-CN" dirty="0" err="1"/>
              <a:t>model_base_path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chemeClr val="accent5"/>
                </a:solidFill>
              </a:rPr>
              <a:t> /</a:t>
            </a:r>
            <a:r>
              <a:rPr lang="en-US" altLang="zh-CN" dirty="0" err="1">
                <a:solidFill>
                  <a:schemeClr val="accent5"/>
                </a:solidFill>
              </a:rPr>
              <a:t>tmp</a:t>
            </a:r>
            <a:r>
              <a:rPr lang="en-US" altLang="zh-CN" dirty="0">
                <a:solidFill>
                  <a:schemeClr val="accent5"/>
                </a:solidFill>
              </a:rPr>
              <a:t>/</a:t>
            </a:r>
            <a:r>
              <a:rPr lang="en-US" altLang="zh-CN" dirty="0" err="1">
                <a:solidFill>
                  <a:schemeClr val="accent5"/>
                </a:solidFill>
              </a:rPr>
              <a:t>mnist_model</a:t>
            </a:r>
            <a:r>
              <a:rPr lang="en-US" altLang="zh-CN" dirty="0">
                <a:solidFill>
                  <a:schemeClr val="accent5"/>
                </a:solidFill>
              </a:rPr>
              <a:t>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74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Keras</a:t>
            </a:r>
            <a:r>
              <a:rPr lang="zh-CN" altLang="en-US" dirty="0"/>
              <a:t>构建</a:t>
            </a:r>
            <a:r>
              <a:rPr lang="zh-CN" altLang="en-US" dirty="0" smtClean="0"/>
              <a:t>模型并导出成正确的格式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见代码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5151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49</TotalTime>
  <Words>449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Century Gothic</vt:lpstr>
      <vt:lpstr>Gallery</vt:lpstr>
      <vt:lpstr>Keras+TensorFlow Serving</vt:lpstr>
      <vt:lpstr>Keras:基于Python的深度学习库  </vt:lpstr>
      <vt:lpstr>Tensorflow Serving  简介</vt:lpstr>
      <vt:lpstr>TensorFlow Serving 安装</vt:lpstr>
      <vt:lpstr>TensorFlow Serving 安装</vt:lpstr>
      <vt:lpstr>TensorFlow Serving 安装</vt:lpstr>
      <vt:lpstr>TensorFlow Serving 安装</vt:lpstr>
      <vt:lpstr>部署模型</vt:lpstr>
      <vt:lpstr>Keras构建模型并导出成正确的格式</vt:lpstr>
    </vt:vector>
  </TitlesOfParts>
  <Company>eBay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Keras+TensorFlow Serving</dc:title>
  <dc:creator>Xie, Enze</dc:creator>
  <cp:lastModifiedBy>Xie, Enze</cp:lastModifiedBy>
  <cp:revision>34</cp:revision>
  <dcterms:created xsi:type="dcterms:W3CDTF">2017-12-06T05:36:06Z</dcterms:created>
  <dcterms:modified xsi:type="dcterms:W3CDTF">2017-12-06T06:25:51Z</dcterms:modified>
</cp:coreProperties>
</file>