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09k7d4rrQdSWova27r23nC0wq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7f9739904_0_260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77f9739904_0_260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77f9739904_0_26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77f9739904_0_26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77f9739904_0_26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77f9739904_0_2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77f9739904_0_260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377f9739904_0_260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377f9739904_0_2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7f9739904_0_356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77f9739904_0_35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7f9739904_0_35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77f9739904_0_35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77f9739904_0_35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7f9739904_0_3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77f9739904_0_35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77f9739904_0_35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7f9739904_0_35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77f9739904_0_35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77f9739904_0_35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7f9739904_0_3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77f9739904_0_3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77f9739904_0_35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77f9739904_0_35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7f9739904_0_35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77f9739904_0_35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7f9739904_0_35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77f9739904_0_35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77f9739904_0_356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77f9739904_0_356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377f9739904_0_3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f9739904_0_3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7f9739904_0_3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77f9739904_0_3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377f9739904_0_3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77f9739904_0_3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77f9739904_0_3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77f9739904_0_270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77f9739904_0_27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77f9739904_0_27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77f9739904_0_27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77f9739904_0_27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77f9739904_0_27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77f9739904_0_27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77f9739904_0_27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77f9739904_0_27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77f9739904_0_27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77f9739904_0_27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7f9739904_0_27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77f9739904_0_27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77f9739904_0_27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77f9739904_0_27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77f9739904_0_27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77f9739904_0_27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77f9739904_0_27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77f9739904_0_27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77f9739904_0_270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377f9739904_0_2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77f9739904_0_29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77f9739904_0_29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7f9739904_0_29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77f9739904_0_29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377f9739904_0_292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377f9739904_0_2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77f9739904_0_29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77f9739904_0_29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77f9739904_0_29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77f9739904_0_29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377f9739904_0_299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77f9739904_0_299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377f9739904_0_2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77f9739904_0_30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77f9739904_0_30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77f9739904_0_30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77f9739904_0_30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377f9739904_0_30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77f9739904_0_313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77f9739904_0_3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77f9739904_0_3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77f9739904_0_313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377f9739904_0_313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377f9739904_0_3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77f9739904_0_320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77f9739904_0_3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77f9739904_0_3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77f9739904_0_3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77f9739904_0_3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77f9739904_0_3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77f9739904_0_3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77f9739904_0_3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77f9739904_0_3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77f9739904_0_3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77f9739904_0_3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77f9739904_0_3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77f9739904_0_3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77f9739904_0_3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77f9739904_0_3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77f9739904_0_3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77f9739904_0_3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7f9739904_0_3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77f9739904_0_3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77f9739904_0_320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377f9739904_0_3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7f9739904_0_34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77f9739904_0_3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7f9739904_0_3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7f9739904_0_342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377f9739904_0_342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377f9739904_0_342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77f9739904_0_3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7f9739904_0_35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77f9739904_0_35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7f9739904_0_35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7f9739904_0_35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377f9739904_0_3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7f9739904_0_2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77f9739904_0_2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77f9739904_0_2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title.png"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Teacher’s Guide (v2) — Lesson 01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822960" y="192024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Concise flow • Visual examples • Ready-to-teach pacing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content.png"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⏱️ Objectives &amp; Timing (20–25 min)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Students print text using print()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Students identify strings &amp; matching quotes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Students notice case sensitivity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120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Flow: Warm-up (3) • Mini-lesson (7) • Practice (10) • Debrief (3)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✍️ Mini-Demo Flow (5 steps)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731520" y="1463040"/>
            <a:ext cx="80467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print("Hello, world!") → run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Replace with your name → run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Single vs double quotes both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Quotes inside quotes: opposite quotes or escapes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Break it (Print/missing quote) → read the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4754880" y="3474720"/>
            <a:ext cx="4023360" cy="2011680"/>
          </a:xfrm>
          <a:prstGeom prst="rect">
            <a:avLst/>
          </a:prstGeom>
          <a:solidFill>
            <a:srgbClr val="F5F8F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640080" y="3474720"/>
            <a:ext cx="4023360" cy="2011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754880" y="1371600"/>
            <a:ext cx="4023360" cy="2011680"/>
          </a:xfrm>
          <a:prstGeom prst="rect">
            <a:avLst/>
          </a:prstGeom>
          <a:solidFill>
            <a:srgbClr val="F5F8F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40080" y="1371600"/>
            <a:ext cx="4023360" cy="2011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+ Expected Output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731520" y="1463040"/>
            <a:ext cx="38404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print("Hello, world!")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4846320" y="1463040"/>
            <a:ext cx="38404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731520" y="3566160"/>
            <a:ext cx="38404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print('I’m learning "Python" today!')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4846320" y="3566160"/>
            <a:ext cx="38404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I’m learning "Python" today!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content.png"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en-US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🐞 Common Errors → Quick Fixes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Print vs print → use lowercase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Mismatched quotes → pair them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1200"/>
              </a:spcAft>
              <a:buClr>
                <a:srgbClr val="E8F0F8"/>
              </a:buClr>
              <a:buSzPts val="2800"/>
              <a:buChar char="●"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Unbalanced parentheses → (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content.png"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CFU + Exit Ticket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731520" y="1463040"/>
            <a:ext cx="804672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Thumbs-up/side/down: print vs Print; quotes inside quotes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Exit: Write one line that prints your favorite snack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E8F0F8"/>
                </a:solidFill>
                <a:latin typeface="Arial"/>
                <a:ea typeface="Arial"/>
                <a:cs typeface="Arial"/>
                <a:sym typeface="Arial"/>
              </a:rPr>
              <a:t>Keep Colab routine visible: type → run → check output below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