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10"/>
  </p:notesMasterIdLst>
  <p:sldIdLst>
    <p:sldId id="329" r:id="rId2"/>
    <p:sldId id="431" r:id="rId3"/>
    <p:sldId id="432" r:id="rId4"/>
    <p:sldId id="433" r:id="rId5"/>
    <p:sldId id="434" r:id="rId6"/>
    <p:sldId id="435" r:id="rId7"/>
    <p:sldId id="436" r:id="rId8"/>
    <p:sldId id="437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A3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41" autoAdjust="0"/>
  </p:normalViewPr>
  <p:slideViewPr>
    <p:cSldViewPr>
      <p:cViewPr varScale="1">
        <p:scale>
          <a:sx n="96" d="100"/>
          <a:sy n="96" d="100"/>
        </p:scale>
        <p:origin x="20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9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9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2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0A2-F8E5-45BD-BEEC-28BD51A298E4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8E3929-EB02-46DA-BB5F-26DFD1F576BD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34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0881-0C75-4E82-B86B-5A7B14260C5E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0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152681-C1F7-4D08-BD17-E95CF99C57DC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42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9BF29C-CFD5-4F32-8A28-05EA2BF50202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295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03"/>
            <a:ext cx="8229600" cy="9483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E662248-5730-450D-8BD2-554360074593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9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ÔN TẬP CHƯƠNG 5-6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86270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96A4-5323-45C1-A7F6-04D95236C5F9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5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423940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5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?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HA, FA, CRA, CLA,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.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CRA </a:t>
            </a:r>
            <a:r>
              <a:rPr lang="en-US" dirty="0" err="1"/>
              <a:t>và</a:t>
            </a:r>
            <a:r>
              <a:rPr lang="en-US" dirty="0"/>
              <a:t> CLA.</a:t>
            </a:r>
          </a:p>
          <a:p>
            <a:r>
              <a:rPr lang="en-US" dirty="0" err="1"/>
              <a:t>Bộ</a:t>
            </a:r>
            <a:r>
              <a:rPr lang="en-US" dirty="0"/>
              <a:t> ALU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ALU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52207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Parity </a:t>
            </a:r>
            <a:r>
              <a:rPr lang="en-US" dirty="0" err="1"/>
              <a:t>chẵn</a:t>
            </a:r>
            <a:r>
              <a:rPr lang="en-US" dirty="0"/>
              <a:t>, </a:t>
            </a:r>
            <a:r>
              <a:rPr lang="en-US" dirty="0" err="1"/>
              <a:t>lẻ</a:t>
            </a:r>
            <a:r>
              <a:rPr lang="en-US" dirty="0"/>
              <a:t>.</a:t>
            </a:r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Parity </a:t>
            </a:r>
            <a:r>
              <a:rPr lang="en-US" dirty="0" err="1"/>
              <a:t>chẵn</a:t>
            </a:r>
            <a:r>
              <a:rPr lang="en-US" dirty="0"/>
              <a:t>, </a:t>
            </a:r>
            <a:r>
              <a:rPr lang="en-US" dirty="0" err="1"/>
              <a:t>lẻ</a:t>
            </a:r>
            <a:r>
              <a:rPr lang="en-US" dirty="0"/>
              <a:t>.</a:t>
            </a:r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29511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?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?</a:t>
            </a:r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latch, flipflop: SR, D, T, JK</a:t>
            </a: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qua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flipflop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29689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xung</a:t>
            </a: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72808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xung</a:t>
            </a: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339439814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4185</TotalTime>
  <Words>488</Words>
  <Application>Microsoft Office PowerPoint</Application>
  <PresentationFormat>On-screen Show (4:3)</PresentationFormat>
  <Paragraphs>60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Tahoma</vt:lpstr>
      <vt:lpstr>Times New Roman</vt:lpstr>
      <vt:lpstr>Wingdings</vt:lpstr>
      <vt:lpstr>dsp</vt:lpstr>
      <vt:lpstr>NHẬP MÔN MẠCH SỐ</vt:lpstr>
      <vt:lpstr>Nội dung</vt:lpstr>
      <vt:lpstr>Nội dung ôn tập chương 5</vt:lpstr>
      <vt:lpstr>Nội dung ôn tập chương 5</vt:lpstr>
      <vt:lpstr>Nội dung ôn tập chương 5</vt:lpstr>
      <vt:lpstr>Nội dung ôn tập chương 6</vt:lpstr>
      <vt:lpstr>Nội dung ôn tập chương 6</vt:lpstr>
      <vt:lpstr>Nội dung ôn tập chương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Lâm Đức Khải</cp:lastModifiedBy>
  <cp:revision>570</cp:revision>
  <dcterms:created xsi:type="dcterms:W3CDTF">2013-02-24T12:47:21Z</dcterms:created>
  <dcterms:modified xsi:type="dcterms:W3CDTF">2017-06-20T07:50:16Z</dcterms:modified>
</cp:coreProperties>
</file>