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39"/>
  </p:notesMasterIdLst>
  <p:sldIdLst>
    <p:sldId id="256" r:id="rId2"/>
    <p:sldId id="279" r:id="rId3"/>
    <p:sldId id="332" r:id="rId4"/>
    <p:sldId id="281" r:id="rId5"/>
    <p:sldId id="282" r:id="rId6"/>
    <p:sldId id="283" r:id="rId7"/>
    <p:sldId id="284" r:id="rId8"/>
    <p:sldId id="288" r:id="rId9"/>
    <p:sldId id="285" r:id="rId10"/>
    <p:sldId id="302" r:id="rId11"/>
    <p:sldId id="336" r:id="rId12"/>
    <p:sldId id="330" r:id="rId13"/>
    <p:sldId id="331" r:id="rId14"/>
    <p:sldId id="286" r:id="rId15"/>
    <p:sldId id="296" r:id="rId16"/>
    <p:sldId id="299" r:id="rId17"/>
    <p:sldId id="301" r:id="rId18"/>
    <p:sldId id="339" r:id="rId19"/>
    <p:sldId id="303" r:id="rId20"/>
    <p:sldId id="308" r:id="rId21"/>
    <p:sldId id="309" r:id="rId22"/>
    <p:sldId id="310" r:id="rId23"/>
    <p:sldId id="312" r:id="rId24"/>
    <p:sldId id="314" r:id="rId25"/>
    <p:sldId id="315" r:id="rId26"/>
    <p:sldId id="316" r:id="rId27"/>
    <p:sldId id="317" r:id="rId28"/>
    <p:sldId id="318" r:id="rId29"/>
    <p:sldId id="313" r:id="rId30"/>
    <p:sldId id="323" r:id="rId31"/>
    <p:sldId id="324" r:id="rId32"/>
    <p:sldId id="325" r:id="rId33"/>
    <p:sldId id="326" r:id="rId34"/>
    <p:sldId id="320" r:id="rId35"/>
    <p:sldId id="327" r:id="rId36"/>
    <p:sldId id="335" r:id="rId37"/>
    <p:sldId id="276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D38F3-88DA-405D-AF65-78040873877A}" v="7" dt="2020-07-20T07:46:40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3" autoAdjust="0"/>
    <p:restoredTop sz="88788" autoAdjust="0"/>
  </p:normalViewPr>
  <p:slideViewPr>
    <p:cSldViewPr>
      <p:cViewPr varScale="1">
        <p:scale>
          <a:sx n="101" d="100"/>
          <a:sy n="101" d="100"/>
        </p:scale>
        <p:origin x="19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CDCD38F3-88DA-405D-AF65-78040873877A}"/>
    <pc:docChg chg="custSel delSld modSld">
      <pc:chgData name="Lâm Đức Khải" userId="20bc2f9c-cb6d-4b5e-856a-a227dfa993ec" providerId="ADAL" clId="{CDCD38F3-88DA-405D-AF65-78040873877A}" dt="2020-07-20T08:03:52.022" v="389" actId="20577"/>
      <pc:docMkLst>
        <pc:docMk/>
      </pc:docMkLst>
      <pc:sldChg chg="modSp">
        <pc:chgData name="Lâm Đức Khải" userId="20bc2f9c-cb6d-4b5e-856a-a227dfa993ec" providerId="ADAL" clId="{CDCD38F3-88DA-405D-AF65-78040873877A}" dt="2020-07-20T07:41:29.194" v="38" actId="20577"/>
        <pc:sldMkLst>
          <pc:docMk/>
          <pc:sldMk cId="1007143568" sldId="286"/>
        </pc:sldMkLst>
        <pc:spChg chg="mod">
          <ac:chgData name="Lâm Đức Khải" userId="20bc2f9c-cb6d-4b5e-856a-a227dfa993ec" providerId="ADAL" clId="{CDCD38F3-88DA-405D-AF65-78040873877A}" dt="2020-07-20T07:41:29.194" v="38" actId="20577"/>
          <ac:spMkLst>
            <pc:docMk/>
            <pc:sldMk cId="1007143568" sldId="286"/>
            <ac:spMk id="7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47:48.930" v="177" actId="20577"/>
        <pc:sldMkLst>
          <pc:docMk/>
          <pc:sldMk cId="1129679596" sldId="302"/>
        </pc:sldMkLst>
        <pc:spChg chg="mod">
          <ac:chgData name="Lâm Đức Khải" userId="20bc2f9c-cb6d-4b5e-856a-a227dfa993ec" providerId="ADAL" clId="{CDCD38F3-88DA-405D-AF65-78040873877A}" dt="2020-07-20T07:47:48.930" v="177" actId="20577"/>
          <ac:spMkLst>
            <pc:docMk/>
            <pc:sldMk cId="1129679596" sldId="302"/>
            <ac:spMk id="7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47:03.768" v="96" actId="20577"/>
        <pc:sldMkLst>
          <pc:docMk/>
          <pc:sldMk cId="84338186" sldId="303"/>
        </pc:sldMkLst>
        <pc:spChg chg="mod">
          <ac:chgData name="Lâm Đức Khải" userId="20bc2f9c-cb6d-4b5e-856a-a227dfa993ec" providerId="ADAL" clId="{CDCD38F3-88DA-405D-AF65-78040873877A}" dt="2020-07-20T07:47:03.768" v="96" actId="20577"/>
          <ac:spMkLst>
            <pc:docMk/>
            <pc:sldMk cId="84338186" sldId="303"/>
            <ac:spMk id="6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45:38.856" v="43"/>
        <pc:sldMkLst>
          <pc:docMk/>
          <pc:sldMk cId="1091871732" sldId="309"/>
        </pc:sldMkLst>
        <pc:spChg chg="mod">
          <ac:chgData name="Lâm Đức Khải" userId="20bc2f9c-cb6d-4b5e-856a-a227dfa993ec" providerId="ADAL" clId="{CDCD38F3-88DA-405D-AF65-78040873877A}" dt="2020-07-20T07:45:38.856" v="43"/>
          <ac:spMkLst>
            <pc:docMk/>
            <pc:sldMk cId="1091871732" sldId="309"/>
            <ac:spMk id="8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44:49.943" v="40" actId="20577"/>
        <pc:sldMkLst>
          <pc:docMk/>
          <pc:sldMk cId="4096830807" sldId="310"/>
        </pc:sldMkLst>
        <pc:spChg chg="mod">
          <ac:chgData name="Lâm Đức Khải" userId="20bc2f9c-cb6d-4b5e-856a-a227dfa993ec" providerId="ADAL" clId="{CDCD38F3-88DA-405D-AF65-78040873877A}" dt="2020-07-20T07:44:49.943" v="40" actId="20577"/>
          <ac:spMkLst>
            <pc:docMk/>
            <pc:sldMk cId="4096830807" sldId="310"/>
            <ac:spMk id="3" creationId="{00000000-0000-0000-0000-000000000000}"/>
          </ac:spMkLst>
        </pc:spChg>
        <pc:spChg chg="mod">
          <ac:chgData name="Lâm Đức Khải" userId="20bc2f9c-cb6d-4b5e-856a-a227dfa993ec" providerId="ADAL" clId="{CDCD38F3-88DA-405D-AF65-78040873877A}" dt="2020-07-20T07:44:46.528" v="39"/>
          <ac:spMkLst>
            <pc:docMk/>
            <pc:sldMk cId="4096830807" sldId="310"/>
            <ac:spMk id="8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46:40.359" v="77" actId="20577"/>
        <pc:sldMkLst>
          <pc:docMk/>
          <pc:sldMk cId="1538350212" sldId="312"/>
        </pc:sldMkLst>
        <pc:spChg chg="mod">
          <ac:chgData name="Lâm Đức Khải" userId="20bc2f9c-cb6d-4b5e-856a-a227dfa993ec" providerId="ADAL" clId="{CDCD38F3-88DA-405D-AF65-78040873877A}" dt="2020-07-20T07:46:40.359" v="77" actId="20577"/>
          <ac:spMkLst>
            <pc:docMk/>
            <pc:sldMk cId="1538350212" sldId="312"/>
            <ac:spMk id="3" creationId="{00000000-0000-0000-0000-000000000000}"/>
          </ac:spMkLst>
        </pc:spChg>
        <pc:spChg chg="mod">
          <ac:chgData name="Lâm Đức Khải" userId="20bc2f9c-cb6d-4b5e-856a-a227dfa993ec" providerId="ADAL" clId="{CDCD38F3-88DA-405D-AF65-78040873877A}" dt="2020-07-20T07:46:20.316" v="76"/>
          <ac:spMkLst>
            <pc:docMk/>
            <pc:sldMk cId="1538350212" sldId="312"/>
            <ac:spMk id="12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59:28.777" v="224" actId="20577"/>
        <pc:sldMkLst>
          <pc:docMk/>
          <pc:sldMk cId="125332886" sldId="313"/>
        </pc:sldMkLst>
        <pc:spChg chg="mod">
          <ac:chgData name="Lâm Đức Khải" userId="20bc2f9c-cb6d-4b5e-856a-a227dfa993ec" providerId="ADAL" clId="{CDCD38F3-88DA-405D-AF65-78040873877A}" dt="2020-07-20T07:59:28.777" v="224" actId="20577"/>
          <ac:spMkLst>
            <pc:docMk/>
            <pc:sldMk cId="125332886" sldId="313"/>
            <ac:spMk id="6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7:47:30.011" v="126" actId="20577"/>
        <pc:sldMkLst>
          <pc:docMk/>
          <pc:sldMk cId="125332886" sldId="314"/>
        </pc:sldMkLst>
        <pc:spChg chg="mod">
          <ac:chgData name="Lâm Đức Khải" userId="20bc2f9c-cb6d-4b5e-856a-a227dfa993ec" providerId="ADAL" clId="{CDCD38F3-88DA-405D-AF65-78040873877A}" dt="2020-07-20T07:47:30.011" v="126" actId="20577"/>
          <ac:spMkLst>
            <pc:docMk/>
            <pc:sldMk cId="125332886" sldId="314"/>
            <ac:spMk id="6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8:03:52.022" v="389" actId="20577"/>
        <pc:sldMkLst>
          <pc:docMk/>
          <pc:sldMk cId="2687801050" sldId="320"/>
        </pc:sldMkLst>
        <pc:spChg chg="mod">
          <ac:chgData name="Lâm Đức Khải" userId="20bc2f9c-cb6d-4b5e-856a-a227dfa993ec" providerId="ADAL" clId="{CDCD38F3-88DA-405D-AF65-78040873877A}" dt="2020-07-20T08:03:52.022" v="389" actId="20577"/>
          <ac:spMkLst>
            <pc:docMk/>
            <pc:sldMk cId="2687801050" sldId="320"/>
            <ac:spMk id="6" creationId="{00000000-0000-0000-0000-000000000000}"/>
          </ac:spMkLst>
        </pc:spChg>
      </pc:sldChg>
      <pc:sldChg chg="modSp">
        <pc:chgData name="Lâm Đức Khải" userId="20bc2f9c-cb6d-4b5e-856a-a227dfa993ec" providerId="ADAL" clId="{CDCD38F3-88DA-405D-AF65-78040873877A}" dt="2020-07-20T08:03:10.713" v="342" actId="20577"/>
        <pc:sldMkLst>
          <pc:docMk/>
          <pc:sldMk cId="1321424663" sldId="323"/>
        </pc:sldMkLst>
        <pc:spChg chg="mod">
          <ac:chgData name="Lâm Đức Khải" userId="20bc2f9c-cb6d-4b5e-856a-a227dfa993ec" providerId="ADAL" clId="{CDCD38F3-88DA-405D-AF65-78040873877A}" dt="2020-07-20T08:03:10.713" v="342" actId="20577"/>
          <ac:spMkLst>
            <pc:docMk/>
            <pc:sldMk cId="1321424663" sldId="323"/>
            <ac:spMk id="5" creationId="{00000000-0000-0000-0000-000000000000}"/>
          </ac:spMkLst>
        </pc:spChg>
      </pc:sldChg>
      <pc:sldChg chg="del">
        <pc:chgData name="Lâm Đức Khải" userId="20bc2f9c-cb6d-4b5e-856a-a227dfa993ec" providerId="ADAL" clId="{CDCD38F3-88DA-405D-AF65-78040873877A}" dt="2020-07-20T07:39:27.526" v="0" actId="2696"/>
        <pc:sldMkLst>
          <pc:docMk/>
          <pc:sldMk cId="3690865002" sldId="329"/>
        </pc:sldMkLst>
      </pc:sldChg>
    </pc:docChg>
  </pc:docChgLst>
  <pc:docChgLst>
    <pc:chgData name="Lâm Đức Khải" userId="20bc2f9c-cb6d-4b5e-856a-a227dfa993ec" providerId="ADAL" clId="{E9F5B190-EFF4-47C3-8B4C-D961221DE216}"/>
    <pc:docChg chg="undo custSel addSld delSld modSld">
      <pc:chgData name="Lâm Đức Khải" userId="20bc2f9c-cb6d-4b5e-856a-a227dfa993ec" providerId="ADAL" clId="{E9F5B190-EFF4-47C3-8B4C-D961221DE216}" dt="2020-07-03T06:45:49.107" v="2009" actId="2696"/>
      <pc:docMkLst>
        <pc:docMk/>
      </pc:docMkLst>
      <pc:sldChg chg="addSp delSp modSp">
        <pc:chgData name="Lâm Đức Khải" userId="20bc2f9c-cb6d-4b5e-856a-a227dfa993ec" providerId="ADAL" clId="{E9F5B190-EFF4-47C3-8B4C-D961221DE216}" dt="2020-07-03T03:54:24.393" v="645" actId="20577"/>
        <pc:sldMkLst>
          <pc:docMk/>
          <pc:sldMk cId="1007143568" sldId="286"/>
        </pc:sldMkLst>
        <pc:spChg chg="del mod">
          <ac:chgData name="Lâm Đức Khải" userId="20bc2f9c-cb6d-4b5e-856a-a227dfa993ec" providerId="ADAL" clId="{E9F5B190-EFF4-47C3-8B4C-D961221DE216}" dt="2020-07-03T03:34:08.881" v="97"/>
          <ac:spMkLst>
            <pc:docMk/>
            <pc:sldMk cId="1007143568" sldId="286"/>
            <ac:spMk id="2" creationId="{00000000-0000-0000-0000-000000000000}"/>
          </ac:spMkLst>
        </pc:spChg>
        <pc:spChg chg="mod">
          <ac:chgData name="Lâm Đức Khải" userId="20bc2f9c-cb6d-4b5e-856a-a227dfa993ec" providerId="ADAL" clId="{E9F5B190-EFF4-47C3-8B4C-D961221DE216}" dt="2020-07-03T03:54:24.393" v="645" actId="20577"/>
          <ac:spMkLst>
            <pc:docMk/>
            <pc:sldMk cId="1007143568" sldId="286"/>
            <ac:spMk id="7" creationId="{00000000-0000-0000-0000-000000000000}"/>
          </ac:spMkLst>
        </pc:spChg>
        <pc:spChg chg="add del">
          <ac:chgData name="Lâm Đức Khải" userId="20bc2f9c-cb6d-4b5e-856a-a227dfa993ec" providerId="ADAL" clId="{E9F5B190-EFF4-47C3-8B4C-D961221DE216}" dt="2020-07-03T03:34:05.078" v="95" actId="478"/>
          <ac:spMkLst>
            <pc:docMk/>
            <pc:sldMk cId="1007143568" sldId="286"/>
            <ac:spMk id="8" creationId="{4277C62E-FD58-48C3-8FD6-493FA395AAC5}"/>
          </ac:spMkLst>
        </pc:spChg>
        <pc:spChg chg="add mod">
          <ac:chgData name="Lâm Đức Khải" userId="20bc2f9c-cb6d-4b5e-856a-a227dfa993ec" providerId="ADAL" clId="{E9F5B190-EFF4-47C3-8B4C-D961221DE216}" dt="2020-07-03T03:39:10.792" v="144" actId="20577"/>
          <ac:spMkLst>
            <pc:docMk/>
            <pc:sldMk cId="1007143568" sldId="286"/>
            <ac:spMk id="9" creationId="{50327D36-76AD-4AFD-B57F-0B108A0DD4C9}"/>
          </ac:spMkLst>
        </pc:spChg>
      </pc:sldChg>
      <pc:sldChg chg="addSp delSp modSp del">
        <pc:chgData name="Lâm Đức Khải" userId="20bc2f9c-cb6d-4b5e-856a-a227dfa993ec" providerId="ADAL" clId="{E9F5B190-EFF4-47C3-8B4C-D961221DE216}" dt="2020-07-03T06:44:01.056" v="2008" actId="2696"/>
        <pc:sldMkLst>
          <pc:docMk/>
          <pc:sldMk cId="2563217833" sldId="289"/>
        </pc:sldMkLst>
        <pc:spChg chg="del mod">
          <ac:chgData name="Lâm Đức Khải" userId="20bc2f9c-cb6d-4b5e-856a-a227dfa993ec" providerId="ADAL" clId="{E9F5B190-EFF4-47C3-8B4C-D961221DE216}" dt="2020-07-03T03:34:14.924" v="99"/>
          <ac:spMkLst>
            <pc:docMk/>
            <pc:sldMk cId="2563217833" sldId="289"/>
            <ac:spMk id="2" creationId="{00000000-0000-0000-0000-000000000000}"/>
          </ac:spMkLst>
        </pc:spChg>
        <pc:spChg chg="add">
          <ac:chgData name="Lâm Đức Khải" userId="20bc2f9c-cb6d-4b5e-856a-a227dfa993ec" providerId="ADAL" clId="{E9F5B190-EFF4-47C3-8B4C-D961221DE216}" dt="2020-07-03T03:34:14.924" v="99"/>
          <ac:spMkLst>
            <pc:docMk/>
            <pc:sldMk cId="2563217833" sldId="289"/>
            <ac:spMk id="11" creationId="{B9CD0257-FA30-4A73-834E-354DC625EA2E}"/>
          </ac:spMkLst>
        </pc:spChg>
      </pc:sldChg>
      <pc:sldChg chg="del">
        <pc:chgData name="Lâm Đức Khải" userId="20bc2f9c-cb6d-4b5e-856a-a227dfa993ec" providerId="ADAL" clId="{E9F5B190-EFF4-47C3-8B4C-D961221DE216}" dt="2020-07-03T03:21:09.713" v="22" actId="2696"/>
        <pc:sldMkLst>
          <pc:docMk/>
          <pc:sldMk cId="15448036" sldId="290"/>
        </pc:sldMkLst>
      </pc:sldChg>
      <pc:sldChg chg="del">
        <pc:chgData name="Lâm Đức Khải" userId="20bc2f9c-cb6d-4b5e-856a-a227dfa993ec" providerId="ADAL" clId="{E9F5B190-EFF4-47C3-8B4C-D961221DE216}" dt="2020-07-03T03:21:05.707" v="21" actId="2696"/>
        <pc:sldMkLst>
          <pc:docMk/>
          <pc:sldMk cId="582683944" sldId="292"/>
        </pc:sldMkLst>
      </pc:sldChg>
      <pc:sldChg chg="del">
        <pc:chgData name="Lâm Đức Khải" userId="20bc2f9c-cb6d-4b5e-856a-a227dfa993ec" providerId="ADAL" clId="{E9F5B190-EFF4-47C3-8B4C-D961221DE216}" dt="2020-07-03T03:23:51.498" v="28" actId="2696"/>
        <pc:sldMkLst>
          <pc:docMk/>
          <pc:sldMk cId="2257257471" sldId="294"/>
        </pc:sldMkLst>
      </pc:sldChg>
      <pc:sldChg chg="del">
        <pc:chgData name="Lâm Đức Khải" userId="20bc2f9c-cb6d-4b5e-856a-a227dfa993ec" providerId="ADAL" clId="{E9F5B190-EFF4-47C3-8B4C-D961221DE216}" dt="2020-07-03T03:23:51.508" v="29" actId="2696"/>
        <pc:sldMkLst>
          <pc:docMk/>
          <pc:sldMk cId="3109041715" sldId="295"/>
        </pc:sldMkLst>
      </pc:sldChg>
      <pc:sldChg chg="del">
        <pc:chgData name="Lâm Đức Khải" userId="20bc2f9c-cb6d-4b5e-856a-a227dfa993ec" providerId="ADAL" clId="{E9F5B190-EFF4-47C3-8B4C-D961221DE216}" dt="2020-07-03T03:14:22.583" v="1" actId="2696"/>
        <pc:sldMkLst>
          <pc:docMk/>
          <pc:sldMk cId="667081985" sldId="297"/>
        </pc:sldMkLst>
      </pc:sldChg>
      <pc:sldChg chg="del">
        <pc:chgData name="Lâm Đức Khải" userId="20bc2f9c-cb6d-4b5e-856a-a227dfa993ec" providerId="ADAL" clId="{E9F5B190-EFF4-47C3-8B4C-D961221DE216}" dt="2020-07-03T03:14:13.322" v="0" actId="2696"/>
        <pc:sldMkLst>
          <pc:docMk/>
          <pc:sldMk cId="2577990351" sldId="298"/>
        </pc:sldMkLst>
      </pc:sldChg>
      <pc:sldChg chg="addSp delSp modSp modAnim">
        <pc:chgData name="Lâm Đức Khải" userId="20bc2f9c-cb6d-4b5e-856a-a227dfa993ec" providerId="ADAL" clId="{E9F5B190-EFF4-47C3-8B4C-D961221DE216}" dt="2020-07-03T03:25:30.269" v="93" actId="20577"/>
        <pc:sldMkLst>
          <pc:docMk/>
          <pc:sldMk cId="2605140432" sldId="301"/>
        </pc:sldMkLst>
        <pc:spChg chg="del mod">
          <ac:chgData name="Lâm Đức Khải" userId="20bc2f9c-cb6d-4b5e-856a-a227dfa993ec" providerId="ADAL" clId="{E9F5B190-EFF4-47C3-8B4C-D961221DE216}" dt="2020-07-03T03:24:36.349" v="33"/>
          <ac:spMkLst>
            <pc:docMk/>
            <pc:sldMk cId="2605140432" sldId="301"/>
            <ac:spMk id="2" creationId="{00000000-0000-0000-0000-000000000000}"/>
          </ac:spMkLst>
        </pc:spChg>
        <pc:spChg chg="mod">
          <ac:chgData name="Lâm Đức Khải" userId="20bc2f9c-cb6d-4b5e-856a-a227dfa993ec" providerId="ADAL" clId="{E9F5B190-EFF4-47C3-8B4C-D961221DE216}" dt="2020-07-03T03:25:30.269" v="93" actId="20577"/>
          <ac:spMkLst>
            <pc:docMk/>
            <pc:sldMk cId="2605140432" sldId="301"/>
            <ac:spMk id="5" creationId="{00000000-0000-0000-0000-000000000000}"/>
          </ac:spMkLst>
        </pc:spChg>
        <pc:spChg chg="add del">
          <ac:chgData name="Lâm Đức Khải" userId="20bc2f9c-cb6d-4b5e-856a-a227dfa993ec" providerId="ADAL" clId="{E9F5B190-EFF4-47C3-8B4C-D961221DE216}" dt="2020-07-03T03:24:31.474" v="31" actId="478"/>
          <ac:spMkLst>
            <pc:docMk/>
            <pc:sldMk cId="2605140432" sldId="301"/>
            <ac:spMk id="9" creationId="{6D069C00-69AB-4D29-92E4-2016D4999069}"/>
          </ac:spMkLst>
        </pc:spChg>
        <pc:spChg chg="add">
          <ac:chgData name="Lâm Đức Khải" userId="20bc2f9c-cb6d-4b5e-856a-a227dfa993ec" providerId="ADAL" clId="{E9F5B190-EFF4-47C3-8B4C-D961221DE216}" dt="2020-07-03T03:24:36.349" v="33"/>
          <ac:spMkLst>
            <pc:docMk/>
            <pc:sldMk cId="2605140432" sldId="301"/>
            <ac:spMk id="10" creationId="{6C3FB4CA-E17A-4344-80BC-8EAE4F59BBCA}"/>
          </ac:spMkLst>
        </pc:spChg>
      </pc:sldChg>
      <pc:sldChg chg="del">
        <pc:chgData name="Lâm Đức Khải" userId="20bc2f9c-cb6d-4b5e-856a-a227dfa993ec" providerId="ADAL" clId="{E9F5B190-EFF4-47C3-8B4C-D961221DE216}" dt="2020-07-03T06:45:49.107" v="2009" actId="2696"/>
        <pc:sldMkLst>
          <pc:docMk/>
          <pc:sldMk cId="2001399027" sldId="319"/>
        </pc:sldMkLst>
      </pc:sldChg>
      <pc:sldChg chg="del">
        <pc:chgData name="Lâm Đức Khải" userId="20bc2f9c-cb6d-4b5e-856a-a227dfa993ec" providerId="ADAL" clId="{E9F5B190-EFF4-47C3-8B4C-D961221DE216}" dt="2020-07-03T03:22:28.707" v="25" actId="2696"/>
        <pc:sldMkLst>
          <pc:docMk/>
          <pc:sldMk cId="4078042608" sldId="328"/>
        </pc:sldMkLst>
      </pc:sldChg>
      <pc:sldChg chg="del">
        <pc:chgData name="Lâm Đức Khải" userId="20bc2f9c-cb6d-4b5e-856a-a227dfa993ec" providerId="ADAL" clId="{E9F5B190-EFF4-47C3-8B4C-D961221DE216}" dt="2020-07-03T03:23:19.458" v="26" actId="2696"/>
        <pc:sldMkLst>
          <pc:docMk/>
          <pc:sldMk cId="3724194712" sldId="333"/>
        </pc:sldMkLst>
      </pc:sldChg>
      <pc:sldChg chg="modSp add">
        <pc:chgData name="Lâm Đức Khải" userId="20bc2f9c-cb6d-4b5e-856a-a227dfa993ec" providerId="ADAL" clId="{E9F5B190-EFF4-47C3-8B4C-D961221DE216}" dt="2020-07-03T03:22:15.521" v="24"/>
        <pc:sldMkLst>
          <pc:docMk/>
          <pc:sldMk cId="4282033331" sldId="336"/>
        </pc:sldMkLst>
        <pc:spChg chg="mod">
          <ac:chgData name="Lâm Đức Khải" userId="20bc2f9c-cb6d-4b5e-856a-a227dfa993ec" providerId="ADAL" clId="{E9F5B190-EFF4-47C3-8B4C-D961221DE216}" dt="2020-07-03T03:22:15.521" v="24"/>
          <ac:spMkLst>
            <pc:docMk/>
            <pc:sldMk cId="4282033331" sldId="336"/>
            <ac:spMk id="2" creationId="{00000000-0000-0000-0000-000000000000}"/>
          </ac:spMkLst>
        </pc:spChg>
      </pc:sldChg>
      <pc:sldChg chg="add del">
        <pc:chgData name="Lâm Đức Khải" userId="20bc2f9c-cb6d-4b5e-856a-a227dfa993ec" providerId="ADAL" clId="{E9F5B190-EFF4-47C3-8B4C-D961221DE216}" dt="2020-07-03T06:42:01.881" v="1999" actId="2696"/>
        <pc:sldMkLst>
          <pc:docMk/>
          <pc:sldMk cId="3159859285" sldId="337"/>
        </pc:sldMkLst>
      </pc:sldChg>
      <pc:sldChg chg="add del">
        <pc:chgData name="Lâm Đức Khải" userId="20bc2f9c-cb6d-4b5e-856a-a227dfa993ec" providerId="ADAL" clId="{E9F5B190-EFF4-47C3-8B4C-D961221DE216}" dt="2020-07-03T06:39:01.332" v="1985" actId="2696"/>
        <pc:sldMkLst>
          <pc:docMk/>
          <pc:sldMk cId="2954749361" sldId="338"/>
        </pc:sldMkLst>
      </pc:sldChg>
      <pc:sldChg chg="addSp delSp modSp add">
        <pc:chgData name="Lâm Đức Khải" userId="20bc2f9c-cb6d-4b5e-856a-a227dfa993ec" providerId="ADAL" clId="{E9F5B190-EFF4-47C3-8B4C-D961221DE216}" dt="2020-07-03T06:42:45.859" v="2007" actId="1036"/>
        <pc:sldMkLst>
          <pc:docMk/>
          <pc:sldMk cId="1230413775" sldId="339"/>
        </pc:sldMkLst>
        <pc:spChg chg="mod">
          <ac:chgData name="Lâm Đức Khải" userId="20bc2f9c-cb6d-4b5e-856a-a227dfa993ec" providerId="ADAL" clId="{E9F5B190-EFF4-47C3-8B4C-D961221DE216}" dt="2020-07-03T06:42:13.696" v="2000"/>
          <ac:spMkLst>
            <pc:docMk/>
            <pc:sldMk cId="1230413775" sldId="339"/>
            <ac:spMk id="2" creationId="{9A719459-A84B-4D76-A1D5-CF462112726B}"/>
          </ac:spMkLst>
        </pc:spChg>
        <pc:spChg chg="del">
          <ac:chgData name="Lâm Đức Khải" userId="20bc2f9c-cb6d-4b5e-856a-a227dfa993ec" providerId="ADAL" clId="{E9F5B190-EFF4-47C3-8B4C-D961221DE216}" dt="2020-07-03T06:04:56.300" v="648"/>
          <ac:spMkLst>
            <pc:docMk/>
            <pc:sldMk cId="1230413775" sldId="339"/>
            <ac:spMk id="3" creationId="{DD40E0AF-AB10-48B8-8AE8-262F15D71873}"/>
          </ac:spMkLst>
        </pc:spChg>
        <pc:graphicFrameChg chg="add mod ord modGraphic">
          <ac:chgData name="Lâm Đức Khải" userId="20bc2f9c-cb6d-4b5e-856a-a227dfa993ec" providerId="ADAL" clId="{E9F5B190-EFF4-47C3-8B4C-D961221DE216}" dt="2020-07-03T06:42:45.859" v="2007" actId="1036"/>
          <ac:graphicFrameMkLst>
            <pc:docMk/>
            <pc:sldMk cId="1230413775" sldId="339"/>
            <ac:graphicFrameMk id="7" creationId="{E98F61BE-686E-4F34-B9ED-70A81D446C4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  <p:extLst>
      <p:ext uri="{BB962C8B-B14F-4D97-AF65-F5344CB8AC3E}">
        <p14:creationId xmlns:p14="http://schemas.microsoft.com/office/powerpoint/2010/main" val="55618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3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Hình</a:t>
            </a:r>
            <a:r>
              <a:rPr lang="en-US" baseline="0"/>
              <a:t> trên: chuyển từ tín hiệu Analog thành dữ liệu Digital để lưu trữ (CD, USB,…)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Hình dưới: chuyển từ dữ liệu Digital </a:t>
            </a:r>
            <a:r>
              <a:rPr lang="en-US" baseline="0">
                <a:sym typeface="Wingdings" pitchFamily="2" charset="2"/>
              </a:rPr>
              <a:t> tín hiệu Analog để phát ra bên ngoài người nghe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Truyền</a:t>
            </a:r>
            <a:r>
              <a:rPr lang="en-US" baseline="0"/>
              <a:t> thống: phương pháp thiết kế mạch phần cứng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CAD: dùng phần mềm để thiết kế và kiểm tra trước trên máy tính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67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05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>
                <a:solidFill>
                  <a:srgbClr val="FF0000"/>
                </a:solidFill>
              </a:rPr>
              <a:t>Giá</a:t>
            </a:r>
            <a:r>
              <a:rPr lang="en-GB" sz="2000" baseline="0">
                <a:solidFill>
                  <a:srgbClr val="FF0000"/>
                </a:solidFill>
              </a:rPr>
              <a:t> thành cao: </a:t>
            </a:r>
            <a:r>
              <a:rPr lang="en-GB" sz="2000">
                <a:solidFill>
                  <a:srgbClr val="FF0000"/>
                </a:solidFill>
              </a:rPr>
              <a:t>Chỉ sản xuất 1 lần </a:t>
            </a:r>
            <a:r>
              <a:rPr lang="en-GB" sz="2000">
                <a:solidFill>
                  <a:srgbClr val="FF0000"/>
                </a:solidFill>
                <a:sym typeface="Wingdings" pitchFamily="2" charset="2"/>
              </a:rPr>
              <a:t> chi phí đầu tư lớn</a:t>
            </a:r>
            <a:endParaRPr lang="en-GB" sz="2000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4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3F0F-BBA2-4E31-80C9-03D4EAA5D6F5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1E36C8-E384-4381-BF2A-B5D695723751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6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573A-2489-4191-9DC1-3F3AF5549131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9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D94455-8C6E-45F5-B193-D32272567C59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91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C14EDF-EB16-458D-899B-149C06656FFC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09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4EDB875-5769-4E2C-9B54-8AE8267FBE56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Moore's_Law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itcoin" TargetMode="External"/><Relationship Id="rId5" Type="http://schemas.openxmlformats.org/officeDocument/2006/relationships/hyperlink" Target="http://en.wikipedia.org/wiki/USB" TargetMode="External"/><Relationship Id="rId4" Type="http://schemas.openxmlformats.org/officeDocument/2006/relationships/image" Target="../media/image3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1: GIỚI THIỆU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2BCEA-B9E2-4B7D-B73A-042D5F81D144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đặc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chip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Tóm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tắt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học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7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Tổng</a:t>
            </a:r>
            <a:r>
              <a:rPr lang="en-GB" dirty="0"/>
              <a:t> </a:t>
            </a:r>
            <a:r>
              <a:rPr lang="en-GB" dirty="0" err="1"/>
              <a:t>quan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 err="1"/>
              <a:t>Ngày</a:t>
            </a:r>
            <a:r>
              <a:rPr lang="en-US" sz="2600" dirty="0"/>
              <a:t> nay,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“</a:t>
            </a:r>
            <a:r>
              <a:rPr lang="en-US" sz="2600" dirty="0" err="1"/>
              <a:t>Số</a:t>
            </a:r>
            <a:r>
              <a:rPr lang="en-US" sz="2600" dirty="0"/>
              <a:t>” </a:t>
            </a:r>
            <a:r>
              <a:rPr lang="en-US" sz="2600" dirty="0" err="1"/>
              <a:t>hoặc</a:t>
            </a:r>
            <a:r>
              <a:rPr lang="en-US" sz="2600" dirty="0"/>
              <a:t> “</a:t>
            </a:r>
            <a:r>
              <a:rPr lang="en-US" sz="2600" dirty="0" err="1"/>
              <a:t>kỹ</a:t>
            </a:r>
            <a:r>
              <a:rPr lang="en-US" sz="2600" dirty="0"/>
              <a:t> </a:t>
            </a:r>
            <a:r>
              <a:rPr lang="en-US" sz="2600" dirty="0" err="1"/>
              <a:t>thuật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”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trở</a:t>
            </a:r>
            <a:r>
              <a:rPr lang="en-US" sz="2600" dirty="0"/>
              <a:t> </a:t>
            </a:r>
            <a:r>
              <a:rPr lang="en-US" sz="2600" dirty="0" err="1"/>
              <a:t>nên</a:t>
            </a:r>
            <a:r>
              <a:rPr lang="en-US" sz="2600" dirty="0"/>
              <a:t> </a:t>
            </a:r>
            <a:r>
              <a:rPr lang="en-US" sz="2600" dirty="0" err="1"/>
              <a:t>rất</a:t>
            </a:r>
            <a:r>
              <a:rPr lang="en-US" sz="2600" dirty="0"/>
              <a:t> </a:t>
            </a:r>
            <a:r>
              <a:rPr lang="en-US" sz="2600" dirty="0" err="1"/>
              <a:t>quen</a:t>
            </a:r>
            <a:r>
              <a:rPr lang="en-US" sz="2600" dirty="0"/>
              <a:t> </a:t>
            </a:r>
            <a:r>
              <a:rPr lang="en-US" sz="2600" dirty="0" err="1"/>
              <a:t>thuộc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qua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sản</a:t>
            </a:r>
            <a:r>
              <a:rPr lang="en-US" sz="2600" dirty="0"/>
              <a:t> </a:t>
            </a:r>
            <a:r>
              <a:rPr lang="en-US" sz="2600" dirty="0" err="1"/>
              <a:t>phẩm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rộng</a:t>
            </a:r>
            <a:r>
              <a:rPr lang="en-US" sz="2600" dirty="0"/>
              <a:t> </a:t>
            </a:r>
            <a:r>
              <a:rPr lang="en-US" sz="2600" dirty="0" err="1"/>
              <a:t>rãi</a:t>
            </a:r>
            <a:r>
              <a:rPr lang="en-US" sz="2600" dirty="0"/>
              <a:t>: computer, </a:t>
            </a:r>
            <a:r>
              <a:rPr lang="en-US" sz="2600" dirty="0" err="1"/>
              <a:t>điện</a:t>
            </a:r>
            <a:r>
              <a:rPr lang="en-US" sz="2600" dirty="0"/>
              <a:t> </a:t>
            </a:r>
            <a:r>
              <a:rPr lang="en-US" sz="2600" dirty="0" err="1"/>
              <a:t>thoại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minh</a:t>
            </a:r>
            <a:r>
              <a:rPr lang="en-US" sz="2600" dirty="0"/>
              <a:t>,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,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nghe</a:t>
            </a:r>
            <a:r>
              <a:rPr lang="en-US" sz="2600" dirty="0"/>
              <a:t> </a:t>
            </a:r>
            <a:r>
              <a:rPr lang="en-US" sz="2600" dirty="0" err="1"/>
              <a:t>nhạc</a:t>
            </a:r>
            <a:r>
              <a:rPr lang="en-US" sz="2600" dirty="0"/>
              <a:t>,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chụp</a:t>
            </a:r>
            <a:r>
              <a:rPr lang="en-US" sz="2600" dirty="0"/>
              <a:t> </a:t>
            </a:r>
            <a:r>
              <a:rPr lang="en-US" sz="2600" dirty="0" err="1"/>
              <a:t>hình</a:t>
            </a:r>
            <a:r>
              <a:rPr lang="en-US" sz="2600" dirty="0"/>
              <a:t>/quay </a:t>
            </a:r>
            <a:r>
              <a:rPr lang="en-US" sz="2600" dirty="0" err="1"/>
              <a:t>phim</a:t>
            </a:r>
            <a:r>
              <a:rPr lang="en-US" sz="2600" dirty="0"/>
              <a:t>,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, robots, </a:t>
            </a:r>
            <a:r>
              <a:rPr lang="en-US" sz="2600" dirty="0" err="1"/>
              <a:t>giao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, </a:t>
            </a:r>
            <a:r>
              <a:rPr lang="en-US" sz="2600" dirty="0" err="1"/>
              <a:t>truyền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giải</a:t>
            </a:r>
            <a:r>
              <a:rPr lang="en-US" sz="2600" dirty="0"/>
              <a:t> </a:t>
            </a:r>
            <a:r>
              <a:rPr lang="en-US" sz="2600" dirty="0" err="1"/>
              <a:t>trí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9"/>
          <p:cNvSpPr txBox="1">
            <a:spLocks/>
          </p:cNvSpPr>
          <p:nvPr/>
        </p:nvSpPr>
        <p:spPr>
          <a:xfrm>
            <a:off x="8613648" y="6324600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94C92D-0306-4E69-9CD3-20855E84965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8999"/>
            <a:ext cx="6676265" cy="166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24" y="5029200"/>
            <a:ext cx="4332950" cy="1709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24" y="5177517"/>
            <a:ext cx="1774976" cy="163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66E1-331D-4831-913D-8FB518EA7038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03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295400"/>
            <a:ext cx="4953000" cy="715962"/>
          </a:xfrm>
        </p:spPr>
        <p:txBody>
          <a:bodyPr>
            <a:normAutofit/>
          </a:bodyPr>
          <a:lstStyle/>
          <a:p>
            <a:pPr algn="l"/>
            <a:r>
              <a:rPr lang="en-GB" sz="2800" dirty="0">
                <a:solidFill>
                  <a:schemeClr val="accent6"/>
                </a:solidFill>
                <a:effectLst/>
              </a:rPr>
              <a:t>Gordon Moore, 1929 - </a:t>
            </a:r>
            <a:endParaRPr lang="en-US" sz="28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5943600" cy="4800600"/>
          </a:xfrm>
        </p:spPr>
        <p:txBody>
          <a:bodyPr>
            <a:normAutofit/>
          </a:bodyPr>
          <a:lstStyle/>
          <a:p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ty</a:t>
            </a:r>
            <a:r>
              <a:rPr lang="en-US" sz="2400" dirty="0"/>
              <a:t> Intel </a:t>
            </a:r>
            <a:r>
              <a:rPr lang="en-US" sz="2400" dirty="0" err="1"/>
              <a:t>năm</a:t>
            </a:r>
            <a:r>
              <a:rPr lang="en-US" sz="2400" dirty="0"/>
              <a:t> 1968 </a:t>
            </a:r>
            <a:r>
              <a:rPr lang="en-US" sz="2400" dirty="0" err="1"/>
              <a:t>với</a:t>
            </a:r>
            <a:r>
              <a:rPr lang="en-US" sz="2400" dirty="0"/>
              <a:t> Robert </a:t>
            </a:r>
            <a:r>
              <a:rPr lang="en-US" sz="2400" dirty="0" err="1"/>
              <a:t>Noyce</a:t>
            </a:r>
            <a:endParaRPr lang="en-US" sz="2400" dirty="0"/>
          </a:p>
          <a:p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Moore (Moore’s law) </a:t>
            </a:r>
            <a:r>
              <a:rPr lang="en-US" sz="2400" dirty="0" err="1"/>
              <a:t>nổi</a:t>
            </a:r>
            <a:r>
              <a:rPr lang="en-US" sz="2400" dirty="0"/>
              <a:t> </a:t>
            </a:r>
            <a:r>
              <a:rPr lang="en-US" sz="2400" dirty="0" err="1"/>
              <a:t>tiếng</a:t>
            </a:r>
            <a:r>
              <a:rPr lang="en-US" sz="2400"/>
              <a:t>: </a:t>
            </a:r>
            <a:br>
              <a:rPr lang="en-US" sz="2400"/>
            </a:br>
            <a:r>
              <a:rPr lang="en-US" sz="2400"/>
              <a:t>   </a:t>
            </a:r>
            <a:r>
              <a:rPr lang="en-US" sz="2400">
                <a:solidFill>
                  <a:srgbClr val="0000CC"/>
                </a:solidFill>
              </a:rPr>
              <a:t>Số </a:t>
            </a:r>
            <a:r>
              <a:rPr lang="en-US" sz="2400" dirty="0" err="1">
                <a:solidFill>
                  <a:srgbClr val="0000CC"/>
                </a:solidFill>
              </a:rPr>
              <a:t>lượng</a:t>
            </a:r>
            <a:r>
              <a:rPr lang="en-US" sz="2400" dirty="0">
                <a:solidFill>
                  <a:srgbClr val="0000CC"/>
                </a:solidFill>
              </a:rPr>
              <a:t> transistor </a:t>
            </a:r>
            <a:r>
              <a:rPr lang="en-US" sz="2400" dirty="0" err="1">
                <a:solidFill>
                  <a:srgbClr val="0000CC"/>
                </a:solidFill>
              </a:rPr>
              <a:t>trên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mạch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tích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hợp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sẽ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tăng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xấp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xỉ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gấp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đôi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sau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 err="1">
                <a:solidFill>
                  <a:srgbClr val="0000CC"/>
                </a:solidFill>
              </a:rPr>
              <a:t>mỗi</a:t>
            </a:r>
            <a:r>
              <a:rPr lang="en-US" sz="2400" dirty="0">
                <a:solidFill>
                  <a:srgbClr val="0000CC"/>
                </a:solidFill>
              </a:rPr>
              <a:t> 2 </a:t>
            </a:r>
            <a:r>
              <a:rPr lang="en-US" sz="2400" dirty="0" err="1">
                <a:solidFill>
                  <a:srgbClr val="0000CC"/>
                </a:solidFill>
              </a:rPr>
              <a:t>năm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000" dirty="0">
                <a:hlinkClick r:id="rId2"/>
              </a:rPr>
              <a:t>http://en.wikipedia.org/wiki/Moore%27s_Law</a:t>
            </a:r>
            <a:r>
              <a:rPr lang="en-US" sz="2000" dirty="0"/>
              <a:t> </a:t>
            </a:r>
            <a:r>
              <a:rPr lang="en-US" sz="2400" dirty="0"/>
              <a:t>) </a:t>
            </a:r>
          </a:p>
          <a:p>
            <a:pPr marL="290513" indent="0">
              <a:buNone/>
            </a:pP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Moore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 1965.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600200"/>
            <a:ext cx="2369504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70F-5655-40EC-843E-165AAC255F9B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685800" y="0"/>
            <a:ext cx="7498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aseline="0">
                <a:solidFill>
                  <a:srgbClr val="3366CC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kern="0" dirty="0" err="1"/>
              <a:t>Tổng</a:t>
            </a:r>
            <a:r>
              <a:rPr lang="en-GB" kern="0" dirty="0"/>
              <a:t> </a:t>
            </a:r>
            <a:r>
              <a:rPr lang="en-GB" kern="0" dirty="0" err="1"/>
              <a:t>quan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36694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6394"/>
            <a:ext cx="7117080" cy="483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1E30-5EC2-458C-BCA7-C1DE573A9307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0"/>
            <a:ext cx="749808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200" baseline="0">
                <a:solidFill>
                  <a:srgbClr val="3366CC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3366CC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kern="0" dirty="0" err="1"/>
              <a:t>Tổng</a:t>
            </a:r>
            <a:r>
              <a:rPr lang="en-GB" kern="0" dirty="0"/>
              <a:t> </a:t>
            </a:r>
            <a:r>
              <a:rPr lang="en-GB" kern="0" dirty="0" err="1"/>
              <a:t>quan</a:t>
            </a:r>
            <a:endParaRPr lang="en-US" i="1" kern="0" dirty="0"/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251520" y="1371600"/>
            <a:ext cx="8640960" cy="4824536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Moore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vi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nay</a:t>
            </a:r>
          </a:p>
        </p:txBody>
      </p:sp>
    </p:spTree>
    <p:extLst>
      <p:ext uri="{BB962C8B-B14F-4D97-AF65-F5344CB8AC3E}">
        <p14:creationId xmlns:p14="http://schemas.microsoft.com/office/powerpoint/2010/main" val="180706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244D-755D-4270-BF3A-0E72DA34FAA7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447800"/>
            <a:ext cx="8640960" cy="4824536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(Analog)</a:t>
            </a:r>
          </a:p>
          <a:p>
            <a:pPr marL="1206500" lvl="1" indent="-342900" algn="just">
              <a:buFont typeface="Wingdings" panose="05000000000000000000" pitchFamily="2" charset="2"/>
              <a:buChar char="v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khuếch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giọng</a:t>
            </a:r>
            <a:r>
              <a:rPr lang="en-US" dirty="0"/>
              <a:t> </a:t>
            </a:r>
            <a:r>
              <a:rPr lang="en-US" dirty="0" err="1"/>
              <a:t>nói</a:t>
            </a:r>
            <a:r>
              <a:rPr lang="en-US" dirty="0"/>
              <a:t>)</a:t>
            </a:r>
          </a:p>
          <a:p>
            <a:pPr marL="825246" lvl="1" indent="-342900" algn="just">
              <a:buFont typeface="Wingdings" panose="05000000000000000000" pitchFamily="2" charset="2"/>
              <a:buChar char="q"/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(Digital)</a:t>
            </a:r>
          </a:p>
          <a:p>
            <a:pPr marL="1206500" lvl="1" indent="-342900" algn="just">
              <a:buFont typeface="Wingdings" panose="05000000000000000000" pitchFamily="2" charset="2"/>
              <a:buChar char="v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(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ổ </a:t>
            </a:r>
            <a:r>
              <a:rPr lang="en-US" dirty="0" err="1"/>
              <a:t>đĩa</a:t>
            </a:r>
            <a:r>
              <a:rPr lang="en-US" dirty="0"/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327D36-76AD-4AFD-B57F-0B108A0D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497763" cy="990600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(analog)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(digital)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714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quado\Desktop\220px-Sampled.signal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4242998" cy="23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6096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ADC</a:t>
            </a:r>
          </a:p>
        </p:txBody>
      </p:sp>
      <p:pic>
        <p:nvPicPr>
          <p:cNvPr id="5123" name="Picture 3" descr="C:\Users\quado\Desktop\220px-Zeroorderhold.signal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86200"/>
            <a:ext cx="4276185" cy="244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91200" y="60960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DAC</a:t>
            </a: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698" y="1371600"/>
            <a:ext cx="820610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 txBox="1">
            <a:spLocks/>
          </p:cNvSpPr>
          <p:nvPr/>
        </p:nvSpPr>
        <p:spPr>
          <a:xfrm>
            <a:off x="8613648" y="6457950"/>
            <a:ext cx="4572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94C92D-0306-4E69-9CD3-20855E84965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6526-74A0-4E02-9002-2EB751BD2F8B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(analog)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(digital)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152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24800" cy="5448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A80D1-FBFF-4A4E-8C2A-8C3DFFB1CBCF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(analog)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(digital)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825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/>
              <a:t>Ví</a:t>
            </a:r>
            <a:r>
              <a:rPr lang="en-US" sz="2600" dirty="0"/>
              <a:t> </a:t>
            </a:r>
            <a:r>
              <a:rPr lang="en-US" sz="2600" dirty="0" err="1"/>
              <a:t>dụ</a:t>
            </a:r>
            <a:r>
              <a:rPr lang="en-US" sz="2600" dirty="0"/>
              <a:t> </a:t>
            </a:r>
            <a:r>
              <a:rPr lang="en-US" sz="2600" dirty="0" err="1"/>
              <a:t>về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tín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endParaRPr lang="en-US" sz="2600" dirty="0"/>
          </a:p>
          <a:p>
            <a:pPr lvl="1"/>
            <a:r>
              <a:rPr lang="en-US" sz="2200" dirty="0" err="1"/>
              <a:t>Nén</a:t>
            </a:r>
            <a:r>
              <a:rPr lang="en-US" sz="2200" dirty="0"/>
              <a:t> audio/video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dung </a:t>
            </a:r>
            <a:r>
              <a:rPr lang="en-US" sz="2200" dirty="0" err="1"/>
              <a:t>lượng</a:t>
            </a:r>
            <a:r>
              <a:rPr lang="en-US" sz="2200" dirty="0"/>
              <a:t>: MP3, MP4. </a:t>
            </a:r>
            <a:r>
              <a:rPr lang="en-US" sz="2200" dirty="0" err="1"/>
              <a:t>Một</a:t>
            </a:r>
            <a:r>
              <a:rPr lang="en-US" sz="2200" dirty="0"/>
              <a:t> CD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trữ</a:t>
            </a:r>
            <a:r>
              <a:rPr lang="en-US" sz="2200" dirty="0"/>
              <a:t> 20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hát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nén</a:t>
            </a:r>
            <a:r>
              <a:rPr lang="en-US" sz="2200" dirty="0"/>
              <a:t>,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trữ</a:t>
            </a:r>
            <a:r>
              <a:rPr lang="en-US" sz="2200" dirty="0"/>
              <a:t> 200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hát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nén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lvl="1"/>
            <a:r>
              <a:rPr lang="en-US" sz="2200" dirty="0" err="1"/>
              <a:t>Nén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cũng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: JPEG, PNG.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17</a:t>
            </a:fld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191000"/>
            <a:ext cx="538669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0" y="3657600"/>
            <a:ext cx="447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nén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4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endParaRPr lang="en-US" sz="24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6972-E8D5-4A32-A22C-86124984BEC6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3FB4CA-E17A-4344-80BC-8EAE4F59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3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(analog)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(digital)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514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9459-A84B-4D76-A1D5-CF462112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(analog) </a:t>
            </a:r>
            <a:r>
              <a:rPr lang="en-US" dirty="0">
                <a:sym typeface="Wingdings" panose="05000000000000000000" pitchFamily="2" charset="2"/>
              </a:rPr>
              <a:t> </a:t>
            </a:r>
            <a:r>
              <a:rPr lang="en-US" dirty="0" err="1">
                <a:sym typeface="Wingdings" panose="05000000000000000000" pitchFamily="2" charset="2"/>
              </a:rPr>
              <a:t>Số</a:t>
            </a:r>
            <a:r>
              <a:rPr lang="en-US" dirty="0">
                <a:sym typeface="Wingdings" panose="05000000000000000000" pitchFamily="2" charset="2"/>
              </a:rPr>
              <a:t> (digital)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98F61BE-686E-4F34-B9ED-70A81D446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715562"/>
              </p:ext>
            </p:extLst>
          </p:nvPr>
        </p:nvGraphicFramePr>
        <p:xfrm>
          <a:off x="620267" y="2245360"/>
          <a:ext cx="7901880" cy="377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5680">
                  <a:extLst>
                    <a:ext uri="{9D8B030D-6E8A-4147-A177-3AD203B41FA5}">
                      <a16:colId xmlns:a16="http://schemas.microsoft.com/office/drawing/2014/main" val="271780616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40771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Hệ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thống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xử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lý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tín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hiệu</a:t>
                      </a:r>
                      <a:r>
                        <a:rPr lang="en-US" b="1" dirty="0"/>
                        <a:t> t</a:t>
                      </a:r>
                      <a:r>
                        <a:rPr lang="vi-VN" b="1" dirty="0"/>
                        <a:t>ư</a:t>
                      </a:r>
                      <a:r>
                        <a:rPr lang="en-US" b="1" dirty="0" err="1"/>
                        <a:t>ơng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tự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Hệ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thống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xử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lý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tín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hiệu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số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29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Khó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Linh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Tốn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thụ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Tốn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ít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thụ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1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Dễ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bởi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nhiễu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i="0" dirty="0" err="1"/>
                        <a:t>Ít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bị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tác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động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bởi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nhiễu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67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nhanh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theo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thời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thực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38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Bảo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toàn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thông</a:t>
                      </a:r>
                      <a:r>
                        <a:rPr lang="en-US" dirty="0"/>
                        <a:t> tin </a:t>
                      </a:r>
                      <a:r>
                        <a:rPr lang="en-US" dirty="0" err="1"/>
                        <a:t>tín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lấy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mẫu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1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truyền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ảnh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Phù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hợp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hệ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thống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toán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hóa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nén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l</a:t>
                      </a:r>
                      <a:r>
                        <a:rPr lang="vi-VN" dirty="0"/>
                        <a:t>ư</a:t>
                      </a:r>
                      <a:r>
                        <a:rPr lang="en-US" dirty="0"/>
                        <a:t>u </a:t>
                      </a:r>
                      <a:r>
                        <a:rPr lang="en-US" dirty="0" err="1"/>
                        <a:t>trữ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76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28008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7131-F9ED-4788-95FB-85C10222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E36C8-E384-4381-BF2A-B5D695723751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DEADC-4470-4E3C-8CC5-17F9C9B7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5196-F903-4C17-BDD9-80D10460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041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0F7A-D352-4635-9C24-818FE0247994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(digital design processing)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chip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Tóm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tắt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học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34150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3B79-233D-4425-B2D6-827601653017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:   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	</a:t>
            </a:r>
            <a:r>
              <a:rPr lang="en-US" b="1" dirty="0"/>
              <a:t>  </a:t>
            </a:r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-US" b="1" dirty="0" err="1"/>
              <a:t>Giảng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  </a:t>
            </a:r>
            <a:r>
              <a:rPr lang="en-US" dirty="0"/>
              <a:t>	</a:t>
            </a:r>
            <a:endParaRPr lang="en-US" b="1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-US" b="1" dirty="0"/>
              <a:t>Email:           </a:t>
            </a:r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-US" b="1" dirty="0" err="1"/>
              <a:t>Giờ</a:t>
            </a:r>
            <a:r>
              <a:rPr lang="en-US" b="1" dirty="0"/>
              <a:t> </a:t>
            </a:r>
            <a:r>
              <a:rPr lang="en-US" b="1" dirty="0" err="1"/>
              <a:t>tiếp</a:t>
            </a:r>
            <a:r>
              <a:rPr lang="en-US" b="1" dirty="0"/>
              <a:t> SV: </a:t>
            </a:r>
            <a:endParaRPr lang="en-US" dirty="0"/>
          </a:p>
          <a:p>
            <a:pPr>
              <a:lnSpc>
                <a:spcPct val="90000"/>
              </a:lnSpc>
              <a:spcAft>
                <a:spcPts val="2400"/>
              </a:spcAft>
            </a:pP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sz="3200" dirty="0" err="1"/>
              <a:t>Những</a:t>
            </a:r>
            <a:r>
              <a:rPr lang="en-GB" sz="3200" dirty="0"/>
              <a:t> </a:t>
            </a:r>
            <a:r>
              <a:rPr lang="en-GB" sz="3200" dirty="0" err="1"/>
              <a:t>đặc</a:t>
            </a:r>
            <a:r>
              <a:rPr lang="en-GB" sz="3200" dirty="0"/>
              <a:t> </a:t>
            </a:r>
            <a:r>
              <a:rPr lang="en-GB" sz="3200" dirty="0" err="1"/>
              <a:t>điểm</a:t>
            </a:r>
            <a:r>
              <a:rPr lang="en-GB" sz="3200" dirty="0"/>
              <a:t> </a:t>
            </a:r>
            <a:r>
              <a:rPr lang="en-GB" sz="3200" dirty="0" err="1"/>
              <a:t>của</a:t>
            </a:r>
            <a:r>
              <a:rPr lang="en-GB" sz="3200" dirty="0"/>
              <a:t> </a:t>
            </a:r>
            <a:r>
              <a:rPr lang="en-GB" sz="3200" dirty="0" err="1"/>
              <a:t>số</a:t>
            </a:r>
            <a:endParaRPr lang="en-US" sz="32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l="62098" t="28119" r="4118"/>
          <a:stretch/>
        </p:blipFill>
        <p:spPr bwMode="auto">
          <a:xfrm>
            <a:off x="6233067" y="1371600"/>
            <a:ext cx="2758533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295400"/>
            <a:ext cx="6096000" cy="4830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</a:p>
          <a:p>
            <a:pPr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n"/>
            </a:pPr>
            <a:endParaRPr lang="en-US" b="1" dirty="0"/>
          </a:p>
          <a:p>
            <a:pPr lvl="1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/>
              <a:t>Cao (High):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2V </a:t>
            </a:r>
            <a:r>
              <a:rPr lang="en-US" dirty="0" err="1"/>
              <a:t>đến</a:t>
            </a:r>
            <a:r>
              <a:rPr lang="en-US" dirty="0"/>
              <a:t> 5V</a:t>
            </a:r>
          </a:p>
          <a:p>
            <a:pPr lvl="1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1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Thấp</a:t>
            </a:r>
            <a:r>
              <a:rPr lang="en-US" dirty="0"/>
              <a:t> (Low):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0V </a:t>
            </a:r>
            <a:r>
              <a:rPr lang="en-US" dirty="0" err="1"/>
              <a:t>đến</a:t>
            </a:r>
            <a:r>
              <a:rPr lang="en-US" dirty="0"/>
              <a:t> 0.8V</a:t>
            </a:r>
          </a:p>
          <a:p>
            <a:pPr lvl="1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1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(Invalid):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0.8V </a:t>
            </a:r>
            <a:r>
              <a:rPr lang="en-US" dirty="0" err="1"/>
              <a:t>đến</a:t>
            </a:r>
            <a:r>
              <a:rPr lang="en-US" dirty="0"/>
              <a:t> 2V</a:t>
            </a:r>
          </a:p>
          <a:p>
            <a:pPr lvl="1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lvl="2" algn="just">
              <a:spcBef>
                <a:spcPts val="0"/>
              </a:spcBef>
              <a:buClr>
                <a:srgbClr val="0000CC"/>
              </a:buClr>
              <a:buFont typeface="Wingdings" panose="05000000000000000000" pitchFamily="2" charset="2"/>
              <a:buChar char="v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(error)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6A46-E7F4-40A9-B1E8-7304EAF22A00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483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4799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sóng</a:t>
            </a:r>
            <a:r>
              <a:rPr lang="en-US" sz="2600" dirty="0"/>
              <a:t> </a:t>
            </a:r>
            <a:r>
              <a:rPr lang="en-US" sz="2600" dirty="0" err="1"/>
              <a:t>kiểu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(digital waveform) </a:t>
            </a:r>
            <a:r>
              <a:rPr lang="en-US" sz="2600" dirty="0" err="1"/>
              <a:t>thay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giữa</a:t>
            </a:r>
            <a:r>
              <a:rPr lang="en-US" sz="2600" dirty="0"/>
              <a:t>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thấp</a:t>
            </a:r>
            <a:r>
              <a:rPr lang="en-US" sz="2600" dirty="0"/>
              <a:t> (Low)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cao</a:t>
            </a:r>
            <a:r>
              <a:rPr lang="en-US" sz="2600" dirty="0"/>
              <a:t> (High) </a:t>
            </a:r>
            <a:r>
              <a:rPr lang="en-US" sz="2600" dirty="0" err="1"/>
              <a:t>hoặc</a:t>
            </a:r>
            <a:r>
              <a:rPr lang="en-US" sz="2600" dirty="0"/>
              <a:t> </a:t>
            </a:r>
            <a:r>
              <a:rPr lang="en-US" sz="2600" dirty="0" err="1"/>
              <a:t>ngược</a:t>
            </a:r>
            <a:r>
              <a:rPr lang="en-US" sz="2600" dirty="0"/>
              <a:t> </a:t>
            </a:r>
            <a:r>
              <a:rPr lang="en-US" sz="2600" dirty="0" err="1"/>
              <a:t>lại</a:t>
            </a:r>
            <a:r>
              <a:rPr lang="en-US" sz="2600" dirty="0"/>
              <a:t>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xung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mức</a:t>
            </a:r>
            <a:r>
              <a:rPr lang="en-US" b="1" dirty="0"/>
              <a:t> </a:t>
            </a:r>
            <a:r>
              <a:rPr lang="en-US" b="1" dirty="0" err="1"/>
              <a:t>dương</a:t>
            </a:r>
            <a:r>
              <a:rPr lang="en-US" b="1" dirty="0"/>
              <a:t> </a:t>
            </a:r>
            <a:r>
              <a:rPr lang="en-US" dirty="0"/>
              <a:t>(positive-going pulse)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logic </a:t>
            </a:r>
            <a:r>
              <a:rPr lang="en-US" dirty="0" err="1"/>
              <a:t>thấp</a:t>
            </a:r>
            <a:r>
              <a:rPr lang="en-US" dirty="0"/>
              <a:t> (low)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logic </a:t>
            </a:r>
            <a:r>
              <a:rPr lang="en-US" dirty="0" err="1"/>
              <a:t>cao</a:t>
            </a:r>
            <a:r>
              <a:rPr lang="en-US" dirty="0"/>
              <a:t> (high).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(negative-going pulse).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21</a:t>
            </a:fld>
            <a:endParaRPr kumimoji="0"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576248"/>
            <a:ext cx="7648575" cy="1615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7800" y="6261556"/>
            <a:ext cx="24586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Positive-going pulse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2600" y="6261556"/>
            <a:ext cx="25782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Negative-going pulse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9C10-F343-41AD-BD16-F01B3C15F34D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187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88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GB" sz="2600" dirty="0" err="1"/>
              <a:t>Giản</a:t>
            </a:r>
            <a:r>
              <a:rPr lang="en-GB" sz="2600" dirty="0"/>
              <a:t> </a:t>
            </a:r>
            <a:r>
              <a:rPr lang="en-GB" sz="2600" dirty="0" err="1"/>
              <a:t>đồ</a:t>
            </a:r>
            <a:r>
              <a:rPr lang="en-GB" sz="2600" dirty="0"/>
              <a:t> </a:t>
            </a:r>
            <a:r>
              <a:rPr lang="en-GB" sz="2600" dirty="0" err="1"/>
              <a:t>định</a:t>
            </a:r>
            <a:r>
              <a:rPr lang="en-GB" sz="2600" dirty="0"/>
              <a:t> </a:t>
            </a:r>
            <a:r>
              <a:rPr lang="en-GB" sz="2600" dirty="0" err="1"/>
              <a:t>thời</a:t>
            </a:r>
            <a:r>
              <a:rPr lang="en-GB" sz="2600" dirty="0"/>
              <a:t>: </a:t>
            </a:r>
            <a:r>
              <a:rPr lang="en-GB" sz="2600" dirty="0" err="1"/>
              <a:t>được</a:t>
            </a:r>
            <a:r>
              <a:rPr lang="en-GB" sz="2600" dirty="0"/>
              <a:t> </a:t>
            </a:r>
            <a:r>
              <a:rPr lang="en-GB" sz="2600" dirty="0" err="1"/>
              <a:t>dùng</a:t>
            </a:r>
            <a:r>
              <a:rPr lang="en-GB" sz="2600" dirty="0"/>
              <a:t> </a:t>
            </a:r>
            <a:r>
              <a:rPr lang="en-GB" sz="2600" dirty="0" err="1"/>
              <a:t>để</a:t>
            </a:r>
            <a:r>
              <a:rPr lang="en-GB" sz="2600" dirty="0"/>
              <a:t> </a:t>
            </a:r>
            <a:r>
              <a:rPr lang="en-GB" sz="2600" dirty="0" err="1"/>
              <a:t>chỉ</a:t>
            </a:r>
            <a:r>
              <a:rPr lang="en-GB" sz="2600" dirty="0"/>
              <a:t> </a:t>
            </a:r>
            <a:r>
              <a:rPr lang="en-GB" sz="2600" dirty="0" err="1"/>
              <a:t>ra</a:t>
            </a:r>
            <a:r>
              <a:rPr lang="en-GB" sz="2600" dirty="0"/>
              <a:t> </a:t>
            </a:r>
            <a:r>
              <a:rPr lang="en-GB" sz="2600" dirty="0" err="1"/>
              <a:t>quan</a:t>
            </a:r>
            <a:r>
              <a:rPr lang="en-GB" sz="2600" dirty="0"/>
              <a:t> </a:t>
            </a:r>
            <a:r>
              <a:rPr lang="en-GB" sz="2600" dirty="0" err="1"/>
              <a:t>hệ</a:t>
            </a:r>
            <a:r>
              <a:rPr lang="en-GB" sz="2600" dirty="0"/>
              <a:t> </a:t>
            </a:r>
            <a:r>
              <a:rPr lang="en-GB" sz="2600" dirty="0" err="1"/>
              <a:t>giữa</a:t>
            </a:r>
            <a:r>
              <a:rPr lang="en-GB" sz="2600" dirty="0"/>
              <a:t> </a:t>
            </a:r>
            <a:r>
              <a:rPr lang="en-GB" sz="2600" dirty="0" err="1"/>
              <a:t>hai</a:t>
            </a:r>
            <a:r>
              <a:rPr lang="en-GB" sz="2600" dirty="0"/>
              <a:t> hay </a:t>
            </a:r>
            <a:r>
              <a:rPr lang="en-GB" sz="2600" dirty="0" err="1"/>
              <a:t>nhiều</a:t>
            </a:r>
            <a:r>
              <a:rPr lang="en-GB" sz="2600" dirty="0"/>
              <a:t> </a:t>
            </a:r>
            <a:r>
              <a:rPr lang="en-GB" sz="2600" dirty="0" err="1"/>
              <a:t>dạng</a:t>
            </a:r>
            <a:r>
              <a:rPr lang="en-GB" sz="2600" dirty="0"/>
              <a:t> </a:t>
            </a:r>
            <a:r>
              <a:rPr lang="en-GB" sz="2600" dirty="0" err="1"/>
              <a:t>sóng</a:t>
            </a:r>
            <a:r>
              <a:rPr lang="en-GB" sz="2600" dirty="0"/>
              <a:t> </a:t>
            </a:r>
            <a:r>
              <a:rPr lang="en-GB" sz="2600" dirty="0" err="1"/>
              <a:t>kiểu</a:t>
            </a:r>
            <a:r>
              <a:rPr lang="en-GB" sz="2600" dirty="0"/>
              <a:t> </a:t>
            </a:r>
            <a:r>
              <a:rPr lang="en-GB" sz="2600" dirty="0" err="1"/>
              <a:t>số</a:t>
            </a:r>
            <a:endParaRPr lang="en-GB" sz="26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22</a:t>
            </a:fld>
            <a:endParaRPr kumimoji="0"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lum contrast="11000"/>
          </a:blip>
          <a:srcRect/>
          <a:stretch>
            <a:fillRect/>
          </a:stretch>
        </p:blipFill>
        <p:spPr bwMode="auto">
          <a:xfrm>
            <a:off x="725860" y="2438400"/>
            <a:ext cx="7692280" cy="38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8C492-BF30-4E86-AB64-4ADE70DF4EDF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68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600" dirty="0" err="1"/>
              <a:t>Dữ</a:t>
            </a:r>
            <a:r>
              <a:rPr lang="en-GB" sz="2600" dirty="0"/>
              <a:t> </a:t>
            </a:r>
            <a:r>
              <a:rPr lang="en-GB" sz="2600" dirty="0" err="1"/>
              <a:t>liệu</a:t>
            </a:r>
            <a:r>
              <a:rPr lang="en-GB" sz="2600" dirty="0"/>
              <a:t> </a:t>
            </a:r>
            <a:r>
              <a:rPr lang="en-GB" sz="2600" dirty="0" err="1"/>
              <a:t>số</a:t>
            </a:r>
            <a:r>
              <a:rPr lang="en-GB" sz="2600" dirty="0"/>
              <a:t>: </a:t>
            </a:r>
            <a:r>
              <a:rPr lang="en-GB" sz="2600" dirty="0" err="1"/>
              <a:t>có</a:t>
            </a:r>
            <a:r>
              <a:rPr lang="en-GB" sz="2600" dirty="0"/>
              <a:t> </a:t>
            </a:r>
            <a:r>
              <a:rPr lang="en-GB" sz="2600" dirty="0" err="1"/>
              <a:t>thể</a:t>
            </a:r>
            <a:r>
              <a:rPr lang="en-GB" sz="2600" dirty="0"/>
              <a:t> </a:t>
            </a:r>
            <a:r>
              <a:rPr lang="en-GB" sz="2600" dirty="0" err="1"/>
              <a:t>được</a:t>
            </a:r>
            <a:r>
              <a:rPr lang="en-GB" sz="2600" dirty="0"/>
              <a:t> </a:t>
            </a:r>
            <a:r>
              <a:rPr lang="en-GB" sz="2600" dirty="0" err="1"/>
              <a:t>truyền</a:t>
            </a:r>
            <a:r>
              <a:rPr lang="en-GB" sz="2600" dirty="0"/>
              <a:t> </a:t>
            </a:r>
            <a:r>
              <a:rPr lang="en-GB" sz="2600" dirty="0" err="1"/>
              <a:t>giữa</a:t>
            </a:r>
            <a:r>
              <a:rPr lang="en-GB" sz="2600" dirty="0"/>
              <a:t> </a:t>
            </a:r>
            <a:r>
              <a:rPr lang="en-GB" sz="2600" dirty="0" err="1"/>
              <a:t>hai</a:t>
            </a:r>
            <a:r>
              <a:rPr lang="en-GB" sz="2600" dirty="0"/>
              <a:t> </a:t>
            </a:r>
            <a:r>
              <a:rPr lang="en-GB" sz="2600" dirty="0" err="1"/>
              <a:t>thiết</a:t>
            </a:r>
            <a:r>
              <a:rPr lang="en-GB" sz="2600" dirty="0"/>
              <a:t> </a:t>
            </a:r>
            <a:r>
              <a:rPr lang="en-GB" sz="2600" dirty="0" err="1"/>
              <a:t>bị</a:t>
            </a:r>
            <a:r>
              <a:rPr lang="en-GB" sz="2600" dirty="0"/>
              <a:t> </a:t>
            </a:r>
            <a:r>
              <a:rPr lang="en-GB" sz="2600" dirty="0" err="1"/>
              <a:t>theo</a:t>
            </a:r>
            <a:r>
              <a:rPr lang="en-GB" sz="2600" dirty="0"/>
              <a:t> </a:t>
            </a:r>
            <a:r>
              <a:rPr lang="en-GB" sz="2600" dirty="0" err="1"/>
              <a:t>kiểu</a:t>
            </a:r>
            <a:r>
              <a:rPr lang="en-GB" sz="2600" dirty="0"/>
              <a:t> </a:t>
            </a:r>
            <a:r>
              <a:rPr lang="en-GB" sz="2600" dirty="0" err="1"/>
              <a:t>nối</a:t>
            </a:r>
            <a:r>
              <a:rPr lang="en-GB" sz="2600" dirty="0"/>
              <a:t> </a:t>
            </a:r>
            <a:r>
              <a:rPr lang="en-GB" sz="2600" dirty="0" err="1"/>
              <a:t>tiếp</a:t>
            </a:r>
            <a:r>
              <a:rPr lang="en-GB" sz="2600" dirty="0"/>
              <a:t> (serial) </a:t>
            </a:r>
            <a:r>
              <a:rPr lang="en-GB" sz="2600" dirty="0" err="1"/>
              <a:t>hoặc</a:t>
            </a:r>
            <a:r>
              <a:rPr lang="en-GB" sz="2600" dirty="0"/>
              <a:t> </a:t>
            </a:r>
            <a:r>
              <a:rPr lang="en-GB" sz="2600" dirty="0" err="1"/>
              <a:t>theo</a:t>
            </a:r>
            <a:r>
              <a:rPr lang="en-GB" sz="2600" dirty="0"/>
              <a:t> </a:t>
            </a:r>
            <a:r>
              <a:rPr lang="en-GB" sz="2600" dirty="0" err="1"/>
              <a:t>kiểu</a:t>
            </a:r>
            <a:r>
              <a:rPr lang="en-GB" sz="2600" dirty="0"/>
              <a:t> song </a:t>
            </a:r>
            <a:r>
              <a:rPr lang="en-GB" sz="2600" dirty="0" err="1"/>
              <a:t>song</a:t>
            </a:r>
            <a:r>
              <a:rPr lang="en-GB" sz="2600" dirty="0"/>
              <a:t> (parallel)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7" y="2576965"/>
            <a:ext cx="39719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743" y="2743200"/>
            <a:ext cx="43148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43" y="4685190"/>
            <a:ext cx="4945257" cy="138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038600" y="2286000"/>
            <a:ext cx="0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2912E-D719-4250-ABF1-7AE35D3C1BA8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đặc</a:t>
            </a:r>
            <a:r>
              <a:rPr lang="en-GB" dirty="0"/>
              <a:t> </a:t>
            </a:r>
            <a:r>
              <a:rPr lang="en-GB" dirty="0" err="1"/>
              <a:t>điểm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</a:t>
            </a:r>
            <a:r>
              <a:rPr lang="en-GB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835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23A9-3C26-4ECC-AFCD-4E95691B2495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đặc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(digital features)</a:t>
            </a:r>
          </a:p>
          <a:p>
            <a:pPr>
              <a:lnSpc>
                <a:spcPct val="150000"/>
              </a:lnSpc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chip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Tóm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tắt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học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2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1" y="1418034"/>
            <a:ext cx="434339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itchFamily="2" charset="2"/>
              <a:buChar char="v"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thống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buộc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Hữu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ích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nhỏ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418034"/>
            <a:ext cx="4724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00CC"/>
              </a:buClr>
              <a:buFont typeface="Wingdings" pitchFamily="2" charset="2"/>
              <a:buChar char="v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CAD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(Computer-Aided Design):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mềm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dựa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tích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Dễ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dàng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lợi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chi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trừu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hóa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Rất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phù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343400" y="1295400"/>
            <a:ext cx="0" cy="5486400"/>
          </a:xfrm>
          <a:prstGeom prst="line">
            <a:avLst/>
          </a:prstGeom>
          <a:ln w="1905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6E2EC-5CE2-47A0-8893-31426E54F440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05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990600" y="1581090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2438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9860" y="342900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9861" y="4267200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phỏng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1" y="5029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15" y="1371600"/>
            <a:ext cx="4441885" cy="477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05600" y="4800600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6A21-B4F3-47A9-A624-92F4FBFAF993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90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Thử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nghiệm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tế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336416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tra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4419600"/>
            <a:ext cx="190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tả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602422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Hoàn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sản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phẩm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66850"/>
            <a:ext cx="727710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425621" y="3962400"/>
            <a:ext cx="1083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962400"/>
            <a:ext cx="1083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kế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72200" y="2135088"/>
            <a:ext cx="1083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Sửa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lỗi</a:t>
            </a:r>
            <a:endParaRPr lang="en-US" sz="20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1BF81-0F56-49E3-8FE3-97A8C7A4C224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Quy</a:t>
            </a:r>
            <a:r>
              <a:rPr lang="en-US" altLang="ja-JP" dirty="0"/>
              <a:t> </a:t>
            </a:r>
            <a:r>
              <a:rPr lang="en-US" altLang="ja-JP" dirty="0" err="1"/>
              <a:t>trình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2087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137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 err="1"/>
              <a:t>Máy</a:t>
            </a:r>
            <a:r>
              <a:rPr lang="en-GB" sz="2800" dirty="0"/>
              <a:t> </a:t>
            </a:r>
            <a:r>
              <a:rPr lang="en-GB" sz="2800" dirty="0" err="1"/>
              <a:t>phân</a:t>
            </a:r>
            <a:r>
              <a:rPr lang="en-GB" sz="2800" dirty="0"/>
              <a:t> </a:t>
            </a:r>
            <a:r>
              <a:rPr lang="en-GB" sz="2800" dirty="0" err="1"/>
              <a:t>tích</a:t>
            </a:r>
            <a:r>
              <a:rPr lang="en-GB" sz="2800" dirty="0"/>
              <a:t> </a:t>
            </a:r>
            <a:r>
              <a:rPr lang="en-GB" sz="2800" dirty="0" err="1"/>
              <a:t>luận</a:t>
            </a:r>
            <a:r>
              <a:rPr lang="en-GB" sz="2800" dirty="0"/>
              <a:t> </a:t>
            </a:r>
            <a:r>
              <a:rPr lang="en-GB" sz="2800" dirty="0" err="1"/>
              <a:t>lý</a:t>
            </a:r>
            <a:r>
              <a:rPr lang="en-GB" sz="2800" dirty="0"/>
              <a:t> (logic </a:t>
            </a:r>
            <a:r>
              <a:rPr lang="en-GB" sz="2800" dirty="0" err="1"/>
              <a:t>analyzer</a:t>
            </a:r>
            <a:r>
              <a:rPr lang="en-GB" sz="2800" dirty="0"/>
              <a:t>)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hiển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r>
              <a:rPr lang="en-GB" sz="2800" dirty="0"/>
              <a:t> </a:t>
            </a:r>
            <a:r>
              <a:rPr lang="en-GB" sz="2800" dirty="0" err="1"/>
              <a:t>đồng</a:t>
            </a:r>
            <a:r>
              <a:rPr lang="en-GB" sz="2800" dirty="0"/>
              <a:t> </a:t>
            </a:r>
            <a:r>
              <a:rPr lang="en-GB" sz="2800" dirty="0" err="1"/>
              <a:t>thời</a:t>
            </a:r>
            <a:r>
              <a:rPr lang="en-GB" sz="2800" dirty="0"/>
              <a:t> </a:t>
            </a:r>
            <a:r>
              <a:rPr lang="en-GB" sz="2800" dirty="0" err="1"/>
              <a:t>nhiều</a:t>
            </a:r>
            <a:r>
              <a:rPr lang="en-GB" sz="2800" dirty="0"/>
              <a:t> </a:t>
            </a:r>
            <a:r>
              <a:rPr lang="en-GB" sz="2800" dirty="0" err="1"/>
              <a:t>kênh</a:t>
            </a:r>
            <a:r>
              <a:rPr lang="en-GB" sz="2800" dirty="0"/>
              <a:t> (channels)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thông</a:t>
            </a:r>
            <a:r>
              <a:rPr lang="en-GB" sz="2800" dirty="0"/>
              <a:t> tin </a:t>
            </a:r>
            <a:r>
              <a:rPr lang="en-GB" sz="2800" dirty="0" err="1"/>
              <a:t>dạng</a:t>
            </a:r>
            <a:r>
              <a:rPr lang="en-GB" sz="2800" dirty="0"/>
              <a:t> </a:t>
            </a:r>
            <a:r>
              <a:rPr lang="en-GB" sz="2800" dirty="0" err="1"/>
              <a:t>số</a:t>
            </a:r>
            <a:r>
              <a:rPr lang="en-GB" sz="2800" dirty="0"/>
              <a:t> </a:t>
            </a:r>
            <a:r>
              <a:rPr lang="en-GB" sz="2800" dirty="0" err="1"/>
              <a:t>và</a:t>
            </a:r>
            <a:r>
              <a:rPr lang="en-GB" sz="2800" dirty="0"/>
              <a:t> </a:t>
            </a:r>
            <a:r>
              <a:rPr lang="en-GB" sz="2800" dirty="0" err="1"/>
              <a:t>có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hiển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dữ</a:t>
            </a:r>
            <a:r>
              <a:rPr lang="en-GB" sz="2800" dirty="0"/>
              <a:t> </a:t>
            </a:r>
            <a:r>
              <a:rPr lang="en-GB" sz="2800" dirty="0" err="1"/>
              <a:t>liệu</a:t>
            </a:r>
            <a:r>
              <a:rPr lang="en-GB" sz="2800" dirty="0"/>
              <a:t> </a:t>
            </a:r>
            <a:r>
              <a:rPr lang="en-GB" sz="2800" dirty="0" err="1"/>
              <a:t>của</a:t>
            </a:r>
            <a:r>
              <a:rPr lang="en-GB" sz="2800" dirty="0"/>
              <a:t> </a:t>
            </a:r>
            <a:r>
              <a:rPr lang="en-GB" sz="2800" dirty="0" err="1"/>
              <a:t>từng</a:t>
            </a:r>
            <a:r>
              <a:rPr lang="en-GB" sz="2800" dirty="0"/>
              <a:t> </a:t>
            </a:r>
            <a:r>
              <a:rPr lang="en-GB" sz="2800" dirty="0" err="1"/>
              <a:t>tín</a:t>
            </a:r>
            <a:r>
              <a:rPr lang="en-GB" sz="2800" dirty="0"/>
              <a:t> </a:t>
            </a:r>
            <a:r>
              <a:rPr lang="en-GB" sz="2800" dirty="0" err="1"/>
              <a:t>hiệu</a:t>
            </a:r>
            <a:r>
              <a:rPr lang="en-GB" sz="2800" dirty="0"/>
              <a:t> </a:t>
            </a:r>
            <a:r>
              <a:rPr lang="en-GB" sz="2800" dirty="0" err="1"/>
              <a:t>tại</a:t>
            </a:r>
            <a:r>
              <a:rPr lang="en-GB" sz="2800" dirty="0"/>
              <a:t> </a:t>
            </a:r>
            <a:r>
              <a:rPr lang="en-GB" sz="2800" dirty="0" err="1"/>
              <a:t>từng</a:t>
            </a:r>
            <a:r>
              <a:rPr lang="en-GB" sz="2800" dirty="0"/>
              <a:t> </a:t>
            </a:r>
            <a:r>
              <a:rPr lang="en-GB" sz="2800" dirty="0" err="1"/>
              <a:t>thời</a:t>
            </a:r>
            <a:r>
              <a:rPr lang="en-GB" sz="2800" dirty="0"/>
              <a:t> </a:t>
            </a:r>
            <a:r>
              <a:rPr lang="en-GB" sz="2800" dirty="0" err="1"/>
              <a:t>điểm</a:t>
            </a:r>
            <a:r>
              <a:rPr lang="en-GB" sz="2800" dirty="0"/>
              <a:t> </a:t>
            </a:r>
            <a:r>
              <a:rPr lang="en-GB" sz="2800" dirty="0" err="1"/>
              <a:t>cụ</a:t>
            </a:r>
            <a:r>
              <a:rPr lang="en-GB" sz="2800" dirty="0"/>
              <a:t> </a:t>
            </a:r>
            <a:r>
              <a:rPr lang="en-GB" sz="2800" dirty="0" err="1"/>
              <a:t>thể</a:t>
            </a:r>
            <a:r>
              <a:rPr lang="en-GB" sz="2800" dirty="0"/>
              <a:t> </a:t>
            </a:r>
            <a:r>
              <a:rPr lang="en-GB" sz="2800" dirty="0" err="1"/>
              <a:t>trên</a:t>
            </a:r>
            <a:r>
              <a:rPr lang="en-GB" sz="2800" dirty="0"/>
              <a:t> </a:t>
            </a:r>
            <a:r>
              <a:rPr lang="en-GB" sz="2800" dirty="0" err="1"/>
              <a:t>màn</a:t>
            </a:r>
            <a:r>
              <a:rPr lang="en-GB" sz="2800" dirty="0"/>
              <a:t> </a:t>
            </a:r>
            <a:r>
              <a:rPr lang="en-GB" sz="2800" dirty="0" err="1"/>
              <a:t>hình</a:t>
            </a:r>
            <a:r>
              <a:rPr lang="en-GB" sz="2800" dirty="0"/>
              <a:t> </a:t>
            </a:r>
            <a:r>
              <a:rPr lang="en-GB" sz="2800" dirty="0" err="1"/>
              <a:t>hiển</a:t>
            </a:r>
            <a:r>
              <a:rPr lang="en-GB" sz="2800" dirty="0"/>
              <a:t> </a:t>
            </a:r>
            <a:r>
              <a:rPr lang="en-GB" sz="2800" dirty="0" err="1"/>
              <a:t>thị</a:t>
            </a:r>
            <a:endParaRPr lang="en-GB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28</a:t>
            </a:fld>
            <a:endParaRPr kumimoji="0"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900" y="2667000"/>
            <a:ext cx="65797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3E3F-9B50-4D8B-8ACD-FC9ED26A0ED7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331913" y="152400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bị</a:t>
            </a:r>
            <a:r>
              <a:rPr lang="en-US" altLang="ja-JP" dirty="0"/>
              <a:t> </a:t>
            </a:r>
            <a:r>
              <a:rPr lang="en-US" altLang="ja-JP" dirty="0" err="1"/>
              <a:t>kiểm</a:t>
            </a:r>
            <a:r>
              <a:rPr lang="en-US" altLang="ja-JP" dirty="0"/>
              <a:t> </a:t>
            </a:r>
            <a:r>
              <a:rPr lang="en-US" altLang="ja-JP" dirty="0" err="1"/>
              <a:t>tra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tín</a:t>
            </a:r>
            <a:r>
              <a:rPr lang="en-US" altLang="ja-JP" dirty="0"/>
              <a:t> </a:t>
            </a:r>
            <a:r>
              <a:rPr lang="en-US" altLang="ja-JP" dirty="0" err="1"/>
              <a:t>hiệu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13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CCC-B213-41A4-AE4E-D667DF60260B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đặc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chip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thuật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ngữ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Tóm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tắt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học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4900" y="6534150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29552" y="5791200"/>
            <a:ext cx="246204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vi-VN" sz="1600" b="1" dirty="0">
                <a:solidFill>
                  <a:srgbClr val="0000CC"/>
                </a:solidFill>
                <a:latin typeface="+mj-lt"/>
              </a:rPr>
              <a:t>Kỹ thuật số 1</a:t>
            </a:r>
            <a:endParaRPr lang="en-US" sz="1600" dirty="0">
              <a:solidFill>
                <a:srgbClr val="0000CC"/>
              </a:solidFill>
              <a:latin typeface="+mj-lt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vi-VN" sz="1600" dirty="0">
                <a:solidFill>
                  <a:srgbClr val="0000CC"/>
                </a:solidFill>
                <a:latin typeface="+mj-lt"/>
              </a:rPr>
              <a:t>Nguyễn </a:t>
            </a:r>
            <a:r>
              <a:rPr lang="en-US" sz="1600" dirty="0">
                <a:solidFill>
                  <a:srgbClr val="0000CC"/>
                </a:solidFill>
                <a:latin typeface="+mj-lt"/>
              </a:rPr>
              <a:t>N</a:t>
            </a:r>
            <a:r>
              <a:rPr lang="vi-VN" sz="1600" dirty="0">
                <a:solidFill>
                  <a:srgbClr val="0000CC"/>
                </a:solidFill>
                <a:latin typeface="+mj-lt"/>
              </a:rPr>
              <a:t>hư Anh, NXB ĐHQG TP.HCM, 20</a:t>
            </a:r>
            <a:r>
              <a:rPr lang="en-US" sz="1600" dirty="0">
                <a:solidFill>
                  <a:srgbClr val="0000CC"/>
                </a:solidFill>
                <a:latin typeface="+mj-lt"/>
              </a:rPr>
              <a:t>02</a:t>
            </a:r>
            <a:r>
              <a:rPr lang="vi-VN" sz="1600" dirty="0">
                <a:solidFill>
                  <a:srgbClr val="FF0000"/>
                </a:solidFill>
                <a:latin typeface="+mj-lt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993" y="5791200"/>
            <a:ext cx="316560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1600" b="1" i="1" dirty="0">
                <a:solidFill>
                  <a:srgbClr val="0033CC"/>
                </a:solidFill>
                <a:latin typeface="+mj-lt"/>
              </a:rPr>
              <a:t>Introduction to Digital Systems Design</a:t>
            </a:r>
            <a:r>
              <a:rPr lang="vi-VN" sz="1600" dirty="0">
                <a:solidFill>
                  <a:srgbClr val="0033CC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rgbClr val="0033CC"/>
                </a:solidFill>
                <a:latin typeface="+mj-lt"/>
              </a:rPr>
              <a:t>Donzenllini.G</a:t>
            </a:r>
            <a:r>
              <a:rPr lang="en-US" sz="1600" dirty="0">
                <a:solidFill>
                  <a:srgbClr val="0033CC"/>
                </a:solidFill>
                <a:latin typeface="+mj-lt"/>
              </a:rPr>
              <a:t> et al</a:t>
            </a:r>
            <a:r>
              <a:rPr lang="vi-VN" sz="1600" dirty="0">
                <a:solidFill>
                  <a:srgbClr val="0033CC"/>
                </a:solidFill>
                <a:latin typeface="+mj-lt"/>
              </a:rPr>
              <a:t>,</a:t>
            </a:r>
            <a:r>
              <a:rPr lang="en-US" sz="1600" dirty="0">
                <a:solidFill>
                  <a:srgbClr val="0033CC"/>
                </a:solidFill>
                <a:latin typeface="+mj-lt"/>
              </a:rPr>
              <a:t> 1</a:t>
            </a:r>
            <a:r>
              <a:rPr lang="en-US" sz="1600" baseline="30000" dirty="0">
                <a:solidFill>
                  <a:srgbClr val="0033CC"/>
                </a:solidFill>
                <a:latin typeface="+mj-lt"/>
              </a:rPr>
              <a:t>st</a:t>
            </a:r>
            <a:r>
              <a:rPr lang="en-US" sz="1600" dirty="0">
                <a:solidFill>
                  <a:srgbClr val="0033CC"/>
                </a:solidFill>
                <a:latin typeface="+mj-lt"/>
              </a:rPr>
              <a:t> Edition,</a:t>
            </a:r>
            <a:r>
              <a:rPr lang="vi-VN" sz="1600" dirty="0">
                <a:solidFill>
                  <a:srgbClr val="0033CC"/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0033CC"/>
                </a:solidFill>
                <a:latin typeface="+mj-lt"/>
              </a:rPr>
              <a:t>Springer, 2019</a:t>
            </a:r>
            <a:r>
              <a:rPr lang="vi-VN" sz="1600" dirty="0">
                <a:solidFill>
                  <a:srgbClr val="0033CC"/>
                </a:solidFill>
                <a:latin typeface="+mj-lt"/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5798403"/>
            <a:ext cx="312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0033CC"/>
                </a:solidFill>
                <a:latin typeface="+mn-lt"/>
              </a:rPr>
              <a:t>Digital Systems - principles and applications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, Ronald J. </a:t>
            </a:r>
            <a:r>
              <a:rPr lang="en-US" sz="1600" dirty="0" err="1">
                <a:solidFill>
                  <a:srgbClr val="0033CC"/>
                </a:solidFill>
                <a:latin typeface="+mn-lt"/>
              </a:rPr>
              <a:t>Tocci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, 10</a:t>
            </a:r>
            <a:r>
              <a:rPr lang="en-US" sz="1600" baseline="30000" dirty="0">
                <a:solidFill>
                  <a:srgbClr val="0033CC"/>
                </a:solidFill>
                <a:latin typeface="+mn-lt"/>
              </a:rPr>
              <a:t>th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 Edition, </a:t>
            </a:r>
            <a:r>
              <a:rPr lang="vi-VN" sz="1600" dirty="0">
                <a:solidFill>
                  <a:srgbClr val="0033CC"/>
                </a:solidFill>
                <a:latin typeface="+mn-lt"/>
              </a:rPr>
              <a:t>Prentice-Hall</a:t>
            </a:r>
            <a:r>
              <a:rPr lang="en-US" sz="1600" dirty="0">
                <a:solidFill>
                  <a:srgbClr val="0033CC"/>
                </a:solidFill>
                <a:latin typeface="+mn-lt"/>
              </a:rPr>
              <a:t>, 200</a:t>
            </a:r>
            <a:r>
              <a:rPr lang="vi-VN" sz="1600" dirty="0">
                <a:solidFill>
                  <a:srgbClr val="0033CC"/>
                </a:solidFill>
                <a:latin typeface="+mn-lt"/>
              </a:rPr>
              <a:t>1.</a:t>
            </a:r>
            <a:endParaRPr lang="vi-VN" sz="1600" dirty="0"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93140"/>
            <a:ext cx="2870554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http://thuvien.ntu.edu.vn/ntukiposdata/ntulibdigitalcollections/coverimages/600_khoahocungdung_congnghe/620_congnghe_hoatdonglienhe/621_vatlyungdung/ky%20thuat%20so%201_nguyen%20nhu%20anh_001thumb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752600"/>
            <a:ext cx="2545749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73E1-35F8-40E1-8102-F20877EB8D95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824536"/>
          </a:xfrm>
        </p:spPr>
        <p:txBody>
          <a:bodyPr/>
          <a:lstStyle/>
          <a:p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pic>
        <p:nvPicPr>
          <p:cNvPr id="1026" name="Picture 2" descr="Introduction to Digital Systems Design | Giuliano Donzellini ...">
            <a:extLst>
              <a:ext uri="{FF2B5EF4-FFF2-40B4-BE49-F238E27FC236}">
                <a16:creationId xmlns:a16="http://schemas.microsoft.com/office/drawing/2014/main" id="{BCAA626B-9A47-49C1-8974-85108E040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30" y="1752600"/>
            <a:ext cx="2562970" cy="38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941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50514" y="63817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38600"/>
            <a:ext cx="3505200" cy="259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150242"/>
            <a:ext cx="5029200" cy="194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B4A9-2067-4C39-8F09-29B5C722AEAB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chip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err="1"/>
              <a:t>Các</a:t>
            </a:r>
            <a:r>
              <a:rPr lang="en-GB" dirty="0"/>
              <a:t> chip </a:t>
            </a:r>
            <a:r>
              <a:rPr lang="en-GB" dirty="0" err="1"/>
              <a:t>tiêu</a:t>
            </a:r>
            <a:r>
              <a:rPr lang="en-GB" dirty="0"/>
              <a:t> </a:t>
            </a:r>
            <a:r>
              <a:rPr lang="en-GB" dirty="0" err="1"/>
              <a:t>chuẩn</a:t>
            </a:r>
            <a:r>
              <a:rPr lang="en-GB" dirty="0"/>
              <a:t>, </a:t>
            </a:r>
            <a:r>
              <a:rPr lang="en-GB" dirty="0" err="1"/>
              <a:t>cơ</a:t>
            </a:r>
            <a:r>
              <a:rPr lang="en-GB" dirty="0"/>
              <a:t> </a:t>
            </a:r>
            <a:r>
              <a:rPr lang="en-GB" dirty="0" err="1"/>
              <a:t>bản</a:t>
            </a:r>
            <a:r>
              <a:rPr lang="en-GB" dirty="0"/>
              <a:t> (Standard chip)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err="1"/>
              <a:t>Chứa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lượng</a:t>
            </a:r>
            <a:r>
              <a:rPr lang="en-GB" dirty="0"/>
              <a:t> </a:t>
            </a:r>
            <a:r>
              <a:rPr lang="en-GB" dirty="0" err="1"/>
              <a:t>nhỏ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cổng</a:t>
            </a:r>
            <a:r>
              <a:rPr lang="en-GB" dirty="0"/>
              <a:t> logic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những</a:t>
            </a:r>
            <a:r>
              <a:rPr lang="en-GB" dirty="0"/>
              <a:t> </a:t>
            </a:r>
            <a:r>
              <a:rPr lang="en-GB" dirty="0" err="1"/>
              <a:t>hàm</a:t>
            </a:r>
            <a:r>
              <a:rPr lang="en-GB" dirty="0"/>
              <a:t>,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đơn</a:t>
            </a:r>
            <a:r>
              <a:rPr lang="en-GB" dirty="0"/>
              <a:t> </a:t>
            </a:r>
            <a:r>
              <a:rPr lang="en-GB" dirty="0" err="1"/>
              <a:t>giản</a:t>
            </a:r>
            <a:r>
              <a:rPr lang="en-GB" dirty="0"/>
              <a:t> (NOT, AND, OR,…)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err="1"/>
              <a:t>Ví</a:t>
            </a:r>
            <a:r>
              <a:rPr lang="en-GB" dirty="0"/>
              <a:t> </a:t>
            </a:r>
            <a:r>
              <a:rPr lang="en-GB" dirty="0" err="1"/>
              <a:t>dụ</a:t>
            </a:r>
            <a:r>
              <a:rPr lang="en-GB" dirty="0"/>
              <a:t>: </a:t>
            </a:r>
            <a:r>
              <a:rPr lang="en-GB" dirty="0" err="1"/>
              <a:t>các</a:t>
            </a:r>
            <a:r>
              <a:rPr lang="en-GB" dirty="0"/>
              <a:t> chip </a:t>
            </a:r>
            <a:r>
              <a:rPr lang="en-GB" dirty="0" err="1"/>
              <a:t>họ</a:t>
            </a:r>
            <a:r>
              <a:rPr lang="en-GB" dirty="0"/>
              <a:t> 74xx (7400: 4 </a:t>
            </a:r>
            <a:r>
              <a:rPr lang="en-GB" dirty="0" err="1"/>
              <a:t>cổng</a:t>
            </a:r>
            <a:r>
              <a:rPr lang="en-GB" dirty="0"/>
              <a:t> NAND, 7402: 4 </a:t>
            </a:r>
            <a:r>
              <a:rPr lang="en-GB" dirty="0" err="1"/>
              <a:t>cổng</a:t>
            </a:r>
            <a:r>
              <a:rPr lang="en-GB" dirty="0"/>
              <a:t> NOR, 7404: 6 </a:t>
            </a:r>
            <a:r>
              <a:rPr lang="en-GB" dirty="0" err="1"/>
              <a:t>cổng</a:t>
            </a:r>
            <a:r>
              <a:rPr lang="en-GB" dirty="0"/>
              <a:t> INV,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424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31</a:t>
            </a:fld>
            <a:endParaRPr kumimoji="0" lang="en-US"/>
          </a:p>
        </p:txBody>
      </p:sp>
      <p:pic>
        <p:nvPicPr>
          <p:cNvPr id="49154" name="Picture 2" descr="http://www.cl.cam.ac.uk/teaching/1011/ECAD+Arch/images/DE2-larg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3872" y="3124200"/>
            <a:ext cx="3544957" cy="2743200"/>
          </a:xfrm>
          <a:prstGeom prst="rect">
            <a:avLst/>
          </a:prstGeom>
          <a:noFill/>
        </p:spPr>
      </p:pic>
      <p:sp>
        <p:nvSpPr>
          <p:cNvPr id="8" name="Oval 7"/>
          <p:cNvSpPr/>
          <p:nvPr/>
        </p:nvSpPr>
        <p:spPr>
          <a:xfrm>
            <a:off x="7467600" y="4114800"/>
            <a:ext cx="6858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4876800" y="6019800"/>
            <a:ext cx="434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</a:rPr>
              <a:t>Altera</a:t>
            </a:r>
            <a:r>
              <a:rPr lang="en-US" dirty="0">
                <a:solidFill>
                  <a:srgbClr val="0000CC"/>
                </a:solidFill>
              </a:rPr>
              <a:t> DE2 board with Cyclone II FPGA chip</a:t>
            </a:r>
            <a:endParaRPr lang="vi-VN" dirty="0">
              <a:solidFill>
                <a:srgbClr val="0000CC"/>
              </a:solidFill>
            </a:endParaRPr>
          </a:p>
        </p:txBody>
      </p:sp>
      <p:cxnSp>
        <p:nvCxnSpPr>
          <p:cNvPr id="11" name="Straight Arrow Connector 10"/>
          <p:cNvCxnSpPr>
            <a:endCxn id="8" idx="4"/>
          </p:cNvCxnSpPr>
          <p:nvPr/>
        </p:nvCxnSpPr>
        <p:spPr>
          <a:xfrm flipV="1">
            <a:off x="7639050" y="4953000"/>
            <a:ext cx="171450" cy="1159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EEA7-84CC-40C1-892C-CAC9034E07BA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412776"/>
            <a:ext cx="5172352" cy="4824536"/>
          </a:xfrm>
        </p:spPr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GB" dirty="0" err="1"/>
              <a:t>Các</a:t>
            </a:r>
            <a:r>
              <a:rPr lang="en-GB" dirty="0"/>
              <a:t> chip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khả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sz="2200" b="1" dirty="0"/>
              <a:t>(</a:t>
            </a:r>
            <a:r>
              <a:rPr lang="en-GB" sz="2200" dirty="0"/>
              <a:t>Programmable Logic Devices (</a:t>
            </a:r>
            <a:r>
              <a:rPr lang="en-GB" sz="2200" b="1" dirty="0"/>
              <a:t>PLD</a:t>
            </a:r>
            <a:r>
              <a:rPr lang="en-GB" sz="2200" dirty="0"/>
              <a:t>)</a:t>
            </a:r>
            <a:r>
              <a:rPr lang="en-GB" sz="2200" b="1" dirty="0"/>
              <a:t> </a:t>
            </a:r>
            <a:r>
              <a:rPr lang="en-GB" sz="2200" dirty="0" err="1"/>
              <a:t>hoặc</a:t>
            </a:r>
            <a:r>
              <a:rPr lang="en-GB" sz="2200" dirty="0"/>
              <a:t> </a:t>
            </a:r>
            <a:r>
              <a:rPr lang="vi-VN" sz="2200" dirty="0" err="1"/>
              <a:t>Field-Programmable</a:t>
            </a:r>
            <a:r>
              <a:rPr lang="vi-VN" sz="2200" dirty="0"/>
              <a:t> </a:t>
            </a:r>
            <a:r>
              <a:rPr lang="vi-VN" sz="2200" dirty="0" err="1"/>
              <a:t>Gate</a:t>
            </a:r>
            <a:r>
              <a:rPr lang="vi-VN" sz="2200" dirty="0"/>
              <a:t> </a:t>
            </a:r>
            <a:r>
              <a:rPr lang="vi-VN" sz="2200" dirty="0" err="1"/>
              <a:t>Array</a:t>
            </a:r>
            <a:r>
              <a:rPr lang="vi-VN" sz="2200" b="1" dirty="0"/>
              <a:t> </a:t>
            </a:r>
            <a:r>
              <a:rPr lang="vi-VN" sz="2200" dirty="0"/>
              <a:t>(</a:t>
            </a:r>
            <a:r>
              <a:rPr lang="vi-VN" sz="2200" b="1" dirty="0"/>
              <a:t>FPGA</a:t>
            </a:r>
            <a:r>
              <a:rPr lang="vi-VN" sz="2200" dirty="0"/>
              <a:t>)</a:t>
            </a:r>
            <a:r>
              <a:rPr lang="en-US" sz="2200" b="1" dirty="0"/>
              <a:t>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hợp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cổng</a:t>
            </a:r>
            <a:r>
              <a:rPr lang="en-GB" dirty="0"/>
              <a:t> </a:t>
            </a:r>
            <a:r>
              <a:rPr lang="en-GB" dirty="0" err="1"/>
              <a:t>chưa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, </a:t>
            </a:r>
            <a:r>
              <a:rPr lang="en-GB" dirty="0" err="1"/>
              <a:t>việc</a:t>
            </a:r>
            <a:r>
              <a:rPr lang="en-GB" dirty="0"/>
              <a:t> </a:t>
            </a:r>
            <a:r>
              <a:rPr lang="en-GB" dirty="0" err="1"/>
              <a:t>kết</a:t>
            </a:r>
            <a:r>
              <a:rPr lang="en-GB" dirty="0"/>
              <a:t> </a:t>
            </a:r>
            <a:r>
              <a:rPr lang="en-GB" dirty="0" err="1"/>
              <a:t>nối</a:t>
            </a:r>
            <a:r>
              <a:rPr lang="en-GB" dirty="0"/>
              <a:t> </a:t>
            </a:r>
            <a:r>
              <a:rPr lang="en-GB" dirty="0" err="1"/>
              <a:t>giữa</a:t>
            </a:r>
            <a:r>
              <a:rPr lang="en-GB" dirty="0"/>
              <a:t> </a:t>
            </a:r>
            <a:r>
              <a:rPr lang="en-GB" dirty="0" err="1"/>
              <a:t>các</a:t>
            </a:r>
            <a:r>
              <a:rPr lang="en-GB" dirty="0"/>
              <a:t> </a:t>
            </a:r>
            <a:r>
              <a:rPr lang="en-GB" dirty="0" err="1"/>
              <a:t>cổng</a:t>
            </a:r>
            <a:r>
              <a:rPr lang="en-GB" dirty="0"/>
              <a:t> </a:t>
            </a:r>
            <a:r>
              <a:rPr lang="en-GB" dirty="0" err="1"/>
              <a:t>này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lập</a:t>
            </a:r>
            <a:r>
              <a:rPr lang="en-GB" dirty="0"/>
              <a:t> </a:t>
            </a:r>
            <a:r>
              <a:rPr lang="en-GB" dirty="0" err="1"/>
              <a:t>trình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r>
              <a:rPr lang="en-GB" dirty="0"/>
              <a:t> </a:t>
            </a:r>
            <a:r>
              <a:rPr lang="en-GB" dirty="0" err="1"/>
              <a:t>thông</a:t>
            </a:r>
            <a:r>
              <a:rPr lang="en-GB" dirty="0"/>
              <a:t> qua </a:t>
            </a:r>
            <a:r>
              <a:rPr lang="en-GB" dirty="0" err="1"/>
              <a:t>các</a:t>
            </a:r>
            <a:r>
              <a:rPr lang="en-GB" dirty="0"/>
              <a:t> CAD tools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của</a:t>
            </a:r>
            <a:r>
              <a:rPr lang="en-GB" dirty="0"/>
              <a:t> chip </a:t>
            </a:r>
            <a:r>
              <a:rPr lang="en-GB" dirty="0" err="1"/>
              <a:t>có</a:t>
            </a:r>
            <a:r>
              <a:rPr lang="en-GB" dirty="0"/>
              <a:t> </a:t>
            </a:r>
            <a:r>
              <a:rPr lang="en-GB" dirty="0" err="1"/>
              <a:t>thể</a:t>
            </a:r>
            <a:r>
              <a:rPr lang="en-GB" dirty="0"/>
              <a:t> </a:t>
            </a:r>
            <a:r>
              <a:rPr lang="en-GB" dirty="0" err="1"/>
              <a:t>được</a:t>
            </a:r>
            <a:r>
              <a:rPr lang="en-GB" dirty="0"/>
              <a:t> </a:t>
            </a:r>
            <a:r>
              <a:rPr lang="en-GB" dirty="0" err="1"/>
              <a:t>thiết</a:t>
            </a:r>
            <a:r>
              <a:rPr lang="en-GB" dirty="0"/>
              <a:t> </a:t>
            </a:r>
            <a:r>
              <a:rPr lang="en-GB" dirty="0" err="1"/>
              <a:t>kế</a:t>
            </a:r>
            <a:r>
              <a:rPr lang="en-GB" dirty="0"/>
              <a:t> </a:t>
            </a:r>
            <a:r>
              <a:rPr lang="en-GB" dirty="0" err="1"/>
              <a:t>bởi</a:t>
            </a:r>
            <a:r>
              <a:rPr lang="en-GB" dirty="0"/>
              <a:t> </a:t>
            </a:r>
            <a:r>
              <a:rPr lang="en-GB" dirty="0" err="1"/>
              <a:t>người</a:t>
            </a:r>
            <a:r>
              <a:rPr lang="en-GB" dirty="0"/>
              <a:t> </a:t>
            </a:r>
            <a:r>
              <a:rPr lang="en-GB" dirty="0" err="1"/>
              <a:t>sử</a:t>
            </a:r>
            <a:r>
              <a:rPr lang="en-GB" dirty="0"/>
              <a:t> </a:t>
            </a:r>
            <a:r>
              <a:rPr lang="en-GB" dirty="0" err="1"/>
              <a:t>dụng</a:t>
            </a:r>
            <a:endParaRPr 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chip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983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32</a:t>
            </a:fld>
            <a:endParaRPr kumimoji="0" lang="en-US"/>
          </a:p>
        </p:txBody>
      </p:sp>
      <p:pic>
        <p:nvPicPr>
          <p:cNvPr id="13" name="Picture 2" descr="File:ASICMINER USB Block Erup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4875" y="3476625"/>
            <a:ext cx="3341925" cy="2506444"/>
          </a:xfrm>
          <a:prstGeom prst="rect">
            <a:avLst/>
          </a:prstGeom>
          <a:noFill/>
        </p:spPr>
      </p:pic>
      <p:pic>
        <p:nvPicPr>
          <p:cNvPr id="14" name="Picture 13" descr="File:SSDTR-ASIC technolog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038600"/>
            <a:ext cx="2362200" cy="236220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1113971" y="6412468"/>
            <a:ext cx="2315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tray of </a:t>
            </a:r>
            <a:r>
              <a:rPr lang="en-US" b="1" dirty="0"/>
              <a:t>ASIC</a:t>
            </a:r>
            <a:r>
              <a:rPr lang="en-US" dirty="0"/>
              <a:t> chips</a:t>
            </a:r>
            <a:endParaRPr lang="vi-VN" dirty="0"/>
          </a:p>
        </p:txBody>
      </p:sp>
      <p:sp>
        <p:nvSpPr>
          <p:cNvPr id="16" name="Rectangle 15"/>
          <p:cNvSpPr/>
          <p:nvPr/>
        </p:nvSpPr>
        <p:spPr>
          <a:xfrm>
            <a:off x="4572000" y="5983069"/>
            <a:ext cx="434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 ASIC-based </a:t>
            </a:r>
            <a:r>
              <a:rPr lang="en-US" dirty="0">
                <a:hlinkClick r:id="rId5" tooltip="USB"/>
              </a:rPr>
              <a:t>USB</a:t>
            </a:r>
            <a:r>
              <a:rPr lang="en-US" dirty="0"/>
              <a:t> </a:t>
            </a:r>
            <a:r>
              <a:rPr lang="en-US" dirty="0" err="1">
                <a:hlinkClick r:id="rId6" tooltip="Bitcoin"/>
              </a:rPr>
              <a:t>Bitcoin</a:t>
            </a:r>
            <a:r>
              <a:rPr lang="en-US" dirty="0"/>
              <a:t> miner. The ASIC chip is on the bottom-left of the device</a:t>
            </a:r>
            <a:endParaRPr lang="vi-V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0EE2-5AD5-4B7A-9DEA-9121B2C13CB2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chip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271464"/>
            <a:ext cx="8640960" cy="4824536"/>
          </a:xfrm>
        </p:spPr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Các</a:t>
            </a:r>
            <a:r>
              <a:rPr lang="en-US" dirty="0"/>
              <a:t> chip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vi-VN" dirty="0" err="1"/>
              <a:t>Application-Specific</a:t>
            </a:r>
            <a:r>
              <a:rPr lang="en-US" dirty="0"/>
              <a:t> </a:t>
            </a:r>
            <a:r>
              <a:rPr lang="vi-VN" dirty="0" err="1"/>
              <a:t>Integrated</a:t>
            </a:r>
            <a:r>
              <a:rPr lang="vi-VN" dirty="0"/>
              <a:t> </a:t>
            </a:r>
            <a:r>
              <a:rPr lang="en-US" dirty="0"/>
              <a:t>C</a:t>
            </a:r>
            <a:r>
              <a:rPr lang="vi-VN" dirty="0" err="1"/>
              <a:t>ircuit</a:t>
            </a:r>
            <a:r>
              <a:rPr lang="en-GB" dirty="0"/>
              <a:t> (</a:t>
            </a:r>
            <a:r>
              <a:rPr lang="en-GB" b="1" dirty="0"/>
              <a:t>ASIC</a:t>
            </a:r>
            <a:r>
              <a:rPr lang="en-GB" dirty="0"/>
              <a:t>))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GB" dirty="0" err="1"/>
              <a:t>Tối</a:t>
            </a:r>
            <a:r>
              <a:rPr lang="en-GB" dirty="0"/>
              <a:t> </a:t>
            </a:r>
            <a:r>
              <a:rPr lang="en-GB" dirty="0" err="1"/>
              <a:t>ưu</a:t>
            </a:r>
            <a:r>
              <a:rPr lang="en-GB" dirty="0"/>
              <a:t> </a:t>
            </a:r>
            <a:r>
              <a:rPr lang="en-GB" dirty="0" err="1"/>
              <a:t>để</a:t>
            </a:r>
            <a:r>
              <a:rPr lang="en-GB" dirty="0"/>
              <a:t> </a:t>
            </a:r>
            <a:r>
              <a:rPr lang="en-GB" dirty="0" err="1"/>
              <a:t>thực</a:t>
            </a:r>
            <a:r>
              <a:rPr lang="en-GB" dirty="0"/>
              <a:t> </a:t>
            </a:r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một</a:t>
            </a:r>
            <a:r>
              <a:rPr lang="en-GB" dirty="0"/>
              <a:t> </a:t>
            </a:r>
            <a:r>
              <a:rPr lang="en-GB" dirty="0" err="1"/>
              <a:t>chức</a:t>
            </a:r>
            <a:r>
              <a:rPr lang="en-GB" dirty="0"/>
              <a:t> </a:t>
            </a:r>
            <a:r>
              <a:rPr lang="en-GB" dirty="0" err="1"/>
              <a:t>năng</a:t>
            </a:r>
            <a:r>
              <a:rPr lang="en-GB" dirty="0"/>
              <a:t> </a:t>
            </a:r>
            <a:r>
              <a:rPr lang="en-GB" dirty="0" err="1"/>
              <a:t>cụ</a:t>
            </a:r>
            <a:r>
              <a:rPr lang="en-GB" dirty="0"/>
              <a:t> </a:t>
            </a:r>
            <a:r>
              <a:rPr lang="en-GB" dirty="0" err="1"/>
              <a:t>thể</a:t>
            </a:r>
            <a:endParaRPr lang="en-GB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000" dirty="0" err="1"/>
              <a:t>Tối</a:t>
            </a:r>
            <a:r>
              <a:rPr lang="en-GB" sz="2000" dirty="0"/>
              <a:t> </a:t>
            </a:r>
            <a:r>
              <a:rPr lang="en-GB" sz="2000" dirty="0" err="1"/>
              <a:t>ưu</a:t>
            </a:r>
            <a:r>
              <a:rPr lang="en-GB" sz="2000" dirty="0"/>
              <a:t> </a:t>
            </a:r>
            <a:r>
              <a:rPr lang="en-GB" sz="2000" dirty="0" err="1"/>
              <a:t>về</a:t>
            </a:r>
            <a:r>
              <a:rPr lang="en-GB" sz="2000" dirty="0"/>
              <a:t> </a:t>
            </a:r>
            <a:r>
              <a:rPr lang="en-GB" sz="2000" dirty="0" err="1"/>
              <a:t>hiệu</a:t>
            </a:r>
            <a:r>
              <a:rPr lang="en-GB" sz="2000" dirty="0"/>
              <a:t> </a:t>
            </a:r>
            <a:r>
              <a:rPr lang="en-GB" sz="2000" dirty="0" err="1"/>
              <a:t>suất</a:t>
            </a:r>
            <a:r>
              <a:rPr lang="en-GB" sz="2000" dirty="0"/>
              <a:t>, </a:t>
            </a:r>
            <a:r>
              <a:rPr lang="en-GB" sz="2000" dirty="0" err="1"/>
              <a:t>tốc</a:t>
            </a:r>
            <a:r>
              <a:rPr lang="en-GB" sz="2000" dirty="0"/>
              <a:t> </a:t>
            </a:r>
            <a:r>
              <a:rPr lang="en-GB" sz="2000" dirty="0" err="1"/>
              <a:t>độ</a:t>
            </a:r>
            <a:r>
              <a:rPr lang="en-GB" sz="2000" dirty="0"/>
              <a:t> </a:t>
            </a:r>
            <a:r>
              <a:rPr lang="en-GB" sz="2000" dirty="0" err="1"/>
              <a:t>thực</a:t>
            </a:r>
            <a:r>
              <a:rPr lang="en-GB" sz="2000" dirty="0"/>
              <a:t> </a:t>
            </a:r>
            <a:r>
              <a:rPr lang="en-GB" sz="2000" dirty="0" err="1"/>
              <a:t>thi</a:t>
            </a:r>
            <a:endParaRPr lang="en-GB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000" dirty="0" err="1"/>
              <a:t>Nhiều</a:t>
            </a:r>
            <a:r>
              <a:rPr lang="en-GB" sz="2000" dirty="0"/>
              <a:t> </a:t>
            </a:r>
            <a:r>
              <a:rPr lang="en-GB" sz="2000" dirty="0" err="1"/>
              <a:t>mạch</a:t>
            </a:r>
            <a:r>
              <a:rPr lang="en-GB" sz="2000" dirty="0"/>
              <a:t> logic </a:t>
            </a:r>
            <a:r>
              <a:rPr lang="en-GB" sz="2000" dirty="0" err="1"/>
              <a:t>được</a:t>
            </a:r>
            <a:r>
              <a:rPr lang="en-GB" sz="2000" dirty="0"/>
              <a:t> </a:t>
            </a:r>
            <a:r>
              <a:rPr lang="en-GB" sz="2000" dirty="0" err="1"/>
              <a:t>tích</a:t>
            </a:r>
            <a:r>
              <a:rPr lang="en-GB" sz="2000" dirty="0"/>
              <a:t> </a:t>
            </a:r>
            <a:r>
              <a:rPr lang="en-GB" sz="2000" dirty="0" err="1"/>
              <a:t>hợp</a:t>
            </a:r>
            <a:r>
              <a:rPr lang="en-GB" sz="2000" dirty="0"/>
              <a:t> </a:t>
            </a:r>
            <a:r>
              <a:rPr lang="en-GB" sz="2000" dirty="0" err="1"/>
              <a:t>hơn</a:t>
            </a:r>
            <a:endParaRPr lang="en-GB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GB" sz="2000" dirty="0" err="1"/>
              <a:t>Giá</a:t>
            </a:r>
            <a:r>
              <a:rPr lang="en-GB" sz="2000" dirty="0"/>
              <a:t> </a:t>
            </a:r>
            <a:r>
              <a:rPr lang="en-GB" sz="2000" dirty="0" err="1"/>
              <a:t>thành</a:t>
            </a:r>
            <a:r>
              <a:rPr lang="en-GB" sz="2000" dirty="0"/>
              <a:t> </a:t>
            </a:r>
            <a:r>
              <a:rPr lang="en-GB" sz="2000" dirty="0" err="1"/>
              <a:t>cao</a:t>
            </a:r>
            <a:endParaRPr lang="en-GB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4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F20E-DA6F-4075-B2A8-10D40E1FF54C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loại</a:t>
            </a:r>
            <a:r>
              <a:rPr lang="en-US" altLang="ja-JP" dirty="0"/>
              <a:t> chip </a:t>
            </a:r>
            <a:r>
              <a:rPr lang="en-US" altLang="ja-JP" dirty="0" err="1"/>
              <a:t>số</a:t>
            </a:r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(Small Scale Integration - </a:t>
            </a:r>
            <a:r>
              <a:rPr lang="en-US" b="1" dirty="0"/>
              <a:t>SSI</a:t>
            </a:r>
            <a:r>
              <a:rPr lang="en-US" dirty="0"/>
              <a:t>): 1 </a:t>
            </a:r>
            <a:r>
              <a:rPr lang="en-US" dirty="0" err="1"/>
              <a:t>đến</a:t>
            </a:r>
            <a:r>
              <a:rPr lang="en-US" dirty="0"/>
              <a:t> 20 </a:t>
            </a:r>
            <a:r>
              <a:rPr lang="en-US" dirty="0" err="1"/>
              <a:t>cổng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(Medium Scale Integration - </a:t>
            </a:r>
            <a:r>
              <a:rPr lang="en-US" b="1" dirty="0"/>
              <a:t>MSI</a:t>
            </a:r>
            <a:r>
              <a:rPr lang="en-US" dirty="0"/>
              <a:t>): 20 </a:t>
            </a:r>
            <a:r>
              <a:rPr lang="en-US" dirty="0" err="1"/>
              <a:t>đến</a:t>
            </a:r>
            <a:r>
              <a:rPr lang="en-US" dirty="0"/>
              <a:t> 200 </a:t>
            </a:r>
            <a:r>
              <a:rPr lang="en-US" dirty="0" err="1"/>
              <a:t>cổng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(Large Scale Integration - </a:t>
            </a:r>
            <a:r>
              <a:rPr lang="en-US" b="1" dirty="0"/>
              <a:t>LSI</a:t>
            </a:r>
            <a:r>
              <a:rPr lang="en-US" dirty="0"/>
              <a:t>): 200 </a:t>
            </a:r>
            <a:r>
              <a:rPr lang="en-US" dirty="0" err="1"/>
              <a:t>đến</a:t>
            </a:r>
            <a:r>
              <a:rPr lang="en-US" dirty="0"/>
              <a:t> 1.000 .000 </a:t>
            </a:r>
            <a:r>
              <a:rPr lang="en-US" dirty="0" err="1"/>
              <a:t>cổng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(Very Large Scale Integration - </a:t>
            </a:r>
            <a:r>
              <a:rPr lang="en-US" b="1" dirty="0"/>
              <a:t>VLSI</a:t>
            </a:r>
            <a:r>
              <a:rPr lang="en-US" dirty="0"/>
              <a:t>): </a:t>
            </a:r>
            <a:r>
              <a:rPr lang="en-US" dirty="0" err="1"/>
              <a:t>trên</a:t>
            </a:r>
            <a:r>
              <a:rPr lang="en-US" dirty="0"/>
              <a:t> 1.000.000 </a:t>
            </a:r>
            <a:r>
              <a:rPr lang="en-US" dirty="0" err="1"/>
              <a:t>cổng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64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291B-E8C7-46A8-992D-59C351A364FD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Những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đặc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điểm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của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Qui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trình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loại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chip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Tóm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tắt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nội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dung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chương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học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0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86800" y="64579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35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916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Tương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(analog):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tín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tục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(digital):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rời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rạc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(binary):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Bit: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1</a:t>
            </a: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Chip logic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(programmable logic chip):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chip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Aft>
                <a:spcPts val="1200"/>
              </a:spcAft>
              <a:buClr>
                <a:srgbClr val="0000CC"/>
              </a:buClr>
              <a:buFont typeface="Wingdings" panose="05000000000000000000" pitchFamily="2" charset="2"/>
              <a:buChar char="n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Chip logic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(fixed-function logic chip):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chip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cố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đổi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4800600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+mj-lt"/>
                <a:ea typeface="Tahoma" pitchFamily="34" charset="0"/>
                <a:cs typeface="Tahoma" pitchFamily="34" charset="0"/>
              </a:rPr>
              <a:t>FPGA</a:t>
            </a:r>
            <a:endParaRPr lang="vi-VN" sz="2400" dirty="0">
              <a:solidFill>
                <a:srgbClr val="0000CC"/>
              </a:solidFill>
              <a:latin typeface="+mj-lt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66800" y="5026967"/>
            <a:ext cx="685800" cy="223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3283" y="5638800"/>
            <a:ext cx="8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ASIC</a:t>
            </a:r>
            <a:endParaRPr lang="vi-VN" sz="2400" dirty="0">
              <a:solidFill>
                <a:srgbClr val="0000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39000" y="5867400"/>
            <a:ext cx="685800" cy="223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86D2-B9C7-46DD-BA7B-BCC7D0753CCB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219200" y="221010"/>
            <a:ext cx="7354887" cy="693390"/>
          </a:xfrm>
        </p:spPr>
        <p:txBody>
          <a:bodyPr/>
          <a:lstStyle/>
          <a:p>
            <a:pPr algn="ctr"/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thuật</a:t>
            </a:r>
            <a:r>
              <a:rPr lang="en-US" altLang="ja-JP" dirty="0"/>
              <a:t> </a:t>
            </a:r>
            <a:r>
              <a:rPr lang="en-US" altLang="ja-JP" dirty="0" err="1"/>
              <a:t>ngữ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2961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Chương</a:t>
            </a:r>
            <a:r>
              <a:rPr lang="en-US" dirty="0"/>
              <a:t> 1,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8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21" y="29718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GB" sz="4800" dirty="0" err="1"/>
              <a:t>Thảo</a:t>
            </a:r>
            <a:r>
              <a:rPr lang="en-GB" sz="4800" dirty="0"/>
              <a:t> </a:t>
            </a:r>
            <a:r>
              <a:rPr lang="en-GB" sz="4800" dirty="0" err="1"/>
              <a:t>luận</a:t>
            </a:r>
            <a:r>
              <a:rPr lang="en-GB" sz="4800" dirty="0"/>
              <a:t> ???</a:t>
            </a:r>
            <a:endParaRPr lang="en-US" sz="4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86800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4C16-97D7-4612-912D-93339C74E045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08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714" y="6526893"/>
            <a:ext cx="381000" cy="323850"/>
          </a:xfrm>
          <a:prstGeom prst="rect">
            <a:avLst/>
          </a:prstGeom>
          <a:noFill/>
        </p:spPr>
        <p:txBody>
          <a:bodyPr/>
          <a:lstStyle/>
          <a:p>
            <a:fld id="{14F314D8-779B-42C6-B8D6-81E701FA171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0178-638A-4E96-9DA8-E98E31CB5D1E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 20%</a:t>
            </a:r>
          </a:p>
          <a:p>
            <a:pPr lvl="1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: 15%</a:t>
            </a:r>
          </a:p>
          <a:p>
            <a:pPr lvl="1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/>
              <a:t>: 15%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: 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6858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Mục</a:t>
            </a:r>
            <a:r>
              <a:rPr lang="en-US" sz="3200" dirty="0"/>
              <a:t> </a:t>
            </a:r>
            <a:r>
              <a:rPr lang="en-US" sz="3200" dirty="0" err="1"/>
              <a:t>tiêu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endParaRPr lang="en-US" sz="3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991A-CD1F-4D28-A09D-000408F3F606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600" dirty="0" err="1"/>
              <a:t>Hiểu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luận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số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00B0F0"/>
                </a:solidFill>
              </a:rPr>
              <a:t>digital logic</a:t>
            </a:r>
            <a:r>
              <a:rPr lang="en-US" sz="2600" dirty="0"/>
              <a:t>) ở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cổng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00B0F0"/>
                </a:solidFill>
              </a:rPr>
              <a:t>gate level</a:t>
            </a:r>
            <a:r>
              <a:rPr lang="en-US" sz="2600" dirty="0"/>
              <a:t>)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mức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00B0F0"/>
                </a:solidFill>
              </a:rPr>
              <a:t>switch level</a:t>
            </a:r>
            <a:r>
              <a:rPr lang="en-US" sz="2600" dirty="0"/>
              <a:t>) </a:t>
            </a:r>
            <a:r>
              <a:rPr lang="en-US" sz="2600" dirty="0" err="1"/>
              <a:t>của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phần</a:t>
            </a:r>
            <a:r>
              <a:rPr lang="en-US" sz="2600" dirty="0"/>
              <a:t> logic </a:t>
            </a:r>
            <a:r>
              <a:rPr lang="en-US" sz="2600" dirty="0" err="1"/>
              <a:t>tổ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FFC000"/>
                </a:solidFill>
              </a:rPr>
              <a:t>combinational logic</a:t>
            </a:r>
            <a:r>
              <a:rPr lang="en-US" sz="2600" dirty="0"/>
              <a:t>) </a:t>
            </a:r>
            <a:r>
              <a:rPr lang="en-US" sz="2600" dirty="0" err="1"/>
              <a:t>và</a:t>
            </a:r>
            <a:r>
              <a:rPr lang="en-US" sz="2600" dirty="0"/>
              <a:t> logic </a:t>
            </a:r>
            <a:r>
              <a:rPr lang="en-US" sz="2600" dirty="0" err="1"/>
              <a:t>tuần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(</a:t>
            </a:r>
            <a:r>
              <a:rPr lang="en-US" sz="2600" dirty="0">
                <a:solidFill>
                  <a:srgbClr val="FFC000"/>
                </a:solidFill>
              </a:rPr>
              <a:t>sequential logic</a:t>
            </a:r>
            <a:r>
              <a:rPr lang="en-US" sz="26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thi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r>
              <a:rPr lang="en-US" sz="2600" dirty="0"/>
              <a:t> logic </a:t>
            </a:r>
            <a:r>
              <a:rPr lang="en-US" sz="2600" dirty="0" err="1"/>
              <a:t>tổ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tuần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r>
              <a:rPr lang="en-US" sz="2600" dirty="0"/>
              <a:t> logic </a:t>
            </a:r>
            <a:r>
              <a:rPr lang="en-US" sz="2600" dirty="0" err="1"/>
              <a:t>số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đơn</a:t>
            </a:r>
            <a:r>
              <a:rPr lang="en-US" sz="2600" dirty="0"/>
              <a:t> </a:t>
            </a:r>
            <a:r>
              <a:rPr lang="en-US" sz="2600" dirty="0" err="1"/>
              <a:t>giản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phức</a:t>
            </a:r>
            <a:r>
              <a:rPr lang="en-US" sz="2600" dirty="0"/>
              <a:t> </a:t>
            </a:r>
            <a:r>
              <a:rPr lang="en-US" sz="2600" dirty="0" err="1"/>
              <a:t>tạp</a:t>
            </a:r>
            <a:endParaRPr lang="en-US" sz="2600" dirty="0"/>
          </a:p>
          <a:p>
            <a:pPr algn="just">
              <a:lnSpc>
                <a:spcPct val="150000"/>
              </a:lnSpc>
            </a:pPr>
            <a:r>
              <a:rPr lang="en-US" sz="2600" dirty="0" err="1"/>
              <a:t>Biết</a:t>
            </a:r>
            <a:r>
              <a:rPr lang="en-US" sz="2600" dirty="0"/>
              <a:t> </a:t>
            </a: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cụ</a:t>
            </a:r>
            <a:r>
              <a:rPr lang="en-US" sz="2600" dirty="0"/>
              <a:t> (tools) </a:t>
            </a:r>
            <a:r>
              <a:rPr lang="en-US" sz="2600" dirty="0" err="1"/>
              <a:t>hỗ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Kit </a:t>
            </a:r>
            <a:r>
              <a:rPr lang="en-US" sz="2600" dirty="0" err="1"/>
              <a:t>thực</a:t>
            </a:r>
            <a:r>
              <a:rPr lang="en-US" sz="2600" dirty="0"/>
              <a:t> </a:t>
            </a:r>
            <a:r>
              <a:rPr lang="en-US" sz="2600" dirty="0" err="1"/>
              <a:t>hành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logic </a:t>
            </a:r>
            <a:r>
              <a:rPr lang="en-US" sz="2600" dirty="0" err="1"/>
              <a:t>Số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8637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Vị</a:t>
            </a:r>
            <a:r>
              <a:rPr lang="en-US" sz="3200" dirty="0"/>
              <a:t> </a:t>
            </a:r>
            <a:r>
              <a:rPr lang="en-US" sz="3200" dirty="0" err="1"/>
              <a:t>trí</a:t>
            </a:r>
            <a:r>
              <a:rPr lang="en-US" sz="3200" dirty="0"/>
              <a:t>,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tượng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chip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100"/>
            <a:ext cx="48768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err="1"/>
              <a:t>Vị</a:t>
            </a:r>
            <a:r>
              <a:rPr lang="en-US" sz="2400" b="1" dirty="0"/>
              <a:t> </a:t>
            </a:r>
            <a:r>
              <a:rPr lang="en-US" sz="2400" b="1" dirty="0" err="1"/>
              <a:t>trí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môn</a:t>
            </a:r>
            <a:r>
              <a:rPr lang="en-US" sz="2400" b="1" dirty="0"/>
              <a:t> </a:t>
            </a:r>
            <a:r>
              <a:rPr lang="en-US" sz="2400" b="1" dirty="0" err="1"/>
              <a:t>học</a:t>
            </a:r>
            <a:endParaRPr lang="en-US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" y="1670579"/>
            <a:ext cx="3358235" cy="5192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685800" y="3962400"/>
            <a:ext cx="1371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38600" y="1219200"/>
            <a:ext cx="4953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600" b="1" dirty="0" err="1"/>
              <a:t>Đối</a:t>
            </a:r>
            <a:r>
              <a:rPr lang="en-US" sz="2600" b="1" dirty="0"/>
              <a:t> </a:t>
            </a:r>
            <a:r>
              <a:rPr lang="en-US" sz="2600" b="1" dirty="0" err="1"/>
              <a:t>tượng</a:t>
            </a:r>
            <a:r>
              <a:rPr lang="en-US" sz="2600" b="1" dirty="0"/>
              <a:t> </a:t>
            </a:r>
            <a:r>
              <a:rPr lang="en-US" sz="2600" b="1" dirty="0" err="1"/>
              <a:t>môn</a:t>
            </a:r>
            <a:r>
              <a:rPr lang="en-US" sz="2600" b="1" dirty="0"/>
              <a:t> </a:t>
            </a:r>
            <a:r>
              <a:rPr lang="en-US" sz="2600" b="1" dirty="0" err="1"/>
              <a:t>học</a:t>
            </a:r>
            <a:r>
              <a:rPr lang="en-US" sz="2600" b="1" dirty="0"/>
              <a:t>: </a:t>
            </a:r>
          </a:p>
          <a:p>
            <a:pPr marL="576263" indent="-2381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/>
              <a:t>Cổng logic: AND, OR, NOT, NAND, NOR,…</a:t>
            </a:r>
          </a:p>
          <a:p>
            <a:pPr marL="576263" indent="-2381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/>
              <a:t>Chốt, Flip-flop, thanh ghi (register)</a:t>
            </a:r>
          </a:p>
          <a:p>
            <a:pPr marL="576263" indent="-2381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/>
              <a:t>Mạch logic tổ hợp: cộng, trừ, so sánh, chọn kênh, phân kênh,…</a:t>
            </a:r>
          </a:p>
          <a:p>
            <a:pPr marL="576263" indent="-238125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/>
              <a:t>Mạch logic tuần tự: mạch đếm đồng bộ, bất đồng bộ, thanh ghi dịch,…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6B75D-4130-440F-BFF3-D20E3B1423DD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398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chip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F981-7820-4080-A7E6-C22A68159339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rời</a:t>
            </a:r>
            <a:r>
              <a:rPr lang="en-US" sz="2200" dirty="0"/>
              <a:t> </a:t>
            </a:r>
            <a:r>
              <a:rPr lang="en-US" sz="2200" dirty="0" err="1"/>
              <a:t>rạc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>
                <a:solidFill>
                  <a:srgbClr val="FF0000"/>
                </a:solidFill>
              </a:rPr>
              <a:t>Nhập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môn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mạch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số</a:t>
            </a:r>
            <a:endParaRPr lang="en-US" sz="22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err="1"/>
              <a:t>Kiến</a:t>
            </a:r>
            <a:r>
              <a:rPr lang="en-US" sz="2200" dirty="0"/>
              <a:t> </a:t>
            </a:r>
            <a:r>
              <a:rPr lang="en-US" sz="2200" dirty="0" err="1"/>
              <a:t>trúc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luận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vi </a:t>
            </a:r>
            <a:r>
              <a:rPr lang="en-US" sz="2200" dirty="0" err="1"/>
              <a:t>mạch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HDL</a:t>
            </a:r>
          </a:p>
          <a:p>
            <a:pPr>
              <a:lnSpc>
                <a:spcPct val="150000"/>
              </a:lnSpc>
            </a:pP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vi </a:t>
            </a:r>
            <a:r>
              <a:rPr lang="en-US" sz="2200" dirty="0" err="1"/>
              <a:t>mạch</a:t>
            </a:r>
            <a:r>
              <a:rPr lang="en-US" sz="2200" dirty="0"/>
              <a:t>: </a:t>
            </a:r>
            <a:r>
              <a:rPr lang="en-US" sz="2200" dirty="0" err="1"/>
              <a:t>số</a:t>
            </a:r>
            <a:r>
              <a:rPr lang="en-US" sz="2200" dirty="0"/>
              <a:t>,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, </a:t>
            </a:r>
            <a:r>
              <a:rPr lang="en-US" sz="2200" dirty="0" err="1"/>
              <a:t>hỗn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endParaRPr lang="en-US" sz="22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hành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nhúng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– Vi </a:t>
            </a:r>
            <a:r>
              <a:rPr lang="en-US" sz="2200" dirty="0" err="1"/>
              <a:t>điều</a:t>
            </a:r>
            <a:r>
              <a:rPr lang="en-US" sz="2200" dirty="0"/>
              <a:t> </a:t>
            </a:r>
            <a:r>
              <a:rPr lang="en-US" sz="2200" dirty="0" err="1"/>
              <a:t>khiển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278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(logic gates)</a:t>
            </a:r>
          </a:p>
          <a:p>
            <a:r>
              <a:rPr lang="en-US" dirty="0" err="1"/>
              <a:t>Chương</a:t>
            </a:r>
            <a:r>
              <a:rPr lang="en-US" dirty="0"/>
              <a:t> 4: </a:t>
            </a:r>
            <a:r>
              <a:rPr lang="en-US" dirty="0" err="1"/>
              <a:t>Mạch</a:t>
            </a:r>
            <a:r>
              <a:rPr lang="en-US" dirty="0"/>
              <a:t> logic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5: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Chương</a:t>
            </a:r>
            <a:r>
              <a:rPr lang="en-US" dirty="0"/>
              <a:t> 6: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7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FAAF-313E-47A4-95EC-72F211E6803E}" type="datetime1">
              <a:rPr kumimoji="1" lang="en-US" altLang="ja-JP" smtClean="0"/>
              <a:t>7/29/2020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Chương</a:t>
            </a:r>
            <a:r>
              <a:rPr lang="en-US" dirty="0"/>
              <a:t> 1: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(digital features)</a:t>
            </a:r>
          </a:p>
          <a:p>
            <a:pPr>
              <a:lnSpc>
                <a:spcPct val="150000"/>
              </a:lnSpc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(digital design processing)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chip </a:t>
            </a:r>
            <a:r>
              <a:rPr lang="en-US" dirty="0" err="1"/>
              <a:t>Số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05370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1836</TotalTime>
  <Words>2556</Words>
  <Application>Microsoft Office PowerPoint</Application>
  <PresentationFormat>On-screen Show (4:3)</PresentationFormat>
  <Paragraphs>349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Tahoma</vt:lpstr>
      <vt:lpstr>Times New Roman</vt:lpstr>
      <vt:lpstr>Wingdings</vt:lpstr>
      <vt:lpstr>dsp</vt:lpstr>
      <vt:lpstr>NHẬP MÔN MẠCH SỐ</vt:lpstr>
      <vt:lpstr>Thông tin chung môn học</vt:lpstr>
      <vt:lpstr>Thông tin chung môn học</vt:lpstr>
      <vt:lpstr>Thông tin chung môn học</vt:lpstr>
      <vt:lpstr>Mục tiêu môn học</vt:lpstr>
      <vt:lpstr>Vị trí, đối tượng môn học trong chuỗi thiết kế và ứng dụng chip</vt:lpstr>
      <vt:lpstr>Chuỗi các môn học về thiết kế và ứng dụng chip</vt:lpstr>
      <vt:lpstr>Nhập môn mạch số</vt:lpstr>
      <vt:lpstr>Chương 1: Giới thiệu</vt:lpstr>
      <vt:lpstr>Chương 1: Giới thiệu</vt:lpstr>
      <vt:lpstr>Tổng quan</vt:lpstr>
      <vt:lpstr>Gordon Moore, 1929 - </vt:lpstr>
      <vt:lpstr>PowerPoint Presentation</vt:lpstr>
      <vt:lpstr>Tương tự (analog)  Số (digital)</vt:lpstr>
      <vt:lpstr>Tương tự (analog)  Số (digital)</vt:lpstr>
      <vt:lpstr>Tương tự (analog)  Số (digital)</vt:lpstr>
      <vt:lpstr>Tương tự (analog)  Số (digital)</vt:lpstr>
      <vt:lpstr>Tương tự (analog)  Số (digital)</vt:lpstr>
      <vt:lpstr>Chương 1: Giới thiệu</vt:lpstr>
      <vt:lpstr>Những đặc điểm của số</vt:lpstr>
      <vt:lpstr>Những đặc điểm của số</vt:lpstr>
      <vt:lpstr>Những đặc điểm của số</vt:lpstr>
      <vt:lpstr>Những đặc điểm của số</vt:lpstr>
      <vt:lpstr>Chương 1: Giới thiệu</vt:lpstr>
      <vt:lpstr>Quy trình thiết kế số</vt:lpstr>
      <vt:lpstr>Quy trình thiết kế số</vt:lpstr>
      <vt:lpstr>Quy trình thiết kế số</vt:lpstr>
      <vt:lpstr>Thiết bị kiểm tra và phân tích tín hiệu</vt:lpstr>
      <vt:lpstr>Chương 1: Giới thiệu</vt:lpstr>
      <vt:lpstr>Các loại chip số</vt:lpstr>
      <vt:lpstr>Các loại chip số</vt:lpstr>
      <vt:lpstr>Các loại chip số</vt:lpstr>
      <vt:lpstr>Các loại chip số</vt:lpstr>
      <vt:lpstr>Chương 1: Giới thiệu</vt:lpstr>
      <vt:lpstr>Những thuật ngữ</vt:lpstr>
      <vt:lpstr>Tóm tắt nội dung chương học</vt:lpstr>
      <vt:lpstr>Thảo luận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DucKhai Lam</cp:lastModifiedBy>
  <cp:revision>195</cp:revision>
  <dcterms:created xsi:type="dcterms:W3CDTF">2013-02-24T12:47:21Z</dcterms:created>
  <dcterms:modified xsi:type="dcterms:W3CDTF">2020-07-29T09:42:17Z</dcterms:modified>
</cp:coreProperties>
</file>