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5"/>
  </p:notesMasterIdLst>
  <p:sldIdLst>
    <p:sldId id="329" r:id="rId2"/>
    <p:sldId id="431" r:id="rId3"/>
    <p:sldId id="387" r:id="rId4"/>
    <p:sldId id="432" r:id="rId5"/>
    <p:sldId id="395" r:id="rId6"/>
    <p:sldId id="396" r:id="rId7"/>
    <p:sldId id="433" r:id="rId8"/>
    <p:sldId id="435" r:id="rId9"/>
    <p:sldId id="434" r:id="rId10"/>
    <p:sldId id="403" r:id="rId11"/>
    <p:sldId id="401" r:id="rId12"/>
    <p:sldId id="402" r:id="rId13"/>
    <p:sldId id="436" r:id="rId14"/>
    <p:sldId id="394" r:id="rId15"/>
    <p:sldId id="331" r:id="rId16"/>
    <p:sldId id="426" r:id="rId17"/>
    <p:sldId id="333" r:id="rId18"/>
    <p:sldId id="438" r:id="rId19"/>
    <p:sldId id="440" r:id="rId20"/>
    <p:sldId id="441" r:id="rId21"/>
    <p:sldId id="442" r:id="rId22"/>
    <p:sldId id="456" r:id="rId23"/>
    <p:sldId id="423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E854E-14CC-4239-A1F2-865B29F6ADC0}" v="155" dt="2020-03-12T08:26:3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30" autoAdjust="0"/>
  </p:normalViewPr>
  <p:slideViewPr>
    <p:cSldViewPr>
      <p:cViewPr>
        <p:scale>
          <a:sx n="69" d="100"/>
          <a:sy n="69" d="100"/>
        </p:scale>
        <p:origin x="54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161E854E-14CC-4239-A1F2-865B29F6ADC0}"/>
    <pc:docChg chg="custSel delSld modSld sldOrd modMainMaster">
      <pc:chgData name="Lâm Đức Khải" userId="20bc2f9c-cb6d-4b5e-856a-a227dfa993ec" providerId="ADAL" clId="{161E854E-14CC-4239-A1F2-865B29F6ADC0}" dt="2020-03-12T08:32:04.381" v="852" actId="20577"/>
      <pc:docMkLst>
        <pc:docMk/>
      </pc:docMkLst>
      <pc:sldChg chg="modSp">
        <pc:chgData name="Lâm Đức Khải" userId="20bc2f9c-cb6d-4b5e-856a-a227dfa993ec" providerId="ADAL" clId="{161E854E-14CC-4239-A1F2-865B29F6ADC0}" dt="2020-03-12T06:57:09.415" v="521" actId="1038"/>
        <pc:sldMkLst>
          <pc:docMk/>
          <pc:sldMk cId="0" sldId="331"/>
        </pc:sldMkLst>
        <pc:spChg chg="mod">
          <ac:chgData name="Lâm Đức Khải" userId="20bc2f9c-cb6d-4b5e-856a-a227dfa993ec" providerId="ADAL" clId="{161E854E-14CC-4239-A1F2-865B29F6ADC0}" dt="2020-03-12T06:57:09.415" v="521" actId="1038"/>
          <ac:spMkLst>
            <pc:docMk/>
            <pc:sldMk cId="0" sldId="331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7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9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10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11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12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1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1"/>
            <ac:spMk id="14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0" sldId="331"/>
            <ac:picMk id="64514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7:37.897" v="525" actId="14100"/>
        <pc:sldMkLst>
          <pc:docMk/>
          <pc:sldMk cId="0" sldId="333"/>
        </pc:sldMkLst>
        <pc:spChg chg="mod">
          <ac:chgData name="Lâm Đức Khải" userId="20bc2f9c-cb6d-4b5e-856a-a227dfa993ec" providerId="ADAL" clId="{161E854E-14CC-4239-A1F2-865B29F6ADC0}" dt="2020-03-12T06:57:37.897" v="525" actId="14100"/>
          <ac:spMkLst>
            <pc:docMk/>
            <pc:sldMk cId="0" sldId="333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3"/>
            <ac:spMk id="7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3"/>
            <ac:spMk id="8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0" sldId="333"/>
            <ac:picMk id="66562" creationId="{00000000-0000-0000-0000-000000000000}"/>
          </ac:picMkLst>
        </pc:picChg>
      </pc:sldChg>
      <pc:sldChg chg="modSp del">
        <pc:chgData name="Lâm Đức Khải" userId="20bc2f9c-cb6d-4b5e-856a-a227dfa993ec" providerId="ADAL" clId="{161E854E-14CC-4239-A1F2-865B29F6ADC0}" dt="2020-03-12T08:19:55.788" v="550" actId="2696"/>
        <pc:sldMkLst>
          <pc:docMk/>
          <pc:sldMk cId="0" sldId="334"/>
        </pc:sldMkLst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34"/>
            <ac:spMk id="2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8:44.365" v="535" actId="14100"/>
          <ac:spMkLst>
            <pc:docMk/>
            <pc:sldMk cId="0" sldId="334"/>
            <ac:spMk id="7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3:40.209" v="460" actId="14100"/>
        <pc:sldMkLst>
          <pc:docMk/>
          <pc:sldMk cId="0" sldId="387"/>
        </pc:sldMkLst>
        <pc:spChg chg="mod">
          <ac:chgData name="Lâm Đức Khải" userId="20bc2f9c-cb6d-4b5e-856a-a227dfa993ec" providerId="ADAL" clId="{161E854E-14CC-4239-A1F2-865B29F6ADC0}" dt="2020-03-12T06:53:40.209" v="460" actId="14100"/>
          <ac:spMkLst>
            <pc:docMk/>
            <pc:sldMk cId="0" sldId="387"/>
            <ac:spMk id="3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6:56.435" v="513" actId="1038"/>
        <pc:sldMkLst>
          <pc:docMk/>
          <pc:sldMk cId="0" sldId="394"/>
        </pc:sldMkLst>
        <pc:spChg chg="mod">
          <ac:chgData name="Lâm Đức Khải" userId="20bc2f9c-cb6d-4b5e-856a-a227dfa993ec" providerId="ADAL" clId="{161E854E-14CC-4239-A1F2-865B29F6ADC0}" dt="2020-03-12T06:56:56.435" v="513" actId="1038"/>
          <ac:spMkLst>
            <pc:docMk/>
            <pc:sldMk cId="0" sldId="394"/>
            <ac:spMk id="3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4:25.197" v="465" actId="14100"/>
        <pc:sldMkLst>
          <pc:docMk/>
          <pc:sldMk cId="0" sldId="395"/>
        </pc:sldMkLst>
        <pc:spChg chg="mod">
          <ac:chgData name="Lâm Đức Khải" userId="20bc2f9c-cb6d-4b5e-856a-a227dfa993ec" providerId="ADAL" clId="{161E854E-14CC-4239-A1F2-865B29F6ADC0}" dt="2020-03-12T06:54:25.197" v="465" actId="14100"/>
          <ac:spMkLst>
            <pc:docMk/>
            <pc:sldMk cId="0" sldId="395"/>
            <ac:spMk id="6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0" sldId="395"/>
            <ac:picMk id="15362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5:03.818" v="476" actId="14100"/>
        <pc:sldMkLst>
          <pc:docMk/>
          <pc:sldMk cId="0" sldId="396"/>
        </pc:sldMkLst>
        <pc:spChg chg="mod">
          <ac:chgData name="Lâm Đức Khải" userId="20bc2f9c-cb6d-4b5e-856a-a227dfa993ec" providerId="ADAL" clId="{161E854E-14CC-4239-A1F2-865B29F6ADC0}" dt="2020-03-12T06:55:03.818" v="476" actId="14100"/>
          <ac:spMkLst>
            <pc:docMk/>
            <pc:sldMk cId="0" sldId="396"/>
            <ac:spMk id="5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0" sldId="396"/>
            <ac:spMk id="10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0" sldId="396"/>
            <ac:picMk id="6" creationId="{00000000-0000-0000-0000-000000000000}"/>
          </ac:picMkLst>
        </pc:pic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0" sldId="396"/>
            <ac:picMk id="7" creationId="{00000000-0000-0000-0000-000000000000}"/>
          </ac:picMkLst>
        </pc:picChg>
      </pc:sldChg>
      <pc:sldChg chg="modSp modNotesTx">
        <pc:chgData name="Lâm Đức Khải" userId="20bc2f9c-cb6d-4b5e-856a-a227dfa993ec" providerId="ADAL" clId="{161E854E-14CC-4239-A1F2-865B29F6ADC0}" dt="2020-03-12T07:46:04.163" v="549" actId="20577"/>
        <pc:sldMkLst>
          <pc:docMk/>
          <pc:sldMk cId="2215561377" sldId="401"/>
        </pc:sldMkLst>
        <pc:spChg chg="mod">
          <ac:chgData name="Lâm Đức Khải" userId="20bc2f9c-cb6d-4b5e-856a-a227dfa993ec" providerId="ADAL" clId="{161E854E-14CC-4239-A1F2-865B29F6ADC0}" dt="2020-03-12T07:46:04.163" v="549" actId="20577"/>
          <ac:spMkLst>
            <pc:docMk/>
            <pc:sldMk cId="2215561377" sldId="401"/>
            <ac:spMk id="2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6:22.849" v="493" actId="14100"/>
          <ac:spMkLst>
            <pc:docMk/>
            <pc:sldMk cId="2215561377" sldId="401"/>
            <ac:spMk id="416771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2215561377" sldId="401"/>
            <ac:picMk id="416772" creationId="{00000000-0000-0000-0000-000000000000}"/>
          </ac:picMkLst>
        </pc:pic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2215561377" sldId="401"/>
            <ac:picMk id="416773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6:33.451" v="499" actId="1038"/>
        <pc:sldMkLst>
          <pc:docMk/>
          <pc:sldMk cId="3440413944" sldId="402"/>
        </pc:sldMkLst>
        <pc:spChg chg="mod">
          <ac:chgData name="Lâm Đức Khải" userId="20bc2f9c-cb6d-4b5e-856a-a227dfa993ec" providerId="ADAL" clId="{161E854E-14CC-4239-A1F2-865B29F6ADC0}" dt="2020-03-12T06:56:33.451" v="499" actId="1038"/>
          <ac:spMkLst>
            <pc:docMk/>
            <pc:sldMk cId="3440413944" sldId="402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440413944" sldId="402"/>
            <ac:spMk id="5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6:07.711" v="491" actId="1037"/>
        <pc:sldMkLst>
          <pc:docMk/>
          <pc:sldMk cId="240006494" sldId="403"/>
        </pc:sldMkLst>
        <pc:spChg chg="mod">
          <ac:chgData name="Lâm Đức Khải" userId="20bc2f9c-cb6d-4b5e-856a-a227dfa993ec" providerId="ADAL" clId="{161E854E-14CC-4239-A1F2-865B29F6ADC0}" dt="2020-03-12T06:56:07.711" v="491" actId="1037"/>
          <ac:spMkLst>
            <pc:docMk/>
            <pc:sldMk cId="240006494" sldId="403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240006494" sldId="403"/>
            <ac:spMk id="5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7:23.994" v="523" actId="14100"/>
        <pc:sldMkLst>
          <pc:docMk/>
          <pc:sldMk cId="3888715086" sldId="426"/>
        </pc:sldMkLst>
        <pc:spChg chg="mod">
          <ac:chgData name="Lâm Đức Khải" userId="20bc2f9c-cb6d-4b5e-856a-a227dfa993ec" providerId="ADAL" clId="{161E854E-14CC-4239-A1F2-865B29F6ADC0}" dt="2020-03-12T06:57:23.994" v="523" actId="14100"/>
          <ac:spMkLst>
            <pc:docMk/>
            <pc:sldMk cId="3888715086" sldId="426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888715086" sldId="426"/>
            <ac:spMk id="6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888715086" sldId="426"/>
            <ac:spMk id="14" creationId="{00000000-0000-0000-0000-000000000000}"/>
          </ac:spMkLst>
        </pc:spChg>
        <pc:grpChg chg="mod">
          <ac:chgData name="Lâm Đức Khải" userId="20bc2f9c-cb6d-4b5e-856a-a227dfa993ec" providerId="ADAL" clId="{161E854E-14CC-4239-A1F2-865B29F6ADC0}" dt="2020-03-12T06:53:23.203" v="458"/>
          <ac:grpSpMkLst>
            <pc:docMk/>
            <pc:sldMk cId="3888715086" sldId="426"/>
            <ac:grpSpMk id="7" creationId="{00000000-0000-0000-0000-000000000000}"/>
          </ac:grpSpMkLst>
        </pc:grpChg>
        <pc:grpChg chg="mod">
          <ac:chgData name="Lâm Đức Khải" userId="20bc2f9c-cb6d-4b5e-856a-a227dfa993ec" providerId="ADAL" clId="{161E854E-14CC-4239-A1F2-865B29F6ADC0}" dt="2020-03-12T06:53:23.203" v="458"/>
          <ac:grpSpMkLst>
            <pc:docMk/>
            <pc:sldMk cId="3888715086" sldId="426"/>
            <ac:grpSpMk id="12" creationId="{00000000-0000-0000-0000-000000000000}"/>
          </ac:grpSpMkLst>
        </pc:grpChg>
        <pc:graphicFrameChg chg="mod">
          <ac:chgData name="Lâm Đức Khải" userId="20bc2f9c-cb6d-4b5e-856a-a227dfa993ec" providerId="ADAL" clId="{161E854E-14CC-4239-A1F2-865B29F6ADC0}" dt="2020-03-12T06:53:23.203" v="458"/>
          <ac:graphicFrameMkLst>
            <pc:docMk/>
            <pc:sldMk cId="3888715086" sldId="426"/>
            <ac:graphicFrameMk id="4" creationId="{00000000-0000-0000-0000-000000000000}"/>
          </ac:graphicFrameMkLst>
        </pc:graphicFrame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3888715086" sldId="426"/>
            <ac:picMk id="6146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4:45.939" v="475" actId="1038"/>
        <pc:sldMkLst>
          <pc:docMk/>
          <pc:sldMk cId="4239408111" sldId="431"/>
        </pc:sldMkLst>
        <pc:spChg chg="mod">
          <ac:chgData name="Lâm Đức Khải" userId="20bc2f9c-cb6d-4b5e-856a-a227dfa993ec" providerId="ADAL" clId="{161E854E-14CC-4239-A1F2-865B29F6ADC0}" dt="2020-03-12T06:54:45.939" v="475" actId="1038"/>
          <ac:spMkLst>
            <pc:docMk/>
            <pc:sldMk cId="4239408111" sldId="431"/>
            <ac:spMk id="8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4:36.379" v="470" actId="1038"/>
        <pc:sldMkLst>
          <pc:docMk/>
          <pc:sldMk cId="2918642949" sldId="432"/>
        </pc:sldMkLst>
        <pc:spChg chg="mod">
          <ac:chgData name="Lâm Đức Khải" userId="20bc2f9c-cb6d-4b5e-856a-a227dfa993ec" providerId="ADAL" clId="{161E854E-14CC-4239-A1F2-865B29F6ADC0}" dt="2020-03-12T06:54:36.379" v="470" actId="1038"/>
          <ac:spMkLst>
            <pc:docMk/>
            <pc:sldMk cId="2918642949" sldId="432"/>
            <ac:spMk id="8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5:23.791" v="480" actId="20577"/>
        <pc:sldMkLst>
          <pc:docMk/>
          <pc:sldMk cId="4135405631" sldId="433"/>
        </pc:sldMkLst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4135405631" sldId="433"/>
            <ac:spMk id="24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5:23.791" v="480" actId="20577"/>
          <ac:spMkLst>
            <pc:docMk/>
            <pc:sldMk cId="4135405631" sldId="433"/>
            <ac:spMk id="7175" creationId="{00000000-0000-0000-0000-000000000000}"/>
          </ac:spMkLst>
        </pc:spChg>
        <pc:graphicFrameChg chg="mod">
          <ac:chgData name="Lâm Đức Khải" userId="20bc2f9c-cb6d-4b5e-856a-a227dfa993ec" providerId="ADAL" clId="{161E854E-14CC-4239-A1F2-865B29F6ADC0}" dt="2020-03-12T06:53:23.203" v="458"/>
          <ac:graphicFrameMkLst>
            <pc:docMk/>
            <pc:sldMk cId="4135405631" sldId="433"/>
            <ac:graphicFrameMk id="7170" creationId="{00000000-0000-0000-0000-000000000000}"/>
          </ac:graphicFrameMkLst>
        </pc:graphicFrame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4135405631" sldId="433"/>
            <ac:picMk id="29" creationId="{00000000-0000-0000-0000-000000000000}"/>
          </ac:picMkLst>
        </pc:pic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4135405631" sldId="433"/>
            <ac:picMk id="2081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5:54.960" v="483" actId="14100"/>
        <pc:sldMkLst>
          <pc:docMk/>
          <pc:sldMk cId="248447034" sldId="434"/>
        </pc:sldMkLst>
        <pc:spChg chg="mod">
          <ac:chgData name="Lâm Đức Khải" userId="20bc2f9c-cb6d-4b5e-856a-a227dfa993ec" providerId="ADAL" clId="{161E854E-14CC-4239-A1F2-865B29F6ADC0}" dt="2020-03-12T06:55:54.960" v="483" actId="14100"/>
          <ac:spMkLst>
            <pc:docMk/>
            <pc:sldMk cId="248447034" sldId="434"/>
            <ac:spMk id="7175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248447034" sldId="434"/>
            <ac:spMk id="7187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248447034" sldId="434"/>
            <ac:spMk id="7188" creationId="{00000000-0000-0000-0000-000000000000}"/>
          </ac:spMkLst>
        </pc:spChg>
        <pc:graphicFrameChg chg="mod">
          <ac:chgData name="Lâm Đức Khải" userId="20bc2f9c-cb6d-4b5e-856a-a227dfa993ec" providerId="ADAL" clId="{161E854E-14CC-4239-A1F2-865B29F6ADC0}" dt="2020-03-12T06:53:23.203" v="458"/>
          <ac:graphicFrameMkLst>
            <pc:docMk/>
            <pc:sldMk cId="248447034" sldId="434"/>
            <ac:graphicFrameMk id="307204" creationId="{00000000-0000-0000-0000-000000000000}"/>
          </ac:graphicFrameMkLst>
        </pc:graphicFrameChg>
      </pc:sldChg>
      <pc:sldChg chg="modSp">
        <pc:chgData name="Lâm Đức Khải" userId="20bc2f9c-cb6d-4b5e-856a-a227dfa993ec" providerId="ADAL" clId="{161E854E-14CC-4239-A1F2-865B29F6ADC0}" dt="2020-03-12T06:53:23.203" v="458"/>
        <pc:sldMkLst>
          <pc:docMk/>
          <pc:sldMk cId="4147226705" sldId="435"/>
        </pc:sldMkLst>
        <pc:graphicFrameChg chg="mod modGraphic">
          <ac:chgData name="Lâm Đức Khải" userId="20bc2f9c-cb6d-4b5e-856a-a227dfa993ec" providerId="ADAL" clId="{161E854E-14CC-4239-A1F2-865B29F6ADC0}" dt="2020-03-12T06:53:23.203" v="458"/>
          <ac:graphicFrameMkLst>
            <pc:docMk/>
            <pc:sldMk cId="4147226705" sldId="435"/>
            <ac:graphicFrameMk id="4" creationId="{00000000-0000-0000-0000-000000000000}"/>
          </ac:graphicFrameMkLst>
        </pc:graphicFrame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4147226705" sldId="435"/>
            <ac:picMk id="2052" creationId="{00000000-0000-0000-0000-000000000000}"/>
          </ac:picMkLst>
        </pc:pic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4147226705" sldId="435"/>
            <ac:picMk id="2053" creationId="{00000000-0000-0000-0000-000000000000}"/>
          </ac:picMkLst>
        </pc:picChg>
        <pc:cxnChg chg="mod">
          <ac:chgData name="Lâm Đức Khải" userId="20bc2f9c-cb6d-4b5e-856a-a227dfa993ec" providerId="ADAL" clId="{161E854E-14CC-4239-A1F2-865B29F6ADC0}" dt="2020-03-12T06:53:23.203" v="458"/>
          <ac:cxnSpMkLst>
            <pc:docMk/>
            <pc:sldMk cId="4147226705" sldId="435"/>
            <ac:cxnSpMk id="8" creationId="{00000000-0000-0000-0000-000000000000}"/>
          </ac:cxnSpMkLst>
        </pc:cxnChg>
        <pc:cxnChg chg="mod">
          <ac:chgData name="Lâm Đức Khải" userId="20bc2f9c-cb6d-4b5e-856a-a227dfa993ec" providerId="ADAL" clId="{161E854E-14CC-4239-A1F2-865B29F6ADC0}" dt="2020-03-12T06:53:23.203" v="458"/>
          <ac:cxnSpMkLst>
            <pc:docMk/>
            <pc:sldMk cId="4147226705" sldId="435"/>
            <ac:cxnSpMk id="11" creationId="{00000000-0000-0000-0000-000000000000}"/>
          </ac:cxnSpMkLst>
        </pc:cxnChg>
      </pc:sldChg>
      <pc:sldChg chg="modSp">
        <pc:chgData name="Lâm Đức Khải" userId="20bc2f9c-cb6d-4b5e-856a-a227dfa993ec" providerId="ADAL" clId="{161E854E-14CC-4239-A1F2-865B29F6ADC0}" dt="2020-03-12T06:56:45.796" v="506" actId="1038"/>
        <pc:sldMkLst>
          <pc:docMk/>
          <pc:sldMk cId="3039139730" sldId="436"/>
        </pc:sldMkLst>
        <pc:spChg chg="mod">
          <ac:chgData name="Lâm Đức Khải" userId="20bc2f9c-cb6d-4b5e-856a-a227dfa993ec" providerId="ADAL" clId="{161E854E-14CC-4239-A1F2-865B29F6ADC0}" dt="2020-03-12T06:56:45.796" v="506" actId="1038"/>
          <ac:spMkLst>
            <pc:docMk/>
            <pc:sldMk cId="3039139730" sldId="436"/>
            <ac:spMk id="8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7:52.781" v="527" actId="14100"/>
        <pc:sldMkLst>
          <pc:docMk/>
          <pc:sldMk cId="3541112506" sldId="438"/>
        </pc:sldMkLst>
        <pc:spChg chg="mod">
          <ac:chgData name="Lâm Đức Khải" userId="20bc2f9c-cb6d-4b5e-856a-a227dfa993ec" providerId="ADAL" clId="{161E854E-14CC-4239-A1F2-865B29F6ADC0}" dt="2020-03-12T06:57:52.781" v="527" actId="14100"/>
          <ac:spMkLst>
            <pc:docMk/>
            <pc:sldMk cId="3541112506" sldId="438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41112506" sldId="438"/>
            <ac:spMk id="7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3541112506" sldId="438"/>
            <ac:picMk id="88066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8:05.450" v="529" actId="14100"/>
        <pc:sldMkLst>
          <pc:docMk/>
          <pc:sldMk cId="4181204959" sldId="440"/>
        </pc:sldMkLst>
        <pc:spChg chg="mod">
          <ac:chgData name="Lâm Đức Khải" userId="20bc2f9c-cb6d-4b5e-856a-a227dfa993ec" providerId="ADAL" clId="{161E854E-14CC-4239-A1F2-865B29F6ADC0}" dt="2020-03-12T06:58:05.450" v="529" actId="14100"/>
          <ac:spMkLst>
            <pc:docMk/>
            <pc:sldMk cId="4181204959" sldId="440"/>
            <ac:spMk id="3" creationId="{00000000-0000-0000-0000-000000000000}"/>
          </ac:spMkLst>
        </pc:spChg>
      </pc:sldChg>
      <pc:sldChg chg="modSp ord">
        <pc:chgData name="Lâm Đức Khải" userId="20bc2f9c-cb6d-4b5e-856a-a227dfa993ec" providerId="ADAL" clId="{161E854E-14CC-4239-A1F2-865B29F6ADC0}" dt="2020-03-12T08:32:04.381" v="852" actId="20577"/>
        <pc:sldMkLst>
          <pc:docMk/>
          <pc:sldMk cId="3559187163" sldId="441"/>
        </pc:sldMkLst>
        <pc:spChg chg="mod">
          <ac:chgData name="Lâm Đức Khải" userId="20bc2f9c-cb6d-4b5e-856a-a227dfa993ec" providerId="ADAL" clId="{161E854E-14CC-4239-A1F2-865B29F6ADC0}" dt="2020-03-12T08:32:04.381" v="852" actId="20577"/>
          <ac:spMkLst>
            <pc:docMk/>
            <pc:sldMk cId="3559187163" sldId="441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5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8:28:09.835" v="826" actId="1036"/>
          <ac:spMkLst>
            <pc:docMk/>
            <pc:sldMk cId="3559187163" sldId="441"/>
            <ac:spMk id="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8:26:30.962" v="808" actId="20577"/>
          <ac:spMkLst>
            <pc:docMk/>
            <pc:sldMk cId="3559187163" sldId="441"/>
            <ac:spMk id="9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8:24:52.522" v="796" actId="20577"/>
          <ac:spMkLst>
            <pc:docMk/>
            <pc:sldMk cId="3559187163" sldId="441"/>
            <ac:spMk id="1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89092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89094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89096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8909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3559187163" sldId="441"/>
            <ac:spMk id="89100" creationId="{00000000-0000-0000-0000-000000000000}"/>
          </ac:spMkLst>
        </pc:spChg>
      </pc:sldChg>
      <pc:sldChg chg="modSp">
        <pc:chgData name="Lâm Đức Khải" userId="20bc2f9c-cb6d-4b5e-856a-a227dfa993ec" providerId="ADAL" clId="{161E854E-14CC-4239-A1F2-865B29F6ADC0}" dt="2020-03-12T06:58:33.472" v="533" actId="14100"/>
        <pc:sldMkLst>
          <pc:docMk/>
          <pc:sldMk cId="1405899240" sldId="442"/>
        </pc:sldMkLst>
        <pc:spChg chg="mod">
          <ac:chgData name="Lâm Đức Khải" userId="20bc2f9c-cb6d-4b5e-856a-a227dfa993ec" providerId="ADAL" clId="{161E854E-14CC-4239-A1F2-865B29F6ADC0}" dt="2020-03-12T06:58:33.472" v="533" actId="14100"/>
          <ac:spMkLst>
            <pc:docMk/>
            <pc:sldMk cId="1405899240" sldId="442"/>
            <ac:spMk id="3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6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9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10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11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1405899240" sldId="442"/>
            <ac:spMk id="12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k cId="1405899240" sldId="442"/>
            <ac:picMk id="14" creationId="{00000000-0000-0000-0000-000000000000}"/>
          </ac:picMkLst>
        </pc:picChg>
      </pc:sldChg>
      <pc:sldChg chg="modSp">
        <pc:chgData name="Lâm Đức Khải" userId="20bc2f9c-cb6d-4b5e-856a-a227dfa993ec" providerId="ADAL" clId="{161E854E-14CC-4239-A1F2-865B29F6ADC0}" dt="2020-03-12T06:58:55.787" v="537" actId="14100"/>
        <pc:sldMkLst>
          <pc:docMk/>
          <pc:sldMk cId="205775093" sldId="456"/>
        </pc:sldMkLst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205775093" sldId="456"/>
            <ac:spMk id="7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k cId="205775093" sldId="456"/>
            <ac:spMk id="10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8:55.787" v="537" actId="14100"/>
          <ac:spMkLst>
            <pc:docMk/>
            <pc:sldMk cId="205775093" sldId="456"/>
            <ac:spMk id="11" creationId="{00000000-0000-0000-0000-000000000000}"/>
          </ac:spMkLst>
        </pc:spChg>
      </pc:sldChg>
      <pc:sldMasterChg chg="modSp modSldLayout">
        <pc:chgData name="Lâm Đức Khải" userId="20bc2f9c-cb6d-4b5e-856a-a227dfa993ec" providerId="ADAL" clId="{161E854E-14CC-4239-A1F2-865B29F6ADC0}" dt="2020-03-12T06:53:23.203" v="458"/>
        <pc:sldMasterMkLst>
          <pc:docMk/>
          <pc:sldMasterMk cId="1079399102" sldId="2147483666"/>
        </pc:sldMasterMkLst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26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27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28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29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30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52" creationId="{00000000-0000-0000-0000-000000000000}"/>
          </ac:spMkLst>
        </pc:spChg>
        <pc:spChg chg="mod">
          <ac:chgData name="Lâm Đức Khải" userId="20bc2f9c-cb6d-4b5e-856a-a227dfa993ec" providerId="ADAL" clId="{161E854E-14CC-4239-A1F2-865B29F6ADC0}" dt="2020-03-12T06:53:23.203" v="458"/>
          <ac:spMkLst>
            <pc:docMk/>
            <pc:sldMasterMk cId="1079399102" sldId="2147483666"/>
            <ac:spMk id="1066" creationId="{00000000-0000-0000-0000-000000000000}"/>
          </ac:spMkLst>
        </pc:sp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asterMk cId="1079399102" sldId="2147483666"/>
            <ac:picMk id="3" creationId="{00000000-0000-0000-0000-000000000000}"/>
          </ac:picMkLst>
        </pc:picChg>
        <pc:picChg chg="mod">
          <ac:chgData name="Lâm Đức Khải" userId="20bc2f9c-cb6d-4b5e-856a-a227dfa993ec" providerId="ADAL" clId="{161E854E-14CC-4239-A1F2-865B29F6ADC0}" dt="2020-03-12T06:53:23.203" v="458"/>
          <ac:picMkLst>
            <pc:docMk/>
            <pc:sldMasterMk cId="1079399102" sldId="2147483666"/>
            <ac:picMk id="1065" creationId="{00000000-0000-0000-0000-000000000000}"/>
          </ac:picMkLst>
        </pc:pic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1301707937" sldId="2147483654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1301707937" sldId="2147483654"/>
              <ac:spMk id="8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1301707937" sldId="2147483654"/>
              <ac:spMk id="12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1301707937" sldId="2147483654"/>
              <ac:spMk id="13" creationId="{00000000-0000-0000-0000-000000000000}"/>
            </ac:spMkLst>
          </pc:spChg>
          <pc:grpChg chg="mod">
            <ac:chgData name="Lâm Đức Khải" userId="20bc2f9c-cb6d-4b5e-856a-a227dfa993ec" providerId="ADAL" clId="{161E854E-14CC-4239-A1F2-865B29F6ADC0}" dt="2020-03-12T06:53:23.203" v="458"/>
            <ac:grpSpMkLst>
              <pc:docMk/>
              <pc:sldMasterMk cId="1079399102" sldId="2147483666"/>
              <pc:sldLayoutMk cId="1301707937" sldId="2147483654"/>
              <ac:grpSpMk id="3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362874342" sldId="2147483660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62874342" sldId="2147483660"/>
              <ac:spMk id="2" creationId="{00000000-0000-0000-0000-000000000000}"/>
            </ac:spMkLst>
          </pc:spChg>
          <pc:grpChg chg="mod">
            <ac:chgData name="Lâm Đức Khải" userId="20bc2f9c-cb6d-4b5e-856a-a227dfa993ec" providerId="ADAL" clId="{161E854E-14CC-4239-A1F2-865B29F6ADC0}" dt="2020-03-12T06:53:23.203" v="458"/>
            <ac:grpSpMkLst>
              <pc:docMk/>
              <pc:sldMasterMk cId="1079399102" sldId="2147483666"/>
              <pc:sldLayoutMk cId="362874342" sldId="2147483660"/>
              <ac:grpSpMk id="10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3217259218" sldId="2147483664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217259218" sldId="2147483664"/>
              <ac:spMk id="4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217259218" sldId="2147483664"/>
              <ac:spMk id="8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217259218" sldId="2147483664"/>
              <ac:spMk id="12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217259218" sldId="2147483664"/>
              <ac:spMk id="13" creationId="{00000000-0000-0000-0000-000000000000}"/>
            </ac:spMkLst>
          </pc:spChg>
          <pc:grpChg chg="mod">
            <ac:chgData name="Lâm Đức Khải" userId="20bc2f9c-cb6d-4b5e-856a-a227dfa993ec" providerId="ADAL" clId="{161E854E-14CC-4239-A1F2-865B29F6ADC0}" dt="2020-03-12T06:53:23.203" v="458"/>
            <ac:grpSpMkLst>
              <pc:docMk/>
              <pc:sldMasterMk cId="1079399102" sldId="2147483666"/>
              <pc:sldLayoutMk cId="3217259218" sldId="2147483664"/>
              <ac:grpSpMk id="3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2519942792" sldId="2147483667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519942792" sldId="2147483667"/>
              <ac:spMk id="37892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519942792" sldId="2147483667"/>
              <ac:spMk id="37893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519942792" sldId="2147483667"/>
              <ac:spMk id="37900" creationId="{00000000-0000-0000-0000-000000000000}"/>
            </ac:spMkLst>
          </pc:spChg>
          <pc:picChg chg="mod">
            <ac:chgData name="Lâm Đức Khải" userId="20bc2f9c-cb6d-4b5e-856a-a227dfa993ec" providerId="ADAL" clId="{161E854E-14CC-4239-A1F2-865B29F6ADC0}" dt="2020-03-12T06:53:23.203" v="458"/>
            <ac:picMkLst>
              <pc:docMk/>
              <pc:sldMasterMk cId="1079399102" sldId="2147483666"/>
              <pc:sldLayoutMk cId="2519942792" sldId="2147483667"/>
              <ac:picMk id="8" creationId="{00000000-0000-0000-0000-000000000000}"/>
            </ac:picMkLst>
          </pc:picChg>
          <pc:picChg chg="mod">
            <ac:chgData name="Lâm Đức Khải" userId="20bc2f9c-cb6d-4b5e-856a-a227dfa993ec" providerId="ADAL" clId="{161E854E-14CC-4239-A1F2-865B29F6ADC0}" dt="2020-03-12T06:53:23.203" v="458"/>
            <ac:picMkLst>
              <pc:docMk/>
              <pc:sldMasterMk cId="1079399102" sldId="2147483666"/>
              <pc:sldLayoutMk cId="2519942792" sldId="2147483667"/>
              <ac:picMk id="10" creationId="{00000000-0000-0000-0000-000000000000}"/>
            </ac:picMkLst>
          </pc:picChg>
          <pc:picChg chg="mod">
            <ac:chgData name="Lâm Đức Khải" userId="20bc2f9c-cb6d-4b5e-856a-a227dfa993ec" providerId="ADAL" clId="{161E854E-14CC-4239-A1F2-865B29F6ADC0}" dt="2020-03-12T06:53:23.203" v="458"/>
            <ac:picMkLst>
              <pc:docMk/>
              <pc:sldMasterMk cId="1079399102" sldId="2147483666"/>
              <pc:sldLayoutMk cId="2519942792" sldId="2147483667"/>
              <ac:picMk id="37902" creationId="{00000000-0000-0000-0000-000000000000}"/>
            </ac:picMkLst>
          </pc:pic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305345627" sldId="2147483668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305345627" sldId="2147483668"/>
              <ac:spMk id="7" creationId="{00000000-0000-0000-0000-000000000000}"/>
            </ac:spMkLst>
          </pc:s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2753073889" sldId="2147483669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753073889" sldId="2147483669"/>
              <ac:spMk id="6" creationId="{00000000-0000-0000-0000-000000000000}"/>
            </ac:spMkLst>
          </pc:spChg>
          <pc:grpChg chg="mod">
            <ac:chgData name="Lâm Đức Khải" userId="20bc2f9c-cb6d-4b5e-856a-a227dfa993ec" providerId="ADAL" clId="{161E854E-14CC-4239-A1F2-865B29F6ADC0}" dt="2020-03-12T06:53:23.203" v="458"/>
            <ac:grpSpMkLst>
              <pc:docMk/>
              <pc:sldMasterMk cId="1079399102" sldId="2147483666"/>
              <pc:sldLayoutMk cId="2753073889" sldId="2147483669"/>
              <ac:grpSpMk id="7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624204984" sldId="2147483670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624204984" sldId="2147483670"/>
              <ac:spMk id="2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624204984" sldId="2147483670"/>
              <ac:spMk id="3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624204984" sldId="2147483670"/>
              <ac:spMk id="8" creationId="{00000000-0000-0000-0000-000000000000}"/>
            </ac:spMkLst>
          </pc:spChg>
        </pc:sldLayoutChg>
        <pc:sldLayoutChg chg="modSp">
          <pc:chgData name="Lâm Đức Khải" userId="20bc2f9c-cb6d-4b5e-856a-a227dfa993ec" providerId="ADAL" clId="{161E854E-14CC-4239-A1F2-865B29F6ADC0}" dt="2020-03-12T06:53:23.203" v="458"/>
          <pc:sldLayoutMkLst>
            <pc:docMk/>
            <pc:sldMasterMk cId="1079399102" sldId="2147483666"/>
            <pc:sldLayoutMk cId="2782957861" sldId="2147483671"/>
          </pc:sldLayoutMkLst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782957861" sldId="2147483671"/>
              <ac:spMk id="3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782957861" sldId="2147483671"/>
              <ac:spMk id="9" creationId="{00000000-0000-0000-0000-000000000000}"/>
            </ac:spMkLst>
          </pc:spChg>
          <pc:spChg chg="mod">
            <ac:chgData name="Lâm Đức Khải" userId="20bc2f9c-cb6d-4b5e-856a-a227dfa993ec" providerId="ADAL" clId="{161E854E-14CC-4239-A1F2-865B29F6ADC0}" dt="2020-03-12T06:53:23.203" v="458"/>
            <ac:spMkLst>
              <pc:docMk/>
              <pc:sldMasterMk cId="1079399102" sldId="2147483666"/>
              <pc:sldLayoutMk cId="2782957861" sldId="2147483671"/>
              <ac:spMk id="10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/>
              <a:t>Một</a:t>
            </a:r>
            <a:r>
              <a:rPr lang="en-US" baseline="0"/>
              <a:t> phương pháp giúp ta có thể rút gọn biểu thức Boolean nhanh hơn và hiệu quả hơn phương pháp đại số Boolean</a:t>
            </a:r>
          </a:p>
          <a:p>
            <a:pPr marL="0" indent="0">
              <a:buFontTx/>
              <a:buNone/>
            </a:pPr>
            <a:r>
              <a:rPr lang="en-US" baseline="0"/>
              <a:t>   Nhưng bị giới hạn chỉ dùng cho 5 biến trở xuống</a:t>
            </a:r>
          </a:p>
          <a:p>
            <a:pPr marL="0" indent="0">
              <a:buFontTx/>
              <a:buNone/>
            </a:pPr>
            <a:r>
              <a:rPr lang="en-US" baseline="0"/>
              <a:t>-  Thiết kế mạch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79B49-C5CB-4DFC-97E0-D9DB8BD500F5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+ y + </a:t>
            </a:r>
            <a:r>
              <a:rPr lang="en-US" dirty="0" err="1"/>
              <a:t>z.z</a:t>
            </a:r>
            <a:r>
              <a:rPr lang="en-US" dirty="0"/>
              <a:t>’ = (x + y + z)(x + y + z’):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13(c)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Morgan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03"/>
            <a:ext cx="109728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12173243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4: BÌA KARNAUGH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2776"/>
            <a:ext cx="10789840" cy="4824536"/>
          </a:xfrm>
        </p:spPr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?</a:t>
            </a:r>
          </a:p>
          <a:p>
            <a:pPr marL="914400" lvl="1" indent="-457200">
              <a:buAutoNum type="alphaLcPeriod"/>
            </a:pPr>
            <a:r>
              <a:rPr lang="en-US" dirty="0"/>
              <a:t>XYZ + X’Y’</a:t>
            </a:r>
          </a:p>
          <a:p>
            <a:pPr marL="914400" lvl="1" indent="-457200">
              <a:buAutoNum type="alphaLcPeriod"/>
            </a:pPr>
            <a:r>
              <a:rPr lang="en-US" dirty="0"/>
              <a:t>X’YZ + XY’Z + XYZ’</a:t>
            </a:r>
          </a:p>
          <a:p>
            <a:pPr marL="914400" lvl="1" indent="-457200">
              <a:buAutoNum type="alphaLcPeriod"/>
            </a:pPr>
            <a:r>
              <a:rPr lang="en-US" dirty="0"/>
              <a:t>X + YZ</a:t>
            </a:r>
          </a:p>
          <a:p>
            <a:pPr marL="914400" lvl="1" indent="-457200">
              <a:buAutoNum type="alphaLcPeriod"/>
            </a:pPr>
            <a:r>
              <a:rPr lang="en-US" dirty="0"/>
              <a:t>X + Y + Z</a:t>
            </a:r>
          </a:p>
          <a:p>
            <a:pPr marL="914400" lvl="1" indent="-457200">
              <a:buFont typeface="Arial" pitchFamily="34" charset="0"/>
              <a:buAutoNum type="alphaLcPeriod"/>
            </a:pPr>
            <a:r>
              <a:rPr lang="en-US" dirty="0"/>
              <a:t>(X+Y)(Y+Z)</a:t>
            </a:r>
          </a:p>
          <a:p>
            <a:pPr marL="914400" lvl="1" indent="-457200">
              <a:buAutoNum type="alphaLcPeriod"/>
            </a:pPr>
            <a:endParaRPr lang="en-US" dirty="0"/>
          </a:p>
          <a:p>
            <a:pPr marL="514350" indent="-457200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720" y="5580509"/>
            <a:ext cx="2590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4D5C-1786-46CC-BDF0-7700F2A29B1A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r>
              <a:rPr lang="en-US" sz="3600" dirty="0"/>
              <a:t> (Standard Form) 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10363200" cy="5181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pPr lvl="1" algn="just">
              <a:spcBef>
                <a:spcPct val="10000"/>
              </a:spcBef>
            </a:pPr>
            <a:r>
              <a:rPr lang="en-US" dirty="0">
                <a:solidFill>
                  <a:srgbClr val="0000CC"/>
                </a:solidFill>
              </a:rPr>
              <a:t>Ở </a:t>
            </a:r>
            <a:r>
              <a:rPr lang="en-US" dirty="0" err="1">
                <a:solidFill>
                  <a:srgbClr val="0000CC"/>
                </a:solidFill>
              </a:rPr>
              <a:t>dạng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đơn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giản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hoá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này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thể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ít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nhóm</a:t>
            </a:r>
            <a:r>
              <a:rPr lang="en-US" dirty="0">
                <a:solidFill>
                  <a:srgbClr val="0000CC"/>
                </a:solidFill>
              </a:rPr>
              <a:t> AND/OR </a:t>
            </a:r>
            <a:r>
              <a:rPr lang="en-US" dirty="0" err="1">
                <a:solidFill>
                  <a:srgbClr val="0000CC"/>
                </a:solidFill>
              </a:rPr>
              <a:t>và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hoặc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các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nhóm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này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ít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biến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hơn</a:t>
            </a: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- </a:t>
            </a:r>
            <a:r>
              <a:rPr lang="en-US" dirty="0" err="1"/>
              <a:t>SoP</a:t>
            </a:r>
            <a:r>
              <a:rPr lang="en-US" dirty="0"/>
              <a:t> (Sum-of-Product)</a:t>
            </a:r>
          </a:p>
          <a:p>
            <a:pPr lvl="1">
              <a:spcBef>
                <a:spcPct val="10000"/>
              </a:spcBef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lnSpc>
                <a:spcPct val="200000"/>
              </a:lnSpc>
              <a:spcBef>
                <a:spcPct val="10000"/>
              </a:spcBef>
              <a:buNone/>
            </a:pPr>
            <a:endParaRPr lang="en-US" sz="1200" dirty="0"/>
          </a:p>
          <a:p>
            <a:pPr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- </a:t>
            </a:r>
            <a:r>
              <a:rPr lang="en-US" dirty="0" err="1"/>
              <a:t>PoS</a:t>
            </a:r>
            <a:r>
              <a:rPr lang="en-US" dirty="0"/>
              <a:t> (Product-of-Sum)</a:t>
            </a:r>
          </a:p>
          <a:p>
            <a:pPr lvl="1">
              <a:spcBef>
                <a:spcPct val="10000"/>
              </a:spcBef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</a:t>
            </a:r>
          </a:p>
          <a:p>
            <a:pPr marL="457200" lvl="1" indent="0">
              <a:spcBef>
                <a:spcPct val="10000"/>
              </a:spcBef>
              <a:buNone/>
            </a:pPr>
            <a:endParaRPr lang="en-US" dirty="0"/>
          </a:p>
        </p:txBody>
      </p:sp>
      <p:pic>
        <p:nvPicPr>
          <p:cNvPr id="416772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>
            <a:fillRect/>
          </a:stretch>
        </p:blipFill>
        <p:spPr bwMode="auto">
          <a:xfrm>
            <a:off x="3733800" y="3429000"/>
            <a:ext cx="526917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6773" name="Picture 5" descr="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76456"/>
            <a:ext cx="6197600" cy="6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5562601"/>
            <a:ext cx="7467600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chuyển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SoP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về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tắc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cách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thêm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dirty="0" err="1">
                <a:latin typeface="Times New Roman"/>
                <a:cs typeface="Times New Roman"/>
              </a:rPr>
              <a:t>v+v</a:t>
            </a:r>
            <a:r>
              <a:rPr lang="en-US" sz="2400" dirty="0">
                <a:latin typeface="Times New Roman"/>
                <a:cs typeface="Times New Roman"/>
              </a:rPr>
              <a:t>’)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PoS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về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tắc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cách</a:t>
            </a:r>
            <a:r>
              <a:rPr lang="en-US" sz="2400" dirty="0">
                <a:latin typeface="Times New Roman"/>
                <a:cs typeface="Times New Roman"/>
              </a:rPr>
              <a:t> OR </a:t>
            </a:r>
            <a:r>
              <a:rPr lang="en-US" sz="2400" dirty="0" err="1">
                <a:latin typeface="Times New Roman"/>
                <a:cs typeface="Times New Roman"/>
              </a:rPr>
              <a:t>thêm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vv</a:t>
            </a:r>
            <a:r>
              <a:rPr lang="en-US" sz="2400" dirty="0">
                <a:latin typeface="Times New Roman"/>
                <a:cs typeface="Times New Roman"/>
              </a:rPr>
              <a:t>’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D73-3986-4799-8358-B1FC1BB097A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60" y="1412776"/>
            <a:ext cx="10789840" cy="4824536"/>
          </a:xfrm>
        </p:spPr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?</a:t>
            </a:r>
          </a:p>
          <a:p>
            <a:pPr marL="914400" lvl="1" indent="-457200">
              <a:buAutoNum type="alphaLcPeriod"/>
            </a:pPr>
            <a:r>
              <a:rPr lang="en-US" dirty="0"/>
              <a:t>XYZ + X’Y’</a:t>
            </a:r>
          </a:p>
          <a:p>
            <a:pPr marL="914400" lvl="1" indent="-457200">
              <a:buAutoNum type="alphaLcPeriod"/>
            </a:pPr>
            <a:r>
              <a:rPr lang="en-US" dirty="0"/>
              <a:t>X’YZ + XY’Z + XYZ’</a:t>
            </a:r>
          </a:p>
          <a:p>
            <a:pPr marL="914400" lvl="1" indent="-457200">
              <a:buAutoNum type="alphaLcPeriod"/>
            </a:pPr>
            <a:r>
              <a:rPr lang="en-US" dirty="0"/>
              <a:t>X + YZ</a:t>
            </a:r>
          </a:p>
          <a:p>
            <a:pPr marL="914400" lvl="1" indent="-457200">
              <a:buAutoNum type="alphaLcPeriod"/>
            </a:pPr>
            <a:r>
              <a:rPr lang="en-US" dirty="0"/>
              <a:t>X + Y + Z</a:t>
            </a:r>
          </a:p>
          <a:p>
            <a:pPr marL="914400" lvl="1" indent="-457200">
              <a:buAutoNum type="alphaLcPeriod"/>
            </a:pPr>
            <a:r>
              <a:rPr lang="en-US" dirty="0"/>
              <a:t>(X+Y)(Y+Z)</a:t>
            </a:r>
          </a:p>
          <a:p>
            <a:pPr marL="914400" lvl="1" indent="-457200">
              <a:buAutoNum type="alphaLcPeriod"/>
            </a:pPr>
            <a:endParaRPr lang="en-US" dirty="0"/>
          </a:p>
          <a:p>
            <a:pPr marL="514350" indent="-457200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5486400"/>
            <a:ext cx="2590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F28-74EC-4ECF-93D9-8ABC4845F48F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2560" y="1412776"/>
            <a:ext cx="1063744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13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560" y="1412776"/>
            <a:ext cx="10561240" cy="4824536"/>
          </a:xfrm>
        </p:spPr>
        <p:txBody>
          <a:bodyPr/>
          <a:lstStyle/>
          <a:p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mạch</a:t>
            </a:r>
            <a:r>
              <a:rPr lang="en-US" sz="3000" dirty="0"/>
              <a:t> logic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endParaRPr lang="en-US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3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1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141-2573-4B6B-8932-E57C97542CF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760" y="1412776"/>
            <a:ext cx="10561240" cy="4824536"/>
          </a:xfrm>
        </p:spPr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/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857376"/>
            <a:ext cx="6800286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897312" y="24384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97312" y="28956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8737" y="32766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78743" y="3748087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8737" y="41148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78743" y="45720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97312" y="49530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68737" y="54102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2901-4514-433B-8116-967E6EC9A86F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864770" y="1768367"/>
            <a:ext cx="4327704" cy="4343399"/>
            <a:chOff x="5105400" y="1604171"/>
            <a:chExt cx="4327704" cy="434339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20203"/>
            <a:stretch/>
          </p:blipFill>
          <p:spPr bwMode="auto">
            <a:xfrm>
              <a:off x="5105400" y="1604171"/>
              <a:ext cx="4327704" cy="434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105400" y="3429000"/>
              <a:ext cx="317938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t="42142" r="74466"/>
          <a:stretch/>
        </p:blipFill>
        <p:spPr bwMode="auto">
          <a:xfrm>
            <a:off x="4787394" y="3582987"/>
            <a:ext cx="138480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210800" cy="4824536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sang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2653794" y="1905000"/>
          <a:ext cx="2286001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705600" y="5715000"/>
            <a:ext cx="3810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mỗi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1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410201" y="3582988"/>
            <a:ext cx="1655763" cy="2744788"/>
            <a:chOff x="1984" y="2620"/>
            <a:chExt cx="1043" cy="1729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984" y="2620"/>
              <a:ext cx="528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248" y="4203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2248" y="4349"/>
              <a:ext cx="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864771" y="1768367"/>
            <a:ext cx="4251437" cy="404813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Biểu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thức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SOP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X: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D19-F246-49BB-B08E-111535B64D4D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1" cy="4824536"/>
          </a:xfrm>
        </p:spPr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3: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qua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28950"/>
            <a:ext cx="6553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4063381"/>
            <a:ext cx="62484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532042"/>
            <a:ext cx="62484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C53-63FA-4B79-BC68-FF40FD1119C7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10820400" cy="4824536"/>
          </a:xfrm>
        </p:spPr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4: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2162176"/>
            <a:ext cx="6839639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2960340"/>
            <a:ext cx="6019800" cy="3211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F54-A846-467B-8706-93D6D5FC87B1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438"/>
            <a:ext cx="10515600" cy="4830763"/>
          </a:xfrm>
        </p:spPr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(cost)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(gates)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83A9-F1D0-404A-A1CC-9AB2BAC8704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160" y="1412776"/>
            <a:ext cx="10866040" cy="4824536"/>
          </a:xfrm>
        </p:spPr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0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10972800" cy="4824536"/>
          </a:xfrm>
        </p:spPr>
        <p:txBody>
          <a:bodyPr/>
          <a:lstStyle/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Boolean </a:t>
            </a:r>
            <a:r>
              <a:rPr lang="en-US" sz="2400" b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(Sum-of-Product)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: </a:t>
            </a:r>
          </a:p>
          <a:p>
            <a:pPr lvl="1">
              <a:buNone/>
            </a:pPr>
            <a:r>
              <a:rPr lang="en-US" sz="2200" dirty="0"/>
              <a:t>K :     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r>
              <a:rPr lang="en-US" sz="2200" dirty="0"/>
              <a:t>O(B) :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2200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dirty="0"/>
              <a:t>(B):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r>
              <a:rPr lang="en-US" dirty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34600" y="64579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1811-75F3-418D-8096-F84C92EEF22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66922" y="2364234"/>
                <a:ext cx="2848279" cy="912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22" y="2364234"/>
                <a:ext cx="2848279" cy="912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14800" y="4343400"/>
                <a:ext cx="4267200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43400"/>
                <a:ext cx="4267200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99286" y="5638801"/>
                <a:ext cx="6187714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286" y="5638801"/>
                <a:ext cx="6187714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8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6" y="2038350"/>
            <a:ext cx="3952875" cy="4667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6"/>
            <a:ext cx="10287000" cy="4824536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2525" y="25146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8725" y="3276600"/>
            <a:ext cx="2971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38725" y="40005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4566" y="47244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2959" y="54102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615315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5AB7-EC02-4245-B3F6-82AA6541CD8D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412776"/>
            <a:ext cx="10820400" cy="4824536"/>
          </a:xfrm>
        </p:spPr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4,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2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84" y="1295401"/>
            <a:ext cx="10339916" cy="4830763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diễn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ngõ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r>
              <a:rPr lang="en-US" dirty="0">
                <a:sym typeface="Wingdings" panose="05000000000000000000" pitchFamily="2" charset="2"/>
              </a:rPr>
              <a:t> logic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trước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logic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r>
              <a:rPr lang="en-US" dirty="0">
                <a:sym typeface="Wingdings" panose="05000000000000000000" pitchFamily="2" charset="2"/>
              </a:rPr>
              <a:t> logic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trước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-  </a:t>
            </a:r>
            <a:r>
              <a:rPr lang="en-US" dirty="0" err="1">
                <a:sym typeface="Wingdings" panose="05000000000000000000" pitchFamily="2" charset="2"/>
              </a:rPr>
              <a:t>Phư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ng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chi </a:t>
            </a:r>
            <a:r>
              <a:rPr lang="en-US" dirty="0" err="1">
                <a:sym typeface="Wingdings" panose="05000000000000000000" pitchFamily="2" charset="2"/>
              </a:rPr>
              <a:t>phí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r>
              <a:rPr lang="en-US" dirty="0">
                <a:sym typeface="Wingdings" panose="05000000000000000000" pitchFamily="2" charset="2"/>
              </a:rPr>
              <a:t> logic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, chi </a:t>
            </a:r>
            <a:r>
              <a:rPr lang="en-US" dirty="0" err="1">
                <a:sym typeface="Wingdings" panose="05000000000000000000" pitchFamily="2" charset="2"/>
              </a:rPr>
              <a:t>phí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BCE4-3E50-4C8D-913F-AA6245B413CD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160" y="1412776"/>
            <a:ext cx="1078984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(Standard form)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64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268413"/>
            <a:ext cx="10515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vi-VN" sz="2000" b="1" u="sng" dirty="0">
                <a:latin typeface="Times New Roman" pitchFamily="18" charset="0"/>
                <a:cs typeface="Times New Roman" pitchFamily="18" charset="0"/>
              </a:rPr>
              <a:t>Tích chuẩn </a:t>
            </a:r>
            <a:r>
              <a:rPr kumimoji="0" lang="vi-VN" sz="2000" u="sng" dirty="0">
                <a:latin typeface="Times New Roman" pitchFamily="18" charset="0"/>
                <a:cs typeface="Times New Roman" pitchFamily="18" charset="0"/>
              </a:rPr>
              <a:t>(minterm):</a:t>
            </a:r>
            <a:r>
              <a:rPr kumimoji="0" lang="vi-V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vi-VN" sz="2000" b="1" dirty="0">
                <a:solidFill>
                  <a:srgbClr val="0000CC"/>
                </a:solidFill>
                <a:latin typeface="+mj-lt"/>
                <a:cs typeface="Times New Roman" pitchFamily="18" charset="0"/>
              </a:rPr>
              <a:t>m</a:t>
            </a:r>
            <a:r>
              <a:rPr kumimoji="0" lang="vi-VN" sz="2000" b="1" baseline="-25000" dirty="0">
                <a:solidFill>
                  <a:srgbClr val="0000CC"/>
                </a:solidFill>
                <a:latin typeface="+mj-lt"/>
                <a:cs typeface="Times New Roman" pitchFamily="18" charset="0"/>
              </a:rPr>
              <a:t>i</a:t>
            </a:r>
            <a:r>
              <a:rPr kumimoji="0" lang="vi-VN" sz="2000" dirty="0">
                <a:latin typeface="+mj-lt"/>
                <a:cs typeface="Times New Roman" pitchFamily="18" charset="0"/>
              </a:rPr>
              <a:t> là các </a:t>
            </a:r>
            <a:r>
              <a:rPr kumimoji="0" lang="vi-VN" sz="2000" i="1" dirty="0">
                <a:latin typeface="+mj-lt"/>
                <a:cs typeface="Times New Roman" pitchFamily="18" charset="0"/>
              </a:rPr>
              <a:t>số hạng tích </a:t>
            </a:r>
            <a:r>
              <a:rPr kumimoji="0" lang="vi-VN" sz="2000" dirty="0">
                <a:latin typeface="+mj-lt"/>
                <a:cs typeface="Times New Roman" pitchFamily="18" charset="0"/>
              </a:rPr>
              <a:t>(AND) 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tất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cả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các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biến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xuất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hiện</a:t>
            </a:r>
            <a:r>
              <a:rPr lang="en-US" sz="2000" dirty="0">
                <a:latin typeface="+mj-lt"/>
                <a:cs typeface="Times New Roman" pitchFamily="18" charset="0"/>
              </a:rPr>
              <a:t> ở </a:t>
            </a:r>
            <a:r>
              <a:rPr lang="en-US" sz="2000" dirty="0" err="1">
                <a:latin typeface="+mj-lt"/>
                <a:cs typeface="Times New Roman" pitchFamily="18" charset="0"/>
              </a:rPr>
              <a:t>dạng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bình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thường</a:t>
            </a:r>
            <a:r>
              <a:rPr lang="en-US" sz="2000" dirty="0">
                <a:latin typeface="+mj-lt"/>
                <a:cs typeface="Times New Roman" pitchFamily="18" charset="0"/>
              </a:rPr>
              <a:t> (</a:t>
            </a:r>
            <a:r>
              <a:rPr lang="en-US" sz="2000" dirty="0" err="1">
                <a:latin typeface="+mj-lt"/>
                <a:cs typeface="Times New Roman" pitchFamily="18" charset="0"/>
              </a:rPr>
              <a:t>nếu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là</a:t>
            </a:r>
            <a:r>
              <a:rPr lang="en-US" sz="2000" dirty="0">
                <a:latin typeface="+mj-lt"/>
                <a:cs typeface="Times New Roman" pitchFamily="18" charset="0"/>
              </a:rPr>
              <a:t> 1) </a:t>
            </a:r>
            <a:r>
              <a:rPr lang="en-US" sz="2000" dirty="0" err="1">
                <a:latin typeface="+mj-lt"/>
                <a:cs typeface="Times New Roman" pitchFamily="18" charset="0"/>
              </a:rPr>
              <a:t>hoặc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dạng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bù</a:t>
            </a:r>
            <a:r>
              <a:rPr lang="en-US" sz="2000" dirty="0">
                <a:latin typeface="+mj-lt"/>
                <a:cs typeface="Times New Roman" pitchFamily="18" charset="0"/>
              </a:rPr>
              <a:t> (complement) (</a:t>
            </a:r>
            <a:r>
              <a:rPr lang="en-US" sz="2000" dirty="0" err="1">
                <a:latin typeface="+mj-lt"/>
                <a:cs typeface="Times New Roman" pitchFamily="18" charset="0"/>
              </a:rPr>
              <a:t>nếu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là</a:t>
            </a:r>
            <a:r>
              <a:rPr lang="en-US" sz="2000" dirty="0">
                <a:latin typeface="+mj-lt"/>
                <a:cs typeface="Times New Roman" pitchFamily="18" charset="0"/>
              </a:rPr>
              <a:t> 0)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en-US" sz="2000" b="1" u="sng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u="sng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kumimoji="0" lang="en-US"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u="sng" dirty="0">
                <a:latin typeface="Times New Roman" pitchFamily="18" charset="0"/>
                <a:cs typeface="Times New Roman" pitchFamily="18" charset="0"/>
              </a:rPr>
              <a:t>(Maxterm):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000" b="1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(complement)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400"/>
            <a:ext cx="5638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34A6-FA27-4F21-A7FB-EA2CABC4640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86200" y="2322512"/>
            <a:ext cx="5029200" cy="3087688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43200" y="5505450"/>
            <a:ext cx="6019800" cy="971550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41438"/>
            <a:ext cx="10591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n"/>
              <a:defRPr/>
            </a:pPr>
            <a:r>
              <a:rPr kumimoji="0" lang="en-US" sz="2400" b="1" u="sng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kumimoji="0"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u="sng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kumimoji="0"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u="sng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kumimoji="0" lang="en-US" sz="2400" b="1" u="sng" dirty="0">
                <a:latin typeface="Times New Roman" pitchFamily="18" charset="0"/>
                <a:cs typeface="Times New Roman" pitchFamily="18" charset="0"/>
              </a:rPr>
              <a:t> 1: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 chuẩn_1 (</a:t>
            </a:r>
            <a:r>
              <a:rPr kumimoji="0" lang="en-US" sz="2000" b="1" i="1" dirty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_1)</a:t>
            </a:r>
            <a:br>
              <a:rPr kumimoji="0"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kumimoji="0" lang="en-US" sz="2000" i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Boolean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 1).</a:t>
            </a:r>
            <a:r>
              <a:rPr kumimoji="0" lang="vi-V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vi-V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5943601"/>
            <a:ext cx="1905000" cy="43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91CA-69FE-4070-B4DE-218959935ADF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400" dirty="0" err="1"/>
              <a:t>Dạng</a:t>
            </a:r>
            <a:r>
              <a:rPr lang="en-US" sz="3400" dirty="0"/>
              <a:t> </a:t>
            </a:r>
            <a:r>
              <a:rPr lang="en-US" sz="3400" dirty="0" err="1"/>
              <a:t>chính</a:t>
            </a:r>
            <a:r>
              <a:rPr lang="en-US" sz="3400" dirty="0"/>
              <a:t> </a:t>
            </a:r>
            <a:r>
              <a:rPr lang="en-US" sz="3400" dirty="0" err="1"/>
              <a:t>tắc</a:t>
            </a:r>
            <a:r>
              <a:rPr lang="en-US" sz="3400" dirty="0"/>
              <a:t> (Canonical Form)</a:t>
            </a:r>
            <a:endParaRPr lang="vi-VN" sz="340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709084" y="1295400"/>
            <a:ext cx="10492316" cy="5334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u="sng" dirty="0" err="1"/>
              <a:t>Dạng</a:t>
            </a:r>
            <a:r>
              <a:rPr lang="en-US" sz="2400" b="1" u="sng" dirty="0"/>
              <a:t> </a:t>
            </a:r>
            <a:r>
              <a:rPr lang="en-US" sz="2400" b="1" u="sng" dirty="0" err="1"/>
              <a:t>chính</a:t>
            </a:r>
            <a:r>
              <a:rPr lang="en-US" sz="2400" b="1" u="sng" dirty="0"/>
              <a:t> </a:t>
            </a:r>
            <a:r>
              <a:rPr lang="en-US" sz="2400" b="1" u="sng" dirty="0" err="1"/>
              <a:t>tắc</a:t>
            </a:r>
            <a:r>
              <a:rPr lang="en-US" sz="2400" b="1" u="sng" dirty="0"/>
              <a:t> 2:</a:t>
            </a:r>
            <a:r>
              <a:rPr lang="en-US" sz="24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i="1" dirty="0" err="1"/>
              <a:t>tích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tổng</a:t>
            </a:r>
            <a:r>
              <a:rPr lang="en-US" sz="2000" i="1" dirty="0"/>
              <a:t> chuẩn_0  (</a:t>
            </a:r>
            <a:r>
              <a:rPr lang="en-US" sz="2000" b="1" i="1" dirty="0"/>
              <a:t>Maxterms</a:t>
            </a:r>
            <a:r>
              <a:rPr lang="en-US" sz="2000" i="1" dirty="0"/>
              <a:t>_0) </a:t>
            </a:r>
            <a:r>
              <a:rPr lang="en-US" sz="2000" dirty="0"/>
              <a:t>(</a:t>
            </a:r>
            <a:r>
              <a:rPr lang="en-US" sz="2000" i="1" dirty="0" err="1"/>
              <a:t>tổng</a:t>
            </a:r>
            <a:r>
              <a:rPr lang="en-US" sz="2000" i="1" dirty="0"/>
              <a:t> chuẩn­_0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Boolean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0).</a:t>
            </a:r>
            <a:r>
              <a:rPr lang="vi-VN" sz="2000" dirty="0"/>
              <a:t> 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81965"/>
              </p:ext>
            </p:extLst>
          </p:nvPr>
        </p:nvGraphicFramePr>
        <p:xfrm>
          <a:off x="2667000" y="5297084"/>
          <a:ext cx="7086600" cy="77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937000" imgH="431800" progId="">
                  <p:embed/>
                </p:oleObj>
              </mc:Choice>
              <mc:Fallback>
                <p:oleObj r:id="rId3" imgW="3937000" imgH="431800" progId="">
                  <p:embed/>
                  <p:pic>
                    <p:nvPicPr>
                      <p:cNvPr id="717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97084"/>
                        <a:ext cx="7086600" cy="7729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037562"/>
            <a:ext cx="1981200" cy="51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419600" y="6160740"/>
            <a:ext cx="24638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EF42-B7CE-4BB2-9B16-EB384FC1332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29" name="Content Placeholder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2093912"/>
            <a:ext cx="50292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54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57340"/>
              </p:ext>
            </p:extLst>
          </p:nvPr>
        </p:nvGraphicFramePr>
        <p:xfrm>
          <a:off x="2286000" y="1828801"/>
          <a:ext cx="7620000" cy="3470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chuẩn</a:t>
                      </a:r>
                      <a:endParaRPr lang="en-US" sz="28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Sum of</a:t>
                      </a:r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Minterms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chuẩn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Product of </a:t>
                      </a:r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Maxterms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strike="noStrike" cap="non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800" i="1" strike="noStrike" cap="small" baseline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80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1: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i="1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80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2943226"/>
            <a:ext cx="266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29337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CD33-E64F-46EA-9FD8-9EA42E524BBE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876800" y="4419600"/>
            <a:ext cx="1524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686800" y="4953000"/>
            <a:ext cx="1524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2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400" dirty="0" err="1"/>
              <a:t>Dạng</a:t>
            </a:r>
            <a:r>
              <a:rPr lang="en-US" sz="3400" dirty="0"/>
              <a:t> </a:t>
            </a:r>
            <a:r>
              <a:rPr lang="en-US" sz="3400" dirty="0" err="1"/>
              <a:t>chính</a:t>
            </a:r>
            <a:r>
              <a:rPr lang="en-US" sz="3400" dirty="0"/>
              <a:t> </a:t>
            </a:r>
            <a:r>
              <a:rPr lang="en-US" sz="3400" dirty="0" err="1"/>
              <a:t>tắc</a:t>
            </a:r>
            <a:r>
              <a:rPr lang="en-US" sz="3400" dirty="0"/>
              <a:t> (Canonical Form)</a:t>
            </a:r>
            <a:endParaRPr lang="vi-VN" sz="340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104394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(don’t care)</a:t>
            </a:r>
            <a:r>
              <a:rPr lang="vi-VN" dirty="0"/>
              <a:t> 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H</a:t>
            </a:r>
            <a:r>
              <a:rPr lang="vi-VN" sz="2000" dirty="0"/>
              <a:t>àm Boole</a:t>
            </a:r>
            <a:r>
              <a:rPr lang="en-US" sz="2000" dirty="0"/>
              <a:t>an</a:t>
            </a:r>
            <a:r>
              <a:rPr lang="vi-VN" sz="2000" dirty="0"/>
              <a:t> theo dạng chính tắc: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/>
              <a:t>			</a:t>
            </a:r>
            <a:r>
              <a:rPr lang="vi-VN" sz="2400" b="1" i="1" dirty="0"/>
              <a:t>F (A, B, C) =   </a:t>
            </a:r>
            <a:r>
              <a:rPr lang="vi-VN" sz="2400" b="1" i="1" dirty="0">
                <a:sym typeface="Symbol" pitchFamily="18" charset="2"/>
              </a:rPr>
              <a:t></a:t>
            </a:r>
            <a:r>
              <a:rPr lang="vi-VN" sz="2400" b="1" i="1" dirty="0"/>
              <a:t> (2, 3, 5) </a:t>
            </a:r>
            <a:r>
              <a:rPr lang="vi-VN" sz="2400" b="1" i="1" dirty="0">
                <a:solidFill>
                  <a:srgbClr val="0000CC"/>
                </a:solidFill>
              </a:rPr>
              <a:t>+</a:t>
            </a:r>
            <a:r>
              <a:rPr lang="vi-VN" sz="2400" b="1" i="1" dirty="0"/>
              <a:t> </a:t>
            </a:r>
            <a:r>
              <a:rPr lang="vi-VN" sz="2400" b="1" i="1" dirty="0">
                <a:solidFill>
                  <a:srgbClr val="FF0000"/>
                </a:solidFill>
              </a:rPr>
              <a:t>d</a:t>
            </a:r>
            <a:r>
              <a:rPr lang="vi-VN" sz="2400" b="1" i="1" dirty="0"/>
              <a:t>(0, 7)</a:t>
            </a:r>
            <a:r>
              <a:rPr lang="en-US" sz="2400" b="1" i="1" dirty="0"/>
              <a:t>  </a:t>
            </a:r>
            <a:r>
              <a:rPr lang="en-US" sz="2000" i="1" dirty="0"/>
              <a:t>(</a:t>
            </a:r>
            <a:r>
              <a:rPr lang="en-US" sz="2000" i="1" dirty="0" err="1"/>
              <a:t>chính</a:t>
            </a:r>
            <a:r>
              <a:rPr lang="en-US" sz="2000" i="1" dirty="0"/>
              <a:t> </a:t>
            </a:r>
            <a:r>
              <a:rPr lang="en-US" sz="2000" i="1" dirty="0" err="1"/>
              <a:t>tắc</a:t>
            </a:r>
            <a:r>
              <a:rPr lang="en-US" sz="2000" i="1" dirty="0"/>
              <a:t> 1)</a:t>
            </a:r>
            <a:endParaRPr lang="vi-VN" sz="2000" i="1" dirty="0"/>
          </a:p>
          <a:p>
            <a:pPr>
              <a:lnSpc>
                <a:spcPct val="90000"/>
              </a:lnSpc>
              <a:buNone/>
            </a:pPr>
            <a:r>
              <a:rPr lang="vi-VN" sz="2400" b="1" i="1" dirty="0"/>
              <a:t>	</a:t>
            </a:r>
            <a:r>
              <a:rPr lang="en-US" sz="2400" b="1" i="1" dirty="0"/>
              <a:t>	       		        </a:t>
            </a:r>
            <a:r>
              <a:rPr lang="vi-VN" sz="2400" b="1" i="1" dirty="0"/>
              <a:t>=   </a:t>
            </a:r>
            <a:r>
              <a:rPr lang="vi-VN" sz="2400" b="1" i="1" dirty="0">
                <a:sym typeface="Symbol" pitchFamily="18" charset="2"/>
              </a:rPr>
              <a:t></a:t>
            </a:r>
            <a:r>
              <a:rPr lang="vi-VN" sz="2400" b="1" i="1" dirty="0"/>
              <a:t> (1, 4, 6) </a:t>
            </a:r>
            <a:r>
              <a:rPr lang="vi-VN" b="1" i="1" dirty="0">
                <a:solidFill>
                  <a:srgbClr val="0000CC"/>
                </a:solidFill>
              </a:rPr>
              <a:t>.</a:t>
            </a:r>
            <a:r>
              <a:rPr lang="vi-VN" sz="2400" b="1" i="1" dirty="0"/>
              <a:t> </a:t>
            </a:r>
            <a:r>
              <a:rPr lang="vi-VN" sz="2400" b="1" i="1" dirty="0">
                <a:solidFill>
                  <a:srgbClr val="FF0000"/>
                </a:solidFill>
              </a:rPr>
              <a:t>D</a:t>
            </a:r>
            <a:r>
              <a:rPr lang="vi-VN" sz="2400" b="1" i="1" dirty="0"/>
              <a:t>(0, 7)</a:t>
            </a:r>
            <a:r>
              <a:rPr lang="en-US" sz="2400" b="1" i="1" dirty="0"/>
              <a:t>  </a:t>
            </a:r>
            <a:r>
              <a:rPr lang="en-US" sz="2000" i="1" dirty="0"/>
              <a:t>(</a:t>
            </a:r>
            <a:r>
              <a:rPr lang="en-US" sz="2000" i="1" dirty="0" err="1"/>
              <a:t>chính</a:t>
            </a:r>
            <a:r>
              <a:rPr lang="en-US" sz="2000" i="1" dirty="0"/>
              <a:t> </a:t>
            </a:r>
            <a:r>
              <a:rPr lang="en-US" sz="2000" i="1" dirty="0" err="1"/>
              <a:t>tắc</a:t>
            </a:r>
            <a:r>
              <a:rPr lang="en-US" sz="2000" i="1" dirty="0"/>
              <a:t> 2)</a:t>
            </a:r>
            <a:endParaRPr lang="vi-VN" sz="20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vi-VN" sz="2400" b="1" i="1" dirty="0"/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21123"/>
              </p:ext>
            </p:extLst>
          </p:nvPr>
        </p:nvGraphicFramePr>
        <p:xfrm>
          <a:off x="4724400" y="2057400"/>
          <a:ext cx="2317750" cy="265176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A	B	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0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0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1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1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7188" name="Rectangle 18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EF42-B7CE-4BB2-9B16-EB384FC1332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703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4589</TotalTime>
  <Words>1307</Words>
  <Application>Microsoft Office PowerPoint</Application>
  <PresentationFormat>Widescreen</PresentationFormat>
  <Paragraphs>252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NHẬP MÔN MẠCH SỐ</vt:lpstr>
      <vt:lpstr>Nội dung</vt:lpstr>
      <vt:lpstr>Tổng quan</vt:lpstr>
      <vt:lpstr>Nội dung</vt:lpstr>
      <vt:lpstr>Khái niệm Tích chuẩn và Tổng chuẩn</vt:lpstr>
      <vt:lpstr>Dạng chính tắc (Canonical Form) </vt:lpstr>
      <vt:lpstr>Dạng chính tắc (Canonical Form)</vt:lpstr>
      <vt:lpstr>Dạng chính tắc (Canonical Form)</vt:lpstr>
      <vt:lpstr>Dạng chính tắc (Canonical Form)</vt:lpstr>
      <vt:lpstr>Ví dụ</vt:lpstr>
      <vt:lpstr>Dạng chuẩn (Standard Form) </vt:lpstr>
      <vt:lpstr>Ví dụ</vt:lpstr>
      <vt:lpstr>Nội dung</vt:lpstr>
      <vt:lpstr>Thiết kế một mạch số</vt:lpstr>
      <vt:lpstr>Các bước thiết kế một mạch logic số</vt:lpstr>
      <vt:lpstr>Các bước thiết kế một mạch logic số</vt:lpstr>
      <vt:lpstr>Các bước thiết kế một mạch logic số</vt:lpstr>
      <vt:lpstr>Các bước thiết kế một mạch logic số</vt:lpstr>
      <vt:lpstr>Chi phí thiết kế một mạch logic số</vt:lpstr>
      <vt:lpstr>Chi phí thiết kế một mạch logic số</vt:lpstr>
      <vt:lpstr>Chi phí thiết kế một mạch logic số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564</cp:revision>
  <dcterms:created xsi:type="dcterms:W3CDTF">2013-02-24T12:47:21Z</dcterms:created>
  <dcterms:modified xsi:type="dcterms:W3CDTF">2020-03-12T08:32:21Z</dcterms:modified>
</cp:coreProperties>
</file>