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30"/>
  </p:notesMasterIdLst>
  <p:sldIdLst>
    <p:sldId id="329" r:id="rId2"/>
    <p:sldId id="439" r:id="rId3"/>
    <p:sldId id="340" r:id="rId4"/>
    <p:sldId id="341" r:id="rId5"/>
    <p:sldId id="450" r:id="rId6"/>
    <p:sldId id="451" r:id="rId7"/>
    <p:sldId id="397" r:id="rId8"/>
    <p:sldId id="343" r:id="rId9"/>
    <p:sldId id="427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452" r:id="rId20"/>
    <p:sldId id="453" r:id="rId21"/>
    <p:sldId id="454" r:id="rId22"/>
    <p:sldId id="456" r:id="rId23"/>
    <p:sldId id="353" r:id="rId24"/>
    <p:sldId id="354" r:id="rId25"/>
    <p:sldId id="355" r:id="rId26"/>
    <p:sldId id="356" r:id="rId27"/>
    <p:sldId id="457" r:id="rId28"/>
    <p:sldId id="423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A3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04D19D-D157-4A38-8C5C-0EC318F49838}" v="1" dt="2020-03-12T08:53:07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41" autoAdjust="0"/>
  </p:normalViewPr>
  <p:slideViewPr>
    <p:cSldViewPr>
      <p:cViewPr varScale="1">
        <p:scale>
          <a:sx n="65" d="100"/>
          <a:sy n="65" d="100"/>
        </p:scale>
        <p:origin x="7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âm Đức Khải" userId="20bc2f9c-cb6d-4b5e-856a-a227dfa993ec" providerId="ADAL" clId="{F204D19D-D157-4A38-8C5C-0EC318F49838}"/>
    <pc:docChg chg="custSel delSld modSld modMainMaster">
      <pc:chgData name="Lâm Đức Khải" userId="20bc2f9c-cb6d-4b5e-856a-a227dfa993ec" providerId="ADAL" clId="{F204D19D-D157-4A38-8C5C-0EC318F49838}" dt="2020-03-12T09:15:24.761" v="53" actId="20577"/>
      <pc:docMkLst>
        <pc:docMk/>
      </pc:docMkLst>
      <pc:sldChg chg="modSp">
        <pc:chgData name="Lâm Đức Khải" userId="20bc2f9c-cb6d-4b5e-856a-a227dfa993ec" providerId="ADAL" clId="{F204D19D-D157-4A38-8C5C-0EC318F49838}" dt="2020-03-12T09:15:24.761" v="53" actId="20577"/>
        <pc:sldMkLst>
          <pc:docMk/>
          <pc:sldMk cId="1862706288" sldId="329"/>
        </pc:sldMkLst>
        <pc:spChg chg="mod">
          <ac:chgData name="Lâm Đức Khải" userId="20bc2f9c-cb6d-4b5e-856a-a227dfa993ec" providerId="ADAL" clId="{F204D19D-D157-4A38-8C5C-0EC318F49838}" dt="2020-03-12T09:15:24.761" v="53" actId="20577"/>
          <ac:spMkLst>
            <pc:docMk/>
            <pc:sldMk cId="1862706288" sldId="329"/>
            <ac:spMk id="4" creationId="{00000000-0000-0000-0000-000000000000}"/>
          </ac:spMkLst>
        </pc:spChg>
      </pc:sldChg>
      <pc:sldChg chg="modSp">
        <pc:chgData name="Lâm Đức Khải" userId="20bc2f9c-cb6d-4b5e-856a-a227dfa993ec" providerId="ADAL" clId="{F204D19D-D157-4A38-8C5C-0EC318F49838}" dt="2020-03-12T08:53:37.444" v="4" actId="14100"/>
        <pc:sldMkLst>
          <pc:docMk/>
          <pc:sldMk cId="0" sldId="340"/>
        </pc:sldMkLst>
        <pc:spChg chg="mod">
          <ac:chgData name="Lâm Đức Khải" userId="20bc2f9c-cb6d-4b5e-856a-a227dfa993ec" providerId="ADAL" clId="{F204D19D-D157-4A38-8C5C-0EC318F49838}" dt="2020-03-12T08:53:37.444" v="4" actId="14100"/>
          <ac:spMkLst>
            <pc:docMk/>
            <pc:sldMk cId="0" sldId="340"/>
            <ac:spMk id="3" creationId="{00000000-0000-0000-0000-000000000000}"/>
          </ac:spMkLst>
        </pc:spChg>
      </pc:sldChg>
      <pc:sldChg chg="modSp">
        <pc:chgData name="Lâm Đức Khải" userId="20bc2f9c-cb6d-4b5e-856a-a227dfa993ec" providerId="ADAL" clId="{F204D19D-D157-4A38-8C5C-0EC318F49838}" dt="2020-03-12T08:53:55.907" v="7" actId="14100"/>
        <pc:sldMkLst>
          <pc:docMk/>
          <pc:sldMk cId="0" sldId="341"/>
        </pc:sldMkLst>
        <pc:spChg chg="mod">
          <ac:chgData name="Lâm Đức Khải" userId="20bc2f9c-cb6d-4b5e-856a-a227dfa993ec" providerId="ADAL" clId="{F204D19D-D157-4A38-8C5C-0EC318F49838}" dt="2020-03-12T08:53:55.907" v="7" actId="14100"/>
          <ac:spMkLst>
            <pc:docMk/>
            <pc:sldMk cId="0" sldId="341"/>
            <ac:spMk id="3" creationId="{00000000-0000-0000-0000-000000000000}"/>
          </ac:spMkLst>
        </pc:spChg>
      </pc:sldChg>
      <pc:sldChg chg="modSp">
        <pc:chgData name="Lâm Đức Khải" userId="20bc2f9c-cb6d-4b5e-856a-a227dfa993ec" providerId="ADAL" clId="{F204D19D-D157-4A38-8C5C-0EC318F49838}" dt="2020-03-12T08:53:07.630" v="0"/>
        <pc:sldMkLst>
          <pc:docMk/>
          <pc:sldMk cId="0" sldId="343"/>
        </pc:sldMkLst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43"/>
            <ac:spMk id="3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43"/>
            <ac:spMk id="15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43"/>
            <ac:spMk id="16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43"/>
            <ac:spMk id="19" creationId="{00000000-0000-0000-0000-000000000000}"/>
          </ac:spMkLst>
        </pc:sp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0" sldId="343"/>
            <ac:picMk id="4099" creationId="{00000000-0000-0000-0000-000000000000}"/>
          </ac:picMkLst>
        </pc:pic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0" sldId="343"/>
            <ac:picMk id="4100" creationId="{00000000-0000-0000-0000-000000000000}"/>
          </ac:picMkLst>
        </pc:pic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0" sldId="343"/>
            <ac:picMk id="4101" creationId="{00000000-0000-0000-0000-000000000000}"/>
          </ac:picMkLst>
        </pc:pic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0" sldId="343"/>
            <ac:picMk id="4102" creationId="{00000000-0000-0000-0000-000000000000}"/>
          </ac:picMkLst>
        </pc:pic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0" sldId="343"/>
            <ac:picMk id="4103" creationId="{00000000-0000-0000-0000-000000000000}"/>
          </ac:picMkLst>
        </pc:pic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0" sldId="343"/>
            <ac:picMk id="4104" creationId="{00000000-0000-0000-0000-000000000000}"/>
          </ac:picMkLst>
        </pc:pic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0" sldId="343"/>
            <ac:picMk id="11266" creationId="{00000000-0000-0000-0000-000000000000}"/>
          </ac:picMkLst>
        </pc:picChg>
      </pc:sldChg>
      <pc:sldChg chg="modSp">
        <pc:chgData name="Lâm Đức Khải" userId="20bc2f9c-cb6d-4b5e-856a-a227dfa993ec" providerId="ADAL" clId="{F204D19D-D157-4A38-8C5C-0EC318F49838}" dt="2020-03-12T08:53:07.630" v="0"/>
        <pc:sldMkLst>
          <pc:docMk/>
          <pc:sldMk cId="0" sldId="344"/>
        </pc:sldMkLst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44"/>
            <ac:spMk id="3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44"/>
            <ac:spMk id="7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44"/>
            <ac:spMk id="8" creationId="{00000000-0000-0000-0000-000000000000}"/>
          </ac:spMkLst>
        </pc:sp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0" sldId="344"/>
            <ac:picMk id="102402" creationId="{00000000-0000-0000-0000-000000000000}"/>
          </ac:picMkLst>
        </pc:picChg>
      </pc:sldChg>
      <pc:sldChg chg="modSp">
        <pc:chgData name="Lâm Đức Khải" userId="20bc2f9c-cb6d-4b5e-856a-a227dfa993ec" providerId="ADAL" clId="{F204D19D-D157-4A38-8C5C-0EC318F49838}" dt="2020-03-12T08:53:07.630" v="0"/>
        <pc:sldMkLst>
          <pc:docMk/>
          <pc:sldMk cId="0" sldId="345"/>
        </pc:sldMkLst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45"/>
            <ac:spMk id="7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45"/>
            <ac:spMk id="8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45"/>
            <ac:spMk id="10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45"/>
            <ac:spMk id="11" creationId="{00000000-0000-0000-0000-000000000000}"/>
          </ac:spMkLst>
        </pc:sp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0" sldId="345"/>
            <ac:picMk id="5122" creationId="{00000000-0000-0000-0000-000000000000}"/>
          </ac:picMkLst>
        </pc:pic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0" sldId="345"/>
            <ac:picMk id="5123" creationId="{00000000-0000-0000-0000-000000000000}"/>
          </ac:picMkLst>
        </pc:pic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0" sldId="345"/>
            <ac:picMk id="10242" creationId="{00000000-0000-0000-0000-000000000000}"/>
          </ac:picMkLst>
        </pc:picChg>
      </pc:sldChg>
      <pc:sldChg chg="modSp">
        <pc:chgData name="Lâm Đức Khải" userId="20bc2f9c-cb6d-4b5e-856a-a227dfa993ec" providerId="ADAL" clId="{F204D19D-D157-4A38-8C5C-0EC318F49838}" dt="2020-03-12T08:53:07.630" v="0"/>
        <pc:sldMkLst>
          <pc:docMk/>
          <pc:sldMk cId="0" sldId="346"/>
        </pc:sldMkLst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46"/>
            <ac:spMk id="3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46"/>
            <ac:spMk id="6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46"/>
            <ac:spMk id="7" creationId="{00000000-0000-0000-0000-000000000000}"/>
          </ac:spMkLst>
        </pc:sp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0" sldId="346"/>
            <ac:picMk id="104450" creationId="{00000000-0000-0000-0000-000000000000}"/>
          </ac:picMkLst>
        </pc:picChg>
      </pc:sldChg>
      <pc:sldChg chg="modSp">
        <pc:chgData name="Lâm Đức Khải" userId="20bc2f9c-cb6d-4b5e-856a-a227dfa993ec" providerId="ADAL" clId="{F204D19D-D157-4A38-8C5C-0EC318F49838}" dt="2020-03-12T08:53:07.630" v="0"/>
        <pc:sldMkLst>
          <pc:docMk/>
          <pc:sldMk cId="0" sldId="347"/>
        </pc:sldMkLst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47"/>
            <ac:spMk id="6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47"/>
            <ac:spMk id="7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47"/>
            <ac:spMk id="9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47"/>
            <ac:spMk id="10" creationId="{00000000-0000-0000-0000-000000000000}"/>
          </ac:spMkLst>
        </pc:sp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0" sldId="347"/>
            <ac:picMk id="105474" creationId="{00000000-0000-0000-0000-000000000000}"/>
          </ac:picMkLst>
        </pc:picChg>
      </pc:sldChg>
      <pc:sldChg chg="modSp">
        <pc:chgData name="Lâm Đức Khải" userId="20bc2f9c-cb6d-4b5e-856a-a227dfa993ec" providerId="ADAL" clId="{F204D19D-D157-4A38-8C5C-0EC318F49838}" dt="2020-03-12T08:53:07.630" v="0"/>
        <pc:sldMkLst>
          <pc:docMk/>
          <pc:sldMk cId="0" sldId="348"/>
        </pc:sldMkLst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48"/>
            <ac:spMk id="3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48"/>
            <ac:spMk id="4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48"/>
            <ac:spMk id="8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48"/>
            <ac:spMk id="9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48"/>
            <ac:spMk id="11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48"/>
            <ac:spMk id="12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48"/>
            <ac:spMk id="13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48"/>
            <ac:spMk id="14" creationId="{00000000-0000-0000-0000-000000000000}"/>
          </ac:spMkLst>
        </pc:sp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0" sldId="348"/>
            <ac:picMk id="3074" creationId="{00000000-0000-0000-0000-000000000000}"/>
          </ac:picMkLst>
        </pc:picChg>
      </pc:sldChg>
      <pc:sldChg chg="modSp">
        <pc:chgData name="Lâm Đức Khải" userId="20bc2f9c-cb6d-4b5e-856a-a227dfa993ec" providerId="ADAL" clId="{F204D19D-D157-4A38-8C5C-0EC318F49838}" dt="2020-03-12T08:53:07.630" v="0"/>
        <pc:sldMkLst>
          <pc:docMk/>
          <pc:sldMk cId="0" sldId="349"/>
        </pc:sldMkLst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49"/>
            <ac:spMk id="6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49"/>
            <ac:spMk id="7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49"/>
            <ac:spMk id="8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49"/>
            <ac:spMk id="9" creationId="{00000000-0000-0000-0000-000000000000}"/>
          </ac:spMkLst>
        </pc:sp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0" sldId="349"/>
            <ac:picMk id="107522" creationId="{00000000-0000-0000-0000-000000000000}"/>
          </ac:picMkLst>
        </pc:picChg>
      </pc:sldChg>
      <pc:sldChg chg="modSp">
        <pc:chgData name="Lâm Đức Khải" userId="20bc2f9c-cb6d-4b5e-856a-a227dfa993ec" providerId="ADAL" clId="{F204D19D-D157-4A38-8C5C-0EC318F49838}" dt="2020-03-12T08:53:07.630" v="0"/>
        <pc:sldMkLst>
          <pc:docMk/>
          <pc:sldMk cId="0" sldId="350"/>
        </pc:sldMkLst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50"/>
            <ac:spMk id="4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50"/>
            <ac:spMk id="13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50"/>
            <ac:spMk id="14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50"/>
            <ac:spMk id="15" creationId="{00000000-0000-0000-0000-000000000000}"/>
          </ac:spMkLst>
        </pc:spChg>
        <pc:grpChg chg="mod">
          <ac:chgData name="Lâm Đức Khải" userId="20bc2f9c-cb6d-4b5e-856a-a227dfa993ec" providerId="ADAL" clId="{F204D19D-D157-4A38-8C5C-0EC318F49838}" dt="2020-03-12T08:53:07.630" v="0"/>
          <ac:grpSpMkLst>
            <pc:docMk/>
            <pc:sldMk cId="0" sldId="350"/>
            <ac:grpSpMk id="7" creationId="{00000000-0000-0000-0000-000000000000}"/>
          </ac:grpSpMkLst>
        </pc:grp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0" sldId="350"/>
            <ac:picMk id="12" creationId="{00000000-0000-0000-0000-000000000000}"/>
          </ac:picMkLst>
        </pc:picChg>
      </pc:sldChg>
      <pc:sldChg chg="modSp">
        <pc:chgData name="Lâm Đức Khải" userId="20bc2f9c-cb6d-4b5e-856a-a227dfa993ec" providerId="ADAL" clId="{F204D19D-D157-4A38-8C5C-0EC318F49838}" dt="2020-03-12T08:53:07.630" v="0"/>
        <pc:sldMkLst>
          <pc:docMk/>
          <pc:sldMk cId="0" sldId="351"/>
        </pc:sldMkLst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51"/>
            <ac:spMk id="5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51"/>
            <ac:spMk id="11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51"/>
            <ac:spMk id="12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51"/>
            <ac:spMk id="13" creationId="{00000000-0000-0000-0000-000000000000}"/>
          </ac:spMkLst>
        </pc:sp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0" sldId="351"/>
            <ac:picMk id="15362" creationId="{00000000-0000-0000-0000-000000000000}"/>
          </ac:picMkLst>
        </pc:pic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0" sldId="351"/>
            <ac:picMk id="15363" creationId="{00000000-0000-0000-0000-000000000000}"/>
          </ac:picMkLst>
        </pc:pic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0" sldId="351"/>
            <ac:picMk id="15365" creationId="{00000000-0000-0000-0000-000000000000}"/>
          </ac:picMkLst>
        </pc:pic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0" sldId="351"/>
            <ac:picMk id="15366" creationId="{00000000-0000-0000-0000-000000000000}"/>
          </ac:picMkLst>
        </pc:picChg>
      </pc:sldChg>
      <pc:sldChg chg="modSp">
        <pc:chgData name="Lâm Đức Khải" userId="20bc2f9c-cb6d-4b5e-856a-a227dfa993ec" providerId="ADAL" clId="{F204D19D-D157-4A38-8C5C-0EC318F49838}" dt="2020-03-12T08:53:07.630" v="0"/>
        <pc:sldMkLst>
          <pc:docMk/>
          <pc:sldMk cId="0" sldId="352"/>
        </pc:sldMkLst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52"/>
            <ac:spMk id="5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52"/>
            <ac:spMk id="11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52"/>
            <ac:spMk id="12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52"/>
            <ac:spMk id="13" creationId="{00000000-0000-0000-0000-000000000000}"/>
          </ac:spMkLst>
        </pc:sp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0" sldId="352"/>
            <ac:picMk id="15362" creationId="{00000000-0000-0000-0000-000000000000}"/>
          </ac:picMkLst>
        </pc:pic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0" sldId="352"/>
            <ac:picMk id="15363" creationId="{00000000-0000-0000-0000-000000000000}"/>
          </ac:picMkLst>
        </pc:pic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0" sldId="352"/>
            <ac:picMk id="15364" creationId="{00000000-0000-0000-0000-000000000000}"/>
          </ac:picMkLst>
        </pc:pic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0" sldId="352"/>
            <ac:picMk id="15365" creationId="{00000000-0000-0000-0000-000000000000}"/>
          </ac:picMkLst>
        </pc:picChg>
      </pc:sldChg>
      <pc:sldChg chg="modSp">
        <pc:chgData name="Lâm Đức Khải" userId="20bc2f9c-cb6d-4b5e-856a-a227dfa993ec" providerId="ADAL" clId="{F204D19D-D157-4A38-8C5C-0EC318F49838}" dt="2020-03-12T08:59:39.545" v="18" actId="14100"/>
        <pc:sldMkLst>
          <pc:docMk/>
          <pc:sldMk cId="0" sldId="353"/>
        </pc:sldMkLst>
        <pc:spChg chg="mod">
          <ac:chgData name="Lâm Đức Khải" userId="20bc2f9c-cb6d-4b5e-856a-a227dfa993ec" providerId="ADAL" clId="{F204D19D-D157-4A38-8C5C-0EC318F49838}" dt="2020-03-12T08:59:39.545" v="18" actId="14100"/>
          <ac:spMkLst>
            <pc:docMk/>
            <pc:sldMk cId="0" sldId="353"/>
            <ac:spMk id="3" creationId="{00000000-0000-0000-0000-000000000000}"/>
          </ac:spMkLst>
        </pc:sp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0" sldId="353"/>
            <ac:picMk id="111618" creationId="{00000000-0000-0000-0000-000000000000}"/>
          </ac:picMkLst>
        </pc:picChg>
      </pc:sldChg>
      <pc:sldChg chg="modSp">
        <pc:chgData name="Lâm Đức Khải" userId="20bc2f9c-cb6d-4b5e-856a-a227dfa993ec" providerId="ADAL" clId="{F204D19D-D157-4A38-8C5C-0EC318F49838}" dt="2020-03-12T08:59:51.973" v="20" actId="14100"/>
        <pc:sldMkLst>
          <pc:docMk/>
          <pc:sldMk cId="0" sldId="354"/>
        </pc:sldMkLst>
        <pc:spChg chg="mod">
          <ac:chgData name="Lâm Đức Khải" userId="20bc2f9c-cb6d-4b5e-856a-a227dfa993ec" providerId="ADAL" clId="{F204D19D-D157-4A38-8C5C-0EC318F49838}" dt="2020-03-12T08:59:51.973" v="20" actId="14100"/>
          <ac:spMkLst>
            <pc:docMk/>
            <pc:sldMk cId="0" sldId="354"/>
            <ac:spMk id="3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54"/>
            <ac:spMk id="7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54"/>
            <ac:spMk id="10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54"/>
            <ac:spMk id="11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54"/>
            <ac:spMk id="12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54"/>
            <ac:spMk id="13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54"/>
            <ac:spMk id="15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54"/>
            <ac:spMk id="16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54"/>
            <ac:spMk id="17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54"/>
            <ac:spMk id="18" creationId="{00000000-0000-0000-0000-000000000000}"/>
          </ac:spMkLst>
        </pc:spChg>
        <pc:graphicFrameChg chg="mod">
          <ac:chgData name="Lâm Đức Khải" userId="20bc2f9c-cb6d-4b5e-856a-a227dfa993ec" providerId="ADAL" clId="{F204D19D-D157-4A38-8C5C-0EC318F49838}" dt="2020-03-12T08:53:07.630" v="0"/>
          <ac:graphicFrameMkLst>
            <pc:docMk/>
            <pc:sldMk cId="0" sldId="354"/>
            <ac:graphicFrameMk id="14" creationId="{00000000-0000-0000-0000-000000000000}"/>
          </ac:graphicFrameMkLst>
        </pc:graphicFrameChg>
      </pc:sldChg>
      <pc:sldChg chg="modSp">
        <pc:chgData name="Lâm Đức Khải" userId="20bc2f9c-cb6d-4b5e-856a-a227dfa993ec" providerId="ADAL" clId="{F204D19D-D157-4A38-8C5C-0EC318F49838}" dt="2020-03-12T09:01:18.323" v="23" actId="27636"/>
        <pc:sldMkLst>
          <pc:docMk/>
          <pc:sldMk cId="0" sldId="355"/>
        </pc:sldMkLst>
        <pc:spChg chg="mod">
          <ac:chgData name="Lâm Đức Khải" userId="20bc2f9c-cb6d-4b5e-856a-a227dfa993ec" providerId="ADAL" clId="{F204D19D-D157-4A38-8C5C-0EC318F49838}" dt="2020-03-12T09:01:18.323" v="23" actId="27636"/>
          <ac:spMkLst>
            <pc:docMk/>
            <pc:sldMk cId="0" sldId="355"/>
            <ac:spMk id="3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55"/>
            <ac:spMk id="7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55"/>
            <ac:spMk id="10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55"/>
            <ac:spMk id="11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55"/>
            <ac:spMk id="12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55"/>
            <ac:spMk id="13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55"/>
            <ac:spMk id="14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55"/>
            <ac:spMk id="15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55"/>
            <ac:spMk id="16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55"/>
            <ac:spMk id="17" creationId="{00000000-0000-0000-0000-000000000000}"/>
          </ac:spMkLst>
        </pc:spChg>
        <pc:grpChg chg="mod">
          <ac:chgData name="Lâm Đức Khải" userId="20bc2f9c-cb6d-4b5e-856a-a227dfa993ec" providerId="ADAL" clId="{F204D19D-D157-4A38-8C5C-0EC318F49838}" dt="2020-03-12T08:53:07.630" v="0"/>
          <ac:grpSpMkLst>
            <pc:docMk/>
            <pc:sldMk cId="0" sldId="355"/>
            <ac:grpSpMk id="18" creationId="{00000000-0000-0000-0000-000000000000}"/>
          </ac:grpSpMkLst>
        </pc:grpChg>
        <pc:grpChg chg="mod">
          <ac:chgData name="Lâm Đức Khải" userId="20bc2f9c-cb6d-4b5e-856a-a227dfa993ec" providerId="ADAL" clId="{F204D19D-D157-4A38-8C5C-0EC318F49838}" dt="2020-03-12T08:53:07.630" v="0"/>
          <ac:grpSpMkLst>
            <pc:docMk/>
            <pc:sldMk cId="0" sldId="355"/>
            <ac:grpSpMk id="21" creationId="{00000000-0000-0000-0000-000000000000}"/>
          </ac:grpSpMkLst>
        </pc:grpChg>
        <pc:graphicFrameChg chg="mod">
          <ac:chgData name="Lâm Đức Khải" userId="20bc2f9c-cb6d-4b5e-856a-a227dfa993ec" providerId="ADAL" clId="{F204D19D-D157-4A38-8C5C-0EC318F49838}" dt="2020-03-12T08:53:07.630" v="0"/>
          <ac:graphicFrameMkLst>
            <pc:docMk/>
            <pc:sldMk cId="0" sldId="355"/>
            <ac:graphicFrameMk id="9" creationId="{00000000-0000-0000-0000-000000000000}"/>
          </ac:graphicFrameMkLst>
        </pc:graphicFrameChg>
      </pc:sldChg>
      <pc:sldChg chg="modSp">
        <pc:chgData name="Lâm Đức Khải" userId="20bc2f9c-cb6d-4b5e-856a-a227dfa993ec" providerId="ADAL" clId="{F204D19D-D157-4A38-8C5C-0EC318F49838}" dt="2020-03-12T08:53:07.630" v="0"/>
        <pc:sldMkLst>
          <pc:docMk/>
          <pc:sldMk cId="0" sldId="356"/>
        </pc:sldMkLst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56"/>
            <ac:spMk id="5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0" sldId="356"/>
            <ac:spMk id="6" creationId="{00000000-0000-0000-0000-000000000000}"/>
          </ac:spMkLst>
        </pc:sp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0" sldId="356"/>
            <ac:picMk id="114690" creationId="{00000000-0000-0000-0000-000000000000}"/>
          </ac:picMkLst>
        </pc:picChg>
      </pc:sldChg>
      <pc:sldChg chg="modSp">
        <pc:chgData name="Lâm Đức Khải" userId="20bc2f9c-cb6d-4b5e-856a-a227dfa993ec" providerId="ADAL" clId="{F204D19D-D157-4A38-8C5C-0EC318F49838}" dt="2020-03-12T08:53:07.630" v="0"/>
        <pc:sldMkLst>
          <pc:docMk/>
          <pc:sldMk cId="1962018014" sldId="397"/>
        </pc:sldMkLst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1962018014" sldId="397"/>
            <ac:spMk id="14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1962018014" sldId="397"/>
            <ac:spMk id="16" creationId="{00000000-0000-0000-0000-000000000000}"/>
          </ac:spMkLst>
        </pc:sp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1962018014" sldId="397"/>
            <ac:picMk id="3075" creationId="{00000000-0000-0000-0000-000000000000}"/>
          </ac:picMkLst>
        </pc:pic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1962018014" sldId="397"/>
            <ac:picMk id="3076" creationId="{00000000-0000-0000-0000-000000000000}"/>
          </ac:picMkLst>
        </pc:pic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1962018014" sldId="397"/>
            <ac:picMk id="3078" creationId="{00000000-0000-0000-0000-000000000000}"/>
          </ac:picMkLst>
        </pc:pic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1962018014" sldId="397"/>
            <ac:picMk id="15362" creationId="{00000000-0000-0000-0000-000000000000}"/>
          </ac:picMkLst>
        </pc:picChg>
        <pc:cxnChg chg="mod">
          <ac:chgData name="Lâm Đức Khải" userId="20bc2f9c-cb6d-4b5e-856a-a227dfa993ec" providerId="ADAL" clId="{F204D19D-D157-4A38-8C5C-0EC318F49838}" dt="2020-03-12T08:53:07.630" v="0"/>
          <ac:cxnSpMkLst>
            <pc:docMk/>
            <pc:sldMk cId="1962018014" sldId="397"/>
            <ac:cxnSpMk id="17" creationId="{00000000-0000-0000-0000-000000000000}"/>
          </ac:cxnSpMkLst>
        </pc:cxnChg>
      </pc:sldChg>
      <pc:sldChg chg="modSp">
        <pc:chgData name="Lâm Đức Khải" userId="20bc2f9c-cb6d-4b5e-856a-a227dfa993ec" providerId="ADAL" clId="{F204D19D-D157-4A38-8C5C-0EC318F49838}" dt="2020-03-12T08:53:07.630" v="0"/>
        <pc:sldMkLst>
          <pc:docMk/>
          <pc:sldMk cId="998155594" sldId="427"/>
        </pc:sldMkLst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998155594" sldId="427"/>
            <ac:spMk id="4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998155594" sldId="427"/>
            <ac:spMk id="22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998155594" sldId="427"/>
            <ac:spMk id="23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998155594" sldId="427"/>
            <ac:spMk id="25" creationId="{00000000-0000-0000-0000-000000000000}"/>
          </ac:spMkLst>
        </pc:sp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998155594" sldId="427"/>
            <ac:picMk id="17" creationId="{00000000-0000-0000-0000-000000000000}"/>
          </ac:picMkLst>
        </pc:pic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998155594" sldId="427"/>
            <ac:picMk id="12291" creationId="{00000000-0000-0000-0000-000000000000}"/>
          </ac:picMkLst>
        </pc:pic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998155594" sldId="427"/>
            <ac:picMk id="12292" creationId="{00000000-0000-0000-0000-000000000000}"/>
          </ac:picMkLst>
        </pc:picChg>
      </pc:sldChg>
      <pc:sldChg chg="modSp">
        <pc:chgData name="Lâm Đức Khải" userId="20bc2f9c-cb6d-4b5e-856a-a227dfa993ec" providerId="ADAL" clId="{F204D19D-D157-4A38-8C5C-0EC318F49838}" dt="2020-03-12T08:53:20.614" v="2" actId="14100"/>
        <pc:sldMkLst>
          <pc:docMk/>
          <pc:sldMk cId="1538427695" sldId="439"/>
        </pc:sldMkLst>
        <pc:spChg chg="mod">
          <ac:chgData name="Lâm Đức Khải" userId="20bc2f9c-cb6d-4b5e-856a-a227dfa993ec" providerId="ADAL" clId="{F204D19D-D157-4A38-8C5C-0EC318F49838}" dt="2020-03-12T08:53:20.614" v="2" actId="14100"/>
          <ac:spMkLst>
            <pc:docMk/>
            <pc:sldMk cId="1538427695" sldId="439"/>
            <ac:spMk id="8" creationId="{00000000-0000-0000-0000-000000000000}"/>
          </ac:spMkLst>
        </pc:spChg>
      </pc:sldChg>
      <pc:sldChg chg="modSp del">
        <pc:chgData name="Lâm Đức Khải" userId="20bc2f9c-cb6d-4b5e-856a-a227dfa993ec" providerId="ADAL" clId="{F204D19D-D157-4A38-8C5C-0EC318F49838}" dt="2020-03-12T08:59:07.883" v="14" actId="2696"/>
        <pc:sldMkLst>
          <pc:docMk/>
          <pc:sldMk cId="575508789" sldId="447"/>
        </pc:sldMkLst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575508789" sldId="447"/>
            <ac:spMk id="9" creationId="{00000000-0000-0000-0000-000000000000}"/>
          </ac:spMkLst>
        </pc:spChg>
        <pc:graphicFrameChg chg="mod">
          <ac:chgData name="Lâm Đức Khải" userId="20bc2f9c-cb6d-4b5e-856a-a227dfa993ec" providerId="ADAL" clId="{F204D19D-D157-4A38-8C5C-0EC318F49838}" dt="2020-03-12T08:53:07.630" v="0"/>
          <ac:graphicFrameMkLst>
            <pc:docMk/>
            <pc:sldMk cId="575508789" sldId="447"/>
            <ac:graphicFrameMk id="8" creationId="{00000000-0000-0000-0000-000000000000}"/>
          </ac:graphicFrameMkLst>
        </pc:graphicFrame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575508789" sldId="447"/>
            <ac:picMk id="7232" creationId="{00000000-0000-0000-0000-000000000000}"/>
          </ac:picMkLst>
        </pc:picChg>
      </pc:sldChg>
      <pc:sldChg chg="modSp del">
        <pc:chgData name="Lâm Đức Khải" userId="20bc2f9c-cb6d-4b5e-856a-a227dfa993ec" providerId="ADAL" clId="{F204D19D-D157-4A38-8C5C-0EC318F49838}" dt="2020-03-12T08:59:02.788" v="12" actId="2696"/>
        <pc:sldMkLst>
          <pc:docMk/>
          <pc:sldMk cId="2846665236" sldId="448"/>
        </pc:sldMkLst>
        <pc:graphicFrameChg chg="mod">
          <ac:chgData name="Lâm Đức Khải" userId="20bc2f9c-cb6d-4b5e-856a-a227dfa993ec" providerId="ADAL" clId="{F204D19D-D157-4A38-8C5C-0EC318F49838}" dt="2020-03-12T08:53:07.630" v="0"/>
          <ac:graphicFrameMkLst>
            <pc:docMk/>
            <pc:sldMk cId="2846665236" sldId="448"/>
            <ac:graphicFrameMk id="8" creationId="{00000000-0000-0000-0000-000000000000}"/>
          </ac:graphicFrameMkLst>
        </pc:graphicFrame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2846665236" sldId="448"/>
            <ac:picMk id="3075" creationId="{00000000-0000-0000-0000-000000000000}"/>
          </ac:picMkLst>
        </pc:picChg>
      </pc:sldChg>
      <pc:sldChg chg="modSp del">
        <pc:chgData name="Lâm Đức Khải" userId="20bc2f9c-cb6d-4b5e-856a-a227dfa993ec" providerId="ADAL" clId="{F204D19D-D157-4A38-8C5C-0EC318F49838}" dt="2020-03-12T08:59:04.634" v="13" actId="2696"/>
        <pc:sldMkLst>
          <pc:docMk/>
          <pc:sldMk cId="775313202" sldId="449"/>
        </pc:sldMkLst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775313202" sldId="449"/>
            <ac:spMk id="10" creationId="{00000000-0000-0000-0000-000000000000}"/>
          </ac:spMkLst>
        </pc:spChg>
        <pc:graphicFrameChg chg="mod">
          <ac:chgData name="Lâm Đức Khải" userId="20bc2f9c-cb6d-4b5e-856a-a227dfa993ec" providerId="ADAL" clId="{F204D19D-D157-4A38-8C5C-0EC318F49838}" dt="2020-03-12T08:53:07.630" v="0"/>
          <ac:graphicFrameMkLst>
            <pc:docMk/>
            <pc:sldMk cId="775313202" sldId="449"/>
            <ac:graphicFrameMk id="8" creationId="{00000000-0000-0000-0000-000000000000}"/>
          </ac:graphicFrameMkLst>
        </pc:graphicFrame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775313202" sldId="449"/>
            <ac:picMk id="2056" creationId="{00000000-0000-0000-0000-000000000000}"/>
          </ac:picMkLst>
        </pc:picChg>
      </pc:sldChg>
      <pc:sldChg chg="modSp">
        <pc:chgData name="Lâm Đức Khải" userId="20bc2f9c-cb6d-4b5e-856a-a227dfa993ec" providerId="ADAL" clId="{F204D19D-D157-4A38-8C5C-0EC318F49838}" dt="2020-03-12T08:54:12.228" v="9" actId="14100"/>
        <pc:sldMkLst>
          <pc:docMk/>
          <pc:sldMk cId="1344440933" sldId="450"/>
        </pc:sldMkLst>
        <pc:spChg chg="mod">
          <ac:chgData name="Lâm Đức Khải" userId="20bc2f9c-cb6d-4b5e-856a-a227dfa993ec" providerId="ADAL" clId="{F204D19D-D157-4A38-8C5C-0EC318F49838}" dt="2020-03-12T08:54:12.228" v="9" actId="14100"/>
          <ac:spMkLst>
            <pc:docMk/>
            <pc:sldMk cId="1344440933" sldId="450"/>
            <ac:spMk id="7" creationId="{00000000-0000-0000-0000-000000000000}"/>
          </ac:spMkLst>
        </pc:spChg>
      </pc:sldChg>
      <pc:sldChg chg="modSp">
        <pc:chgData name="Lâm Đức Khải" userId="20bc2f9c-cb6d-4b5e-856a-a227dfa993ec" providerId="ADAL" clId="{F204D19D-D157-4A38-8C5C-0EC318F49838}" dt="2020-03-12T08:55:56.012" v="11" actId="14100"/>
        <pc:sldMkLst>
          <pc:docMk/>
          <pc:sldMk cId="403490578" sldId="451"/>
        </pc:sldMkLst>
        <pc:spChg chg="mod">
          <ac:chgData name="Lâm Đức Khải" userId="20bc2f9c-cb6d-4b5e-856a-a227dfa993ec" providerId="ADAL" clId="{F204D19D-D157-4A38-8C5C-0EC318F49838}" dt="2020-03-12T08:55:56.012" v="11" actId="14100"/>
          <ac:spMkLst>
            <pc:docMk/>
            <pc:sldMk cId="403490578" sldId="451"/>
            <ac:spMk id="7" creationId="{00000000-0000-0000-0000-000000000000}"/>
          </ac:spMkLst>
        </pc:spChg>
      </pc:sldChg>
      <pc:sldChg chg="modSp">
        <pc:chgData name="Lâm Đức Khải" userId="20bc2f9c-cb6d-4b5e-856a-a227dfa993ec" providerId="ADAL" clId="{F204D19D-D157-4A38-8C5C-0EC318F49838}" dt="2020-03-12T08:53:07.630" v="0"/>
        <pc:sldMkLst>
          <pc:docMk/>
          <pc:sldMk cId="4087269711" sldId="452"/>
        </pc:sldMkLst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4087269711" sldId="452"/>
            <ac:spMk id="11" creationId="{00000000-0000-0000-0000-000000000000}"/>
          </ac:spMkLst>
        </pc:spChg>
        <pc:graphicFrameChg chg="mod">
          <ac:chgData name="Lâm Đức Khải" userId="20bc2f9c-cb6d-4b5e-856a-a227dfa993ec" providerId="ADAL" clId="{F204D19D-D157-4A38-8C5C-0EC318F49838}" dt="2020-03-12T08:53:07.630" v="0"/>
          <ac:graphicFrameMkLst>
            <pc:docMk/>
            <pc:sldMk cId="4087269711" sldId="452"/>
            <ac:graphicFrameMk id="8" creationId="{00000000-0000-0000-0000-000000000000}"/>
          </ac:graphicFrameMkLst>
        </pc:graphicFrame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4087269711" sldId="452"/>
            <ac:picMk id="5" creationId="{00000000-0000-0000-0000-000000000000}"/>
          </ac:picMkLst>
        </pc:picChg>
      </pc:sldChg>
      <pc:sldChg chg="modSp">
        <pc:chgData name="Lâm Đức Khải" userId="20bc2f9c-cb6d-4b5e-856a-a227dfa993ec" providerId="ADAL" clId="{F204D19D-D157-4A38-8C5C-0EC318F49838}" dt="2020-03-12T08:53:07.630" v="0"/>
        <pc:sldMkLst>
          <pc:docMk/>
          <pc:sldMk cId="1317775117" sldId="453"/>
        </pc:sldMkLst>
        <pc:graphicFrameChg chg="mod">
          <ac:chgData name="Lâm Đức Khải" userId="20bc2f9c-cb6d-4b5e-856a-a227dfa993ec" providerId="ADAL" clId="{F204D19D-D157-4A38-8C5C-0EC318F49838}" dt="2020-03-12T08:53:07.630" v="0"/>
          <ac:graphicFrameMkLst>
            <pc:docMk/>
            <pc:sldMk cId="1317775117" sldId="453"/>
            <ac:graphicFrameMk id="8" creationId="{00000000-0000-0000-0000-000000000000}"/>
          </ac:graphicFrameMkLst>
        </pc:graphicFrame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1317775117" sldId="453"/>
            <ac:picMk id="5" creationId="{00000000-0000-0000-0000-000000000000}"/>
          </ac:picMkLst>
        </pc:picChg>
      </pc:sldChg>
      <pc:sldChg chg="modSp">
        <pc:chgData name="Lâm Đức Khải" userId="20bc2f9c-cb6d-4b5e-856a-a227dfa993ec" providerId="ADAL" clId="{F204D19D-D157-4A38-8C5C-0EC318F49838}" dt="2020-03-12T08:53:07.630" v="0"/>
        <pc:sldMkLst>
          <pc:docMk/>
          <pc:sldMk cId="3893197679" sldId="454"/>
        </pc:sldMkLst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3893197679" sldId="454"/>
            <ac:spMk id="12" creationId="{00000000-0000-0000-0000-000000000000}"/>
          </ac:spMkLst>
        </pc:spChg>
        <pc:graphicFrameChg chg="mod">
          <ac:chgData name="Lâm Đức Khải" userId="20bc2f9c-cb6d-4b5e-856a-a227dfa993ec" providerId="ADAL" clId="{F204D19D-D157-4A38-8C5C-0EC318F49838}" dt="2020-03-12T08:53:07.630" v="0"/>
          <ac:graphicFrameMkLst>
            <pc:docMk/>
            <pc:sldMk cId="3893197679" sldId="454"/>
            <ac:graphicFrameMk id="8" creationId="{00000000-0000-0000-0000-000000000000}"/>
          </ac:graphicFrameMkLst>
        </pc:graphicFrame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3893197679" sldId="454"/>
            <ac:picMk id="5" creationId="{00000000-0000-0000-0000-000000000000}"/>
          </ac:picMkLst>
        </pc:picChg>
      </pc:sldChg>
      <pc:sldChg chg="modSp">
        <pc:chgData name="Lâm Đức Khải" userId="20bc2f9c-cb6d-4b5e-856a-a227dfa993ec" providerId="ADAL" clId="{F204D19D-D157-4A38-8C5C-0EC318F49838}" dt="2020-03-12T08:59:22.683" v="15" actId="14100"/>
        <pc:sldMkLst>
          <pc:docMk/>
          <pc:sldMk cId="722566389" sldId="456"/>
        </pc:sldMkLst>
        <pc:spChg chg="mod">
          <ac:chgData name="Lâm Đức Khải" userId="20bc2f9c-cb6d-4b5e-856a-a227dfa993ec" providerId="ADAL" clId="{F204D19D-D157-4A38-8C5C-0EC318F49838}" dt="2020-03-12T08:59:22.683" v="15" actId="14100"/>
          <ac:spMkLst>
            <pc:docMk/>
            <pc:sldMk cId="722566389" sldId="456"/>
            <ac:spMk id="3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722566389" sldId="456"/>
            <ac:spMk id="4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722566389" sldId="456"/>
            <ac:spMk id="7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722566389" sldId="456"/>
            <ac:spMk id="8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722566389" sldId="456"/>
            <ac:spMk id="9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722566389" sldId="456"/>
            <ac:spMk id="11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722566389" sldId="456"/>
            <ac:spMk id="12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722566389" sldId="456"/>
            <ac:spMk id="13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722566389" sldId="456"/>
            <ac:spMk id="14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722566389" sldId="456"/>
            <ac:spMk id="15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722566389" sldId="456"/>
            <ac:spMk id="16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722566389" sldId="456"/>
            <ac:spMk id="17" creationId="{00000000-0000-0000-0000-000000000000}"/>
          </ac:spMkLst>
        </pc:sp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k cId="722566389" sldId="456"/>
            <ac:picMk id="15362" creationId="{00000000-0000-0000-0000-000000000000}"/>
          </ac:picMkLst>
        </pc:picChg>
      </pc:sldChg>
      <pc:sldChg chg="modSp">
        <pc:chgData name="Lâm Đức Khải" userId="20bc2f9c-cb6d-4b5e-856a-a227dfa993ec" providerId="ADAL" clId="{F204D19D-D157-4A38-8C5C-0EC318F49838}" dt="2020-03-12T09:02:48.801" v="25" actId="14100"/>
        <pc:sldMkLst>
          <pc:docMk/>
          <pc:sldMk cId="3419296172" sldId="457"/>
        </pc:sldMkLst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3419296172" sldId="457"/>
            <ac:spMk id="7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k cId="3419296172" sldId="457"/>
            <ac:spMk id="10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9:02:48.801" v="25" actId="14100"/>
          <ac:spMkLst>
            <pc:docMk/>
            <pc:sldMk cId="3419296172" sldId="457"/>
            <ac:spMk id="11" creationId="{00000000-0000-0000-0000-000000000000}"/>
          </ac:spMkLst>
        </pc:spChg>
      </pc:sldChg>
      <pc:sldMasterChg chg="modSp modSldLayout">
        <pc:chgData name="Lâm Đức Khải" userId="20bc2f9c-cb6d-4b5e-856a-a227dfa993ec" providerId="ADAL" clId="{F204D19D-D157-4A38-8C5C-0EC318F49838}" dt="2020-03-12T08:53:07.630" v="0"/>
        <pc:sldMasterMkLst>
          <pc:docMk/>
          <pc:sldMasterMk cId="1079399102" sldId="2147483666"/>
        </pc:sldMasterMkLst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asterMk cId="1079399102" sldId="2147483666"/>
            <ac:spMk id="1026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asterMk cId="1079399102" sldId="2147483666"/>
            <ac:spMk id="1027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asterMk cId="1079399102" sldId="2147483666"/>
            <ac:spMk id="1028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asterMk cId="1079399102" sldId="2147483666"/>
            <ac:spMk id="1029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asterMk cId="1079399102" sldId="2147483666"/>
            <ac:spMk id="1030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asterMk cId="1079399102" sldId="2147483666"/>
            <ac:spMk id="1052" creationId="{00000000-0000-0000-0000-000000000000}"/>
          </ac:spMkLst>
        </pc:spChg>
        <pc:spChg chg="mod">
          <ac:chgData name="Lâm Đức Khải" userId="20bc2f9c-cb6d-4b5e-856a-a227dfa993ec" providerId="ADAL" clId="{F204D19D-D157-4A38-8C5C-0EC318F49838}" dt="2020-03-12T08:53:07.630" v="0"/>
          <ac:spMkLst>
            <pc:docMk/>
            <pc:sldMasterMk cId="1079399102" sldId="2147483666"/>
            <ac:spMk id="1066" creationId="{00000000-0000-0000-0000-000000000000}"/>
          </ac:spMkLst>
        </pc:sp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asterMk cId="1079399102" sldId="2147483666"/>
            <ac:picMk id="3" creationId="{00000000-0000-0000-0000-000000000000}"/>
          </ac:picMkLst>
        </pc:picChg>
        <pc:picChg chg="mod">
          <ac:chgData name="Lâm Đức Khải" userId="20bc2f9c-cb6d-4b5e-856a-a227dfa993ec" providerId="ADAL" clId="{F204D19D-D157-4A38-8C5C-0EC318F49838}" dt="2020-03-12T08:53:07.630" v="0"/>
          <ac:picMkLst>
            <pc:docMk/>
            <pc:sldMasterMk cId="1079399102" sldId="2147483666"/>
            <ac:picMk id="1065" creationId="{00000000-0000-0000-0000-000000000000}"/>
          </ac:picMkLst>
        </pc:picChg>
        <pc:sldLayoutChg chg="modSp">
          <pc:chgData name="Lâm Đức Khải" userId="20bc2f9c-cb6d-4b5e-856a-a227dfa993ec" providerId="ADAL" clId="{F204D19D-D157-4A38-8C5C-0EC318F49838}" dt="2020-03-12T08:53:07.630" v="0"/>
          <pc:sldLayoutMkLst>
            <pc:docMk/>
            <pc:sldMasterMk cId="1079399102" sldId="2147483666"/>
            <pc:sldLayoutMk cId="1301707937" sldId="2147483654"/>
          </pc:sldLayoutMkLst>
          <pc:spChg chg="mod">
            <ac:chgData name="Lâm Đức Khải" userId="20bc2f9c-cb6d-4b5e-856a-a227dfa993ec" providerId="ADAL" clId="{F204D19D-D157-4A38-8C5C-0EC318F49838}" dt="2020-03-12T08:53:07.630" v="0"/>
            <ac:spMkLst>
              <pc:docMk/>
              <pc:sldMasterMk cId="1079399102" sldId="2147483666"/>
              <pc:sldLayoutMk cId="1301707937" sldId="2147483654"/>
              <ac:spMk id="8" creationId="{00000000-0000-0000-0000-000000000000}"/>
            </ac:spMkLst>
          </pc:spChg>
          <pc:spChg chg="mod">
            <ac:chgData name="Lâm Đức Khải" userId="20bc2f9c-cb6d-4b5e-856a-a227dfa993ec" providerId="ADAL" clId="{F204D19D-D157-4A38-8C5C-0EC318F49838}" dt="2020-03-12T08:53:07.630" v="0"/>
            <ac:spMkLst>
              <pc:docMk/>
              <pc:sldMasterMk cId="1079399102" sldId="2147483666"/>
              <pc:sldLayoutMk cId="1301707937" sldId="2147483654"/>
              <ac:spMk id="12" creationId="{00000000-0000-0000-0000-000000000000}"/>
            </ac:spMkLst>
          </pc:spChg>
          <pc:spChg chg="mod">
            <ac:chgData name="Lâm Đức Khải" userId="20bc2f9c-cb6d-4b5e-856a-a227dfa993ec" providerId="ADAL" clId="{F204D19D-D157-4A38-8C5C-0EC318F49838}" dt="2020-03-12T08:53:07.630" v="0"/>
            <ac:spMkLst>
              <pc:docMk/>
              <pc:sldMasterMk cId="1079399102" sldId="2147483666"/>
              <pc:sldLayoutMk cId="1301707937" sldId="2147483654"/>
              <ac:spMk id="13" creationId="{00000000-0000-0000-0000-000000000000}"/>
            </ac:spMkLst>
          </pc:spChg>
          <pc:grpChg chg="mod">
            <ac:chgData name="Lâm Đức Khải" userId="20bc2f9c-cb6d-4b5e-856a-a227dfa993ec" providerId="ADAL" clId="{F204D19D-D157-4A38-8C5C-0EC318F49838}" dt="2020-03-12T08:53:07.630" v="0"/>
            <ac:grpSpMkLst>
              <pc:docMk/>
              <pc:sldMasterMk cId="1079399102" sldId="2147483666"/>
              <pc:sldLayoutMk cId="1301707937" sldId="2147483654"/>
              <ac:grpSpMk id="3" creationId="{00000000-0000-0000-0000-000000000000}"/>
            </ac:grpSpMkLst>
          </pc:grpChg>
        </pc:sldLayoutChg>
        <pc:sldLayoutChg chg="modSp">
          <pc:chgData name="Lâm Đức Khải" userId="20bc2f9c-cb6d-4b5e-856a-a227dfa993ec" providerId="ADAL" clId="{F204D19D-D157-4A38-8C5C-0EC318F49838}" dt="2020-03-12T08:53:07.630" v="0"/>
          <pc:sldLayoutMkLst>
            <pc:docMk/>
            <pc:sldMasterMk cId="1079399102" sldId="2147483666"/>
            <pc:sldLayoutMk cId="362874342" sldId="2147483660"/>
          </pc:sldLayoutMkLst>
          <pc:spChg chg="mod">
            <ac:chgData name="Lâm Đức Khải" userId="20bc2f9c-cb6d-4b5e-856a-a227dfa993ec" providerId="ADAL" clId="{F204D19D-D157-4A38-8C5C-0EC318F49838}" dt="2020-03-12T08:53:07.630" v="0"/>
            <ac:spMkLst>
              <pc:docMk/>
              <pc:sldMasterMk cId="1079399102" sldId="2147483666"/>
              <pc:sldLayoutMk cId="362874342" sldId="2147483660"/>
              <ac:spMk id="2" creationId="{00000000-0000-0000-0000-000000000000}"/>
            </ac:spMkLst>
          </pc:spChg>
          <pc:grpChg chg="mod">
            <ac:chgData name="Lâm Đức Khải" userId="20bc2f9c-cb6d-4b5e-856a-a227dfa993ec" providerId="ADAL" clId="{F204D19D-D157-4A38-8C5C-0EC318F49838}" dt="2020-03-12T08:53:07.630" v="0"/>
            <ac:grpSpMkLst>
              <pc:docMk/>
              <pc:sldMasterMk cId="1079399102" sldId="2147483666"/>
              <pc:sldLayoutMk cId="362874342" sldId="2147483660"/>
              <ac:grpSpMk id="10" creationId="{00000000-0000-0000-0000-000000000000}"/>
            </ac:grpSpMkLst>
          </pc:grpChg>
        </pc:sldLayoutChg>
        <pc:sldLayoutChg chg="modSp">
          <pc:chgData name="Lâm Đức Khải" userId="20bc2f9c-cb6d-4b5e-856a-a227dfa993ec" providerId="ADAL" clId="{F204D19D-D157-4A38-8C5C-0EC318F49838}" dt="2020-03-12T08:53:07.630" v="0"/>
          <pc:sldLayoutMkLst>
            <pc:docMk/>
            <pc:sldMasterMk cId="1079399102" sldId="2147483666"/>
            <pc:sldLayoutMk cId="3217259218" sldId="2147483664"/>
          </pc:sldLayoutMkLst>
          <pc:spChg chg="mod">
            <ac:chgData name="Lâm Đức Khải" userId="20bc2f9c-cb6d-4b5e-856a-a227dfa993ec" providerId="ADAL" clId="{F204D19D-D157-4A38-8C5C-0EC318F49838}" dt="2020-03-12T08:53:07.630" v="0"/>
            <ac:spMkLst>
              <pc:docMk/>
              <pc:sldMasterMk cId="1079399102" sldId="2147483666"/>
              <pc:sldLayoutMk cId="3217259218" sldId="2147483664"/>
              <ac:spMk id="4" creationId="{00000000-0000-0000-0000-000000000000}"/>
            </ac:spMkLst>
          </pc:spChg>
          <pc:spChg chg="mod">
            <ac:chgData name="Lâm Đức Khải" userId="20bc2f9c-cb6d-4b5e-856a-a227dfa993ec" providerId="ADAL" clId="{F204D19D-D157-4A38-8C5C-0EC318F49838}" dt="2020-03-12T08:53:07.630" v="0"/>
            <ac:spMkLst>
              <pc:docMk/>
              <pc:sldMasterMk cId="1079399102" sldId="2147483666"/>
              <pc:sldLayoutMk cId="3217259218" sldId="2147483664"/>
              <ac:spMk id="8" creationId="{00000000-0000-0000-0000-000000000000}"/>
            </ac:spMkLst>
          </pc:spChg>
          <pc:spChg chg="mod">
            <ac:chgData name="Lâm Đức Khải" userId="20bc2f9c-cb6d-4b5e-856a-a227dfa993ec" providerId="ADAL" clId="{F204D19D-D157-4A38-8C5C-0EC318F49838}" dt="2020-03-12T08:53:07.630" v="0"/>
            <ac:spMkLst>
              <pc:docMk/>
              <pc:sldMasterMk cId="1079399102" sldId="2147483666"/>
              <pc:sldLayoutMk cId="3217259218" sldId="2147483664"/>
              <ac:spMk id="12" creationId="{00000000-0000-0000-0000-000000000000}"/>
            </ac:spMkLst>
          </pc:spChg>
          <pc:spChg chg="mod">
            <ac:chgData name="Lâm Đức Khải" userId="20bc2f9c-cb6d-4b5e-856a-a227dfa993ec" providerId="ADAL" clId="{F204D19D-D157-4A38-8C5C-0EC318F49838}" dt="2020-03-12T08:53:07.630" v="0"/>
            <ac:spMkLst>
              <pc:docMk/>
              <pc:sldMasterMk cId="1079399102" sldId="2147483666"/>
              <pc:sldLayoutMk cId="3217259218" sldId="2147483664"/>
              <ac:spMk id="13" creationId="{00000000-0000-0000-0000-000000000000}"/>
            </ac:spMkLst>
          </pc:spChg>
          <pc:grpChg chg="mod">
            <ac:chgData name="Lâm Đức Khải" userId="20bc2f9c-cb6d-4b5e-856a-a227dfa993ec" providerId="ADAL" clId="{F204D19D-D157-4A38-8C5C-0EC318F49838}" dt="2020-03-12T08:53:07.630" v="0"/>
            <ac:grpSpMkLst>
              <pc:docMk/>
              <pc:sldMasterMk cId="1079399102" sldId="2147483666"/>
              <pc:sldLayoutMk cId="3217259218" sldId="2147483664"/>
              <ac:grpSpMk id="3" creationId="{00000000-0000-0000-0000-000000000000}"/>
            </ac:grpSpMkLst>
          </pc:grpChg>
        </pc:sldLayoutChg>
        <pc:sldLayoutChg chg="modSp">
          <pc:chgData name="Lâm Đức Khải" userId="20bc2f9c-cb6d-4b5e-856a-a227dfa993ec" providerId="ADAL" clId="{F204D19D-D157-4A38-8C5C-0EC318F49838}" dt="2020-03-12T08:53:07.630" v="0"/>
          <pc:sldLayoutMkLst>
            <pc:docMk/>
            <pc:sldMasterMk cId="1079399102" sldId="2147483666"/>
            <pc:sldLayoutMk cId="2519942792" sldId="2147483667"/>
          </pc:sldLayoutMkLst>
          <pc:spChg chg="mod">
            <ac:chgData name="Lâm Đức Khải" userId="20bc2f9c-cb6d-4b5e-856a-a227dfa993ec" providerId="ADAL" clId="{F204D19D-D157-4A38-8C5C-0EC318F49838}" dt="2020-03-12T08:53:07.630" v="0"/>
            <ac:spMkLst>
              <pc:docMk/>
              <pc:sldMasterMk cId="1079399102" sldId="2147483666"/>
              <pc:sldLayoutMk cId="2519942792" sldId="2147483667"/>
              <ac:spMk id="37892" creationId="{00000000-0000-0000-0000-000000000000}"/>
            </ac:spMkLst>
          </pc:spChg>
          <pc:spChg chg="mod">
            <ac:chgData name="Lâm Đức Khải" userId="20bc2f9c-cb6d-4b5e-856a-a227dfa993ec" providerId="ADAL" clId="{F204D19D-D157-4A38-8C5C-0EC318F49838}" dt="2020-03-12T08:53:07.630" v="0"/>
            <ac:spMkLst>
              <pc:docMk/>
              <pc:sldMasterMk cId="1079399102" sldId="2147483666"/>
              <pc:sldLayoutMk cId="2519942792" sldId="2147483667"/>
              <ac:spMk id="37893" creationId="{00000000-0000-0000-0000-000000000000}"/>
            </ac:spMkLst>
          </pc:spChg>
          <pc:spChg chg="mod">
            <ac:chgData name="Lâm Đức Khải" userId="20bc2f9c-cb6d-4b5e-856a-a227dfa993ec" providerId="ADAL" clId="{F204D19D-D157-4A38-8C5C-0EC318F49838}" dt="2020-03-12T08:53:07.630" v="0"/>
            <ac:spMkLst>
              <pc:docMk/>
              <pc:sldMasterMk cId="1079399102" sldId="2147483666"/>
              <pc:sldLayoutMk cId="2519942792" sldId="2147483667"/>
              <ac:spMk id="37900" creationId="{00000000-0000-0000-0000-000000000000}"/>
            </ac:spMkLst>
          </pc:spChg>
          <pc:picChg chg="mod">
            <ac:chgData name="Lâm Đức Khải" userId="20bc2f9c-cb6d-4b5e-856a-a227dfa993ec" providerId="ADAL" clId="{F204D19D-D157-4A38-8C5C-0EC318F49838}" dt="2020-03-12T08:53:07.630" v="0"/>
            <ac:picMkLst>
              <pc:docMk/>
              <pc:sldMasterMk cId="1079399102" sldId="2147483666"/>
              <pc:sldLayoutMk cId="2519942792" sldId="2147483667"/>
              <ac:picMk id="8" creationId="{00000000-0000-0000-0000-000000000000}"/>
            </ac:picMkLst>
          </pc:picChg>
          <pc:picChg chg="mod">
            <ac:chgData name="Lâm Đức Khải" userId="20bc2f9c-cb6d-4b5e-856a-a227dfa993ec" providerId="ADAL" clId="{F204D19D-D157-4A38-8C5C-0EC318F49838}" dt="2020-03-12T08:53:07.630" v="0"/>
            <ac:picMkLst>
              <pc:docMk/>
              <pc:sldMasterMk cId="1079399102" sldId="2147483666"/>
              <pc:sldLayoutMk cId="2519942792" sldId="2147483667"/>
              <ac:picMk id="10" creationId="{00000000-0000-0000-0000-000000000000}"/>
            </ac:picMkLst>
          </pc:picChg>
          <pc:picChg chg="mod">
            <ac:chgData name="Lâm Đức Khải" userId="20bc2f9c-cb6d-4b5e-856a-a227dfa993ec" providerId="ADAL" clId="{F204D19D-D157-4A38-8C5C-0EC318F49838}" dt="2020-03-12T08:53:07.630" v="0"/>
            <ac:picMkLst>
              <pc:docMk/>
              <pc:sldMasterMk cId="1079399102" sldId="2147483666"/>
              <pc:sldLayoutMk cId="2519942792" sldId="2147483667"/>
              <ac:picMk id="37902" creationId="{00000000-0000-0000-0000-000000000000}"/>
            </ac:picMkLst>
          </pc:picChg>
        </pc:sldLayoutChg>
        <pc:sldLayoutChg chg="modSp">
          <pc:chgData name="Lâm Đức Khải" userId="20bc2f9c-cb6d-4b5e-856a-a227dfa993ec" providerId="ADAL" clId="{F204D19D-D157-4A38-8C5C-0EC318F49838}" dt="2020-03-12T08:53:07.630" v="0"/>
          <pc:sldLayoutMkLst>
            <pc:docMk/>
            <pc:sldMasterMk cId="1079399102" sldId="2147483666"/>
            <pc:sldLayoutMk cId="305345627" sldId="2147483668"/>
          </pc:sldLayoutMkLst>
          <pc:spChg chg="mod">
            <ac:chgData name="Lâm Đức Khải" userId="20bc2f9c-cb6d-4b5e-856a-a227dfa993ec" providerId="ADAL" clId="{F204D19D-D157-4A38-8C5C-0EC318F49838}" dt="2020-03-12T08:53:07.630" v="0"/>
            <ac:spMkLst>
              <pc:docMk/>
              <pc:sldMasterMk cId="1079399102" sldId="2147483666"/>
              <pc:sldLayoutMk cId="305345627" sldId="2147483668"/>
              <ac:spMk id="7" creationId="{00000000-0000-0000-0000-000000000000}"/>
            </ac:spMkLst>
          </pc:spChg>
        </pc:sldLayoutChg>
        <pc:sldLayoutChg chg="modSp">
          <pc:chgData name="Lâm Đức Khải" userId="20bc2f9c-cb6d-4b5e-856a-a227dfa993ec" providerId="ADAL" clId="{F204D19D-D157-4A38-8C5C-0EC318F49838}" dt="2020-03-12T08:53:07.630" v="0"/>
          <pc:sldLayoutMkLst>
            <pc:docMk/>
            <pc:sldMasterMk cId="1079399102" sldId="2147483666"/>
            <pc:sldLayoutMk cId="2753073889" sldId="2147483669"/>
          </pc:sldLayoutMkLst>
          <pc:spChg chg="mod">
            <ac:chgData name="Lâm Đức Khải" userId="20bc2f9c-cb6d-4b5e-856a-a227dfa993ec" providerId="ADAL" clId="{F204D19D-D157-4A38-8C5C-0EC318F49838}" dt="2020-03-12T08:53:07.630" v="0"/>
            <ac:spMkLst>
              <pc:docMk/>
              <pc:sldMasterMk cId="1079399102" sldId="2147483666"/>
              <pc:sldLayoutMk cId="2753073889" sldId="2147483669"/>
              <ac:spMk id="6" creationId="{00000000-0000-0000-0000-000000000000}"/>
            </ac:spMkLst>
          </pc:spChg>
          <pc:grpChg chg="mod">
            <ac:chgData name="Lâm Đức Khải" userId="20bc2f9c-cb6d-4b5e-856a-a227dfa993ec" providerId="ADAL" clId="{F204D19D-D157-4A38-8C5C-0EC318F49838}" dt="2020-03-12T08:53:07.630" v="0"/>
            <ac:grpSpMkLst>
              <pc:docMk/>
              <pc:sldMasterMk cId="1079399102" sldId="2147483666"/>
              <pc:sldLayoutMk cId="2753073889" sldId="2147483669"/>
              <ac:grpSpMk id="7" creationId="{00000000-0000-0000-0000-000000000000}"/>
            </ac:grpSpMkLst>
          </pc:grpChg>
        </pc:sldLayoutChg>
        <pc:sldLayoutChg chg="modSp">
          <pc:chgData name="Lâm Đức Khải" userId="20bc2f9c-cb6d-4b5e-856a-a227dfa993ec" providerId="ADAL" clId="{F204D19D-D157-4A38-8C5C-0EC318F49838}" dt="2020-03-12T08:53:07.630" v="0"/>
          <pc:sldLayoutMkLst>
            <pc:docMk/>
            <pc:sldMasterMk cId="1079399102" sldId="2147483666"/>
            <pc:sldLayoutMk cId="624204984" sldId="2147483670"/>
          </pc:sldLayoutMkLst>
          <pc:spChg chg="mod">
            <ac:chgData name="Lâm Đức Khải" userId="20bc2f9c-cb6d-4b5e-856a-a227dfa993ec" providerId="ADAL" clId="{F204D19D-D157-4A38-8C5C-0EC318F49838}" dt="2020-03-12T08:53:07.630" v="0"/>
            <ac:spMkLst>
              <pc:docMk/>
              <pc:sldMasterMk cId="1079399102" sldId="2147483666"/>
              <pc:sldLayoutMk cId="624204984" sldId="2147483670"/>
              <ac:spMk id="2" creationId="{00000000-0000-0000-0000-000000000000}"/>
            </ac:spMkLst>
          </pc:spChg>
          <pc:spChg chg="mod">
            <ac:chgData name="Lâm Đức Khải" userId="20bc2f9c-cb6d-4b5e-856a-a227dfa993ec" providerId="ADAL" clId="{F204D19D-D157-4A38-8C5C-0EC318F49838}" dt="2020-03-12T08:53:07.630" v="0"/>
            <ac:spMkLst>
              <pc:docMk/>
              <pc:sldMasterMk cId="1079399102" sldId="2147483666"/>
              <pc:sldLayoutMk cId="624204984" sldId="2147483670"/>
              <ac:spMk id="3" creationId="{00000000-0000-0000-0000-000000000000}"/>
            </ac:spMkLst>
          </pc:spChg>
          <pc:spChg chg="mod">
            <ac:chgData name="Lâm Đức Khải" userId="20bc2f9c-cb6d-4b5e-856a-a227dfa993ec" providerId="ADAL" clId="{F204D19D-D157-4A38-8C5C-0EC318F49838}" dt="2020-03-12T08:53:07.630" v="0"/>
            <ac:spMkLst>
              <pc:docMk/>
              <pc:sldMasterMk cId="1079399102" sldId="2147483666"/>
              <pc:sldLayoutMk cId="624204984" sldId="2147483670"/>
              <ac:spMk id="8" creationId="{00000000-0000-0000-0000-000000000000}"/>
            </ac:spMkLst>
          </pc:spChg>
        </pc:sldLayoutChg>
        <pc:sldLayoutChg chg="modSp">
          <pc:chgData name="Lâm Đức Khải" userId="20bc2f9c-cb6d-4b5e-856a-a227dfa993ec" providerId="ADAL" clId="{F204D19D-D157-4A38-8C5C-0EC318F49838}" dt="2020-03-12T08:53:07.630" v="0"/>
          <pc:sldLayoutMkLst>
            <pc:docMk/>
            <pc:sldMasterMk cId="1079399102" sldId="2147483666"/>
            <pc:sldLayoutMk cId="2782957861" sldId="2147483671"/>
          </pc:sldLayoutMkLst>
          <pc:spChg chg="mod">
            <ac:chgData name="Lâm Đức Khải" userId="20bc2f9c-cb6d-4b5e-856a-a227dfa993ec" providerId="ADAL" clId="{F204D19D-D157-4A38-8C5C-0EC318F49838}" dt="2020-03-12T08:53:07.630" v="0"/>
            <ac:spMkLst>
              <pc:docMk/>
              <pc:sldMasterMk cId="1079399102" sldId="2147483666"/>
              <pc:sldLayoutMk cId="2782957861" sldId="2147483671"/>
              <ac:spMk id="3" creationId="{00000000-0000-0000-0000-000000000000}"/>
            </ac:spMkLst>
          </pc:spChg>
          <pc:spChg chg="mod">
            <ac:chgData name="Lâm Đức Khải" userId="20bc2f9c-cb6d-4b5e-856a-a227dfa993ec" providerId="ADAL" clId="{F204D19D-D157-4A38-8C5C-0EC318F49838}" dt="2020-03-12T08:53:07.630" v="0"/>
            <ac:spMkLst>
              <pc:docMk/>
              <pc:sldMasterMk cId="1079399102" sldId="2147483666"/>
              <pc:sldLayoutMk cId="2782957861" sldId="2147483671"/>
              <ac:spMk id="9" creationId="{00000000-0000-0000-0000-000000000000}"/>
            </ac:spMkLst>
          </pc:spChg>
          <pc:spChg chg="mod">
            <ac:chgData name="Lâm Đức Khải" userId="20bc2f9c-cb6d-4b5e-856a-a227dfa993ec" providerId="ADAL" clId="{F204D19D-D157-4A38-8C5C-0EC318F49838}" dt="2020-03-12T08:53:07.630" v="0"/>
            <ac:spMkLst>
              <pc:docMk/>
              <pc:sldMasterMk cId="1079399102" sldId="2147483666"/>
              <pc:sldLayoutMk cId="2782957861" sldId="2147483671"/>
              <ac:spMk id="10" creationId="{00000000-0000-0000-0000-000000000000}"/>
            </ac:spMkLst>
          </pc:sp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D4BB8-DA2B-4E22-A3C7-75F67934AFFD}" type="datetimeFigureOut">
              <a:rPr lang="en-US" smtClean="0"/>
              <a:pPr/>
              <a:t>3/12/2020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F08593-9999-46B0-AA2F-E39338DD28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549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r>
              <a:rPr lang="en-US"/>
              <a:t>Một</a:t>
            </a:r>
            <a:r>
              <a:rPr lang="en-US" baseline="0"/>
              <a:t> phương pháp giúp ta có thể rút gọn biểu thức Boolean nhanh hơn và hiệu quả hơn phương pháp đại số Boolean</a:t>
            </a:r>
          </a:p>
          <a:p>
            <a:pPr marL="0" indent="0">
              <a:buFontTx/>
              <a:buNone/>
            </a:pPr>
            <a:r>
              <a:rPr lang="en-US" baseline="0"/>
              <a:t>   Nhưng bị giới hạn chỉ dùng cho 5 biến trở xuống</a:t>
            </a:r>
          </a:p>
          <a:p>
            <a:pPr marL="0" indent="0">
              <a:buFontTx/>
              <a:buNone/>
            </a:pPr>
            <a:r>
              <a:rPr lang="en-US" baseline="0"/>
              <a:t>-  Thiết kế mạch Logic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9C2E8-3C04-4FCC-ADCB-D817C291D11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Nguyen Dang Nhan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49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23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dâdu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06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6922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03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957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67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70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40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5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</a:t>
            </a:r>
            <a:r>
              <a:rPr lang="en-US" b="1"/>
              <a:t> Có</a:t>
            </a:r>
            <a:r>
              <a:rPr lang="en-US" b="1" baseline="0"/>
              <a:t> nhiều cách để biểu diễn bìa K</a:t>
            </a:r>
            <a:endParaRPr lang="en-US" b="1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905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31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91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95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-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23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8593-9999-46B0-AA2F-E39338DD28D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91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2" name="Picture 14" descr="OFD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654550"/>
            <a:ext cx="12192000" cy="1485900"/>
          </a:xfrm>
          <a:prstGeom prst="rect">
            <a:avLst/>
          </a:prstGeom>
          <a:noFill/>
        </p:spPr>
      </p:pic>
      <p:sp>
        <p:nvSpPr>
          <p:cNvPr id="37892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912284" y="2133601"/>
            <a:ext cx="10363200" cy="1470025"/>
          </a:xfrm>
        </p:spPr>
        <p:txBody>
          <a:bodyPr/>
          <a:lstStyle>
            <a:lvl1pPr algn="ctr">
              <a:defRPr kumimoji="0" baseline="0"/>
            </a:lvl1pPr>
          </a:lstStyle>
          <a:p>
            <a:r>
              <a:rPr lang="en-US" altLang="ja-JP" dirty="0"/>
              <a:t>Master Presentation Title Format</a:t>
            </a:r>
            <a:endParaRPr lang="ja-JP" altLang="ja-JP" dirty="0"/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 flipH="1">
            <a:off x="0" y="4652963"/>
            <a:ext cx="12192000" cy="1560512"/>
          </a:xfrm>
          <a:prstGeom prst="rect">
            <a:avLst/>
          </a:prstGeom>
          <a:solidFill>
            <a:schemeClr val="bg1">
              <a:alpha val="3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 sz="1800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aseline="0"/>
            </a:lvl1pPr>
          </a:lstStyle>
          <a:p>
            <a:r>
              <a:rPr lang="en-US" altLang="ja-JP" dirty="0"/>
              <a:t>Master Presentation Sub-Title Format</a:t>
            </a:r>
            <a:endParaRPr lang="ja-JP" altLang="ja-JP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BE0A2-F8E5-45BD-BEEC-28BD51A298E4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4" y="10716"/>
            <a:ext cx="2349468" cy="17621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459" y="72008"/>
            <a:ext cx="1817165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94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8E3929-EB02-46DA-BB5F-26DFD1F576BD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9468" y="6524626"/>
            <a:ext cx="7490949" cy="288925"/>
          </a:xfrm>
        </p:spPr>
        <p:txBody>
          <a:bodyPr/>
          <a:lstStyle/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345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A0881-0C75-4E82-B86B-5A7B14260C5E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9468" y="6524626"/>
            <a:ext cx="7490949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1026941" y="1012874"/>
            <a:ext cx="10160000" cy="130127"/>
            <a:chOff x="770206" y="1012873"/>
            <a:chExt cx="7620000" cy="130127"/>
          </a:xfrm>
        </p:grpSpPr>
        <p:sp>
          <p:nvSpPr>
            <p:cNvPr id="8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200" dirty="0"/>
            </a:p>
          </p:txBody>
        </p:sp>
        <p:sp>
          <p:nvSpPr>
            <p:cNvPr id="9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53073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cap="all"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152681-C1F7-4D08-BD17-E95CF99C57DC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9468" y="6524626"/>
            <a:ext cx="7490949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2420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 hasCustomPrompt="1"/>
          </p:nvPr>
        </p:nvSpPr>
        <p:spPr>
          <a:xfrm>
            <a:off x="624417" y="162877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9BF29C-CFD5-4F32-8A28-05EA2BF50202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9" name="コンテンツ プレースホルダ 2"/>
          <p:cNvSpPr>
            <a:spLocks noGrp="1"/>
          </p:cNvSpPr>
          <p:nvPr>
            <p:ph sz="half" idx="13" hasCustomPrompt="1"/>
          </p:nvPr>
        </p:nvSpPr>
        <p:spPr>
          <a:xfrm>
            <a:off x="6279819" y="16288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 baseline="0"/>
            </a:lvl2pPr>
            <a:lvl3pPr>
              <a:defRPr sz="2000" baseline="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49468" y="6524626"/>
            <a:ext cx="7490949" cy="288925"/>
          </a:xfrm>
        </p:spPr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295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203"/>
            <a:ext cx="10972800" cy="9483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1026941" y="1012874"/>
            <a:ext cx="10160000" cy="130127"/>
            <a:chOff x="770206" y="1012873"/>
            <a:chExt cx="7620000" cy="130127"/>
          </a:xfrm>
        </p:grpSpPr>
        <p:sp>
          <p:nvSpPr>
            <p:cNvPr id="11" name="Title 1"/>
            <p:cNvSpPr txBox="1">
              <a:spLocks/>
            </p:cNvSpPr>
            <p:nvPr userDrawn="1"/>
          </p:nvSpPr>
          <p:spPr>
            <a:xfrm>
              <a:off x="1989406" y="1012873"/>
              <a:ext cx="6400800" cy="13012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200" dirty="0"/>
            </a:p>
          </p:txBody>
        </p:sp>
        <p:sp>
          <p:nvSpPr>
            <p:cNvPr id="12" name="Title 1"/>
            <p:cNvSpPr txBox="1">
              <a:spLocks/>
            </p:cNvSpPr>
            <p:nvPr userDrawn="1"/>
          </p:nvSpPr>
          <p:spPr>
            <a:xfrm>
              <a:off x="770206" y="1012873"/>
              <a:ext cx="1524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  <p:sp>
          <p:nvSpPr>
            <p:cNvPr id="13" name="Title 1"/>
            <p:cNvSpPr txBox="1">
              <a:spLocks/>
            </p:cNvSpPr>
            <p:nvPr userDrawn="1"/>
          </p:nvSpPr>
          <p:spPr>
            <a:xfrm>
              <a:off x="1075006" y="1012873"/>
              <a:ext cx="2286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>
              <a:off x="1456006" y="1012873"/>
              <a:ext cx="381000" cy="130127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87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381000"/>
            <a:ext cx="109728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613833" y="5562601"/>
            <a:ext cx="6294967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20001" y="5562601"/>
            <a:ext cx="3966633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7176085" y="5543065"/>
            <a:ext cx="173504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200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0170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381000"/>
            <a:ext cx="10972800" cy="4953000"/>
          </a:xfrm>
        </p:spPr>
        <p:txBody>
          <a:bodyPr>
            <a:normAutofit/>
          </a:bodyPr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  <a:lvl2pPr>
              <a:defRPr sz="2400"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 sz="2400">
                <a:latin typeface="Times New Roman" pitchFamily="18" charset="0"/>
                <a:cs typeface="Times New Roman" pitchFamily="18" charset="0"/>
              </a:defRPr>
            </a:lvl4pPr>
            <a:lvl5pPr>
              <a:defRPr sz="24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0"/>
          </p:nvPr>
        </p:nvSpPr>
        <p:spPr>
          <a:xfrm>
            <a:off x="613833" y="5562601"/>
            <a:ext cx="6294967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20001" y="5562601"/>
            <a:ext cx="3966633" cy="1079365"/>
          </a:xfrm>
        </p:spPr>
        <p:txBody>
          <a:bodyPr anchor="ctr"/>
          <a:lstStyle>
            <a:lvl1pPr marL="0" indent="0">
              <a:buNone/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7176085" y="5543065"/>
            <a:ext cx="173504" cy="1149096"/>
            <a:chOff x="5382064" y="5543065"/>
            <a:chExt cx="130128" cy="1149096"/>
          </a:xfrm>
        </p:grpSpPr>
        <p:sp>
          <p:nvSpPr>
            <p:cNvPr id="9" name="Title 1"/>
            <p:cNvSpPr txBox="1">
              <a:spLocks/>
            </p:cNvSpPr>
            <p:nvPr userDrawn="1"/>
          </p:nvSpPr>
          <p:spPr>
            <a:xfrm rot="5400000">
              <a:off x="5031076" y="6211045"/>
              <a:ext cx="832104" cy="130128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l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200" dirty="0"/>
            </a:p>
          </p:txBody>
        </p:sp>
        <p:sp>
          <p:nvSpPr>
            <p:cNvPr id="10" name="Title 1"/>
            <p:cNvSpPr txBox="1">
              <a:spLocks/>
            </p:cNvSpPr>
            <p:nvPr userDrawn="1"/>
          </p:nvSpPr>
          <p:spPr>
            <a:xfrm rot="5400000">
              <a:off x="5427316" y="5497813"/>
              <a:ext cx="39624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  <p:sp>
          <p:nvSpPr>
            <p:cNvPr id="11" name="Title 1"/>
            <p:cNvSpPr txBox="1">
              <a:spLocks/>
            </p:cNvSpPr>
            <p:nvPr userDrawn="1"/>
          </p:nvSpPr>
          <p:spPr>
            <a:xfrm rot="5400000">
              <a:off x="5417410" y="5586967"/>
              <a:ext cx="59436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  <p:sp>
          <p:nvSpPr>
            <p:cNvPr id="14" name="Title 1"/>
            <p:cNvSpPr txBox="1">
              <a:spLocks/>
            </p:cNvSpPr>
            <p:nvPr userDrawn="1"/>
          </p:nvSpPr>
          <p:spPr>
            <a:xfrm rot="5400000">
              <a:off x="5397598" y="5705839"/>
              <a:ext cx="99060" cy="130128"/>
            </a:xfrm>
            <a:prstGeom prst="rect">
              <a:avLst/>
            </a:prstGeom>
            <a:solidFill>
              <a:srgbClr val="A4CA39"/>
            </a:solidFill>
            <a:ln>
              <a:solidFill>
                <a:srgbClr val="A4CA39"/>
              </a:solidFill>
            </a:ln>
          </p:spPr>
          <p:txBody>
            <a:bodyPr vert="horz" lIns="91440" tIns="45720" rIns="91440" bIns="45720" rtlCol="0" anchor="ctr">
              <a:normAutofit fontScale="25000" lnSpcReduction="2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600" b="1" kern="1200">
                  <a:solidFill>
                    <a:schemeClr val="bg1"/>
                  </a:solidFill>
                  <a:latin typeface="Tahoma" pitchFamily="34" charset="0"/>
                  <a:ea typeface="Tahoma" pitchFamily="34" charset="0"/>
                  <a:cs typeface="Tahoma" pitchFamily="34" charset="0"/>
                </a:defRPr>
              </a:lvl1pPr>
            </a:lstStyle>
            <a:p>
              <a:endParaRPr lang="en-US" sz="3600" dirty="0"/>
            </a:p>
          </p:txBody>
        </p:sp>
      </p:grpSp>
      <p:sp>
        <p:nvSpPr>
          <p:cNvPr id="4" name="Rectangle 3"/>
          <p:cNvSpPr/>
          <p:nvPr userDrawn="1"/>
        </p:nvSpPr>
        <p:spPr>
          <a:xfrm>
            <a:off x="0" y="0"/>
            <a:ext cx="12173243" cy="6850966"/>
          </a:xfrm>
          <a:prstGeom prst="rect">
            <a:avLst/>
          </a:prstGeom>
          <a:noFill/>
          <a:ln w="114300" cmpd="thinThick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1725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" name="Picture 41" descr="OFD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39185" y="84139"/>
            <a:ext cx="10644716" cy="1296987"/>
          </a:xfrm>
          <a:prstGeom prst="rect">
            <a:avLst/>
          </a:prstGeom>
          <a:noFill/>
        </p:spPr>
      </p:pic>
      <p:sp>
        <p:nvSpPr>
          <p:cNvPr id="1066" name="Rectangle 42"/>
          <p:cNvSpPr>
            <a:spLocks noChangeArrowheads="1"/>
          </p:cNvSpPr>
          <p:nvPr/>
        </p:nvSpPr>
        <p:spPr bwMode="auto">
          <a:xfrm>
            <a:off x="1" y="44450"/>
            <a:ext cx="11521017" cy="1296988"/>
          </a:xfrm>
          <a:prstGeom prst="rect">
            <a:avLst/>
          </a:prstGeom>
          <a:solidFill>
            <a:schemeClr val="bg1">
              <a:alpha val="60001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5885" y="287338"/>
            <a:ext cx="9806516" cy="69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Title Format</a:t>
            </a:r>
            <a:endParaRPr lang="ja-JP" alt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5360" y="1412776"/>
            <a:ext cx="1152128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Master Slide Content Format</a:t>
            </a:r>
            <a:endParaRPr lang="ja-JP" altLang="en-US" dirty="0"/>
          </a:p>
          <a:p>
            <a:pPr lvl="1"/>
            <a:r>
              <a:rPr lang="en-US" altLang="ja-JP" dirty="0"/>
              <a:t>Level 2</a:t>
            </a:r>
            <a:endParaRPr lang="ja-JP" altLang="en-US" dirty="0"/>
          </a:p>
          <a:p>
            <a:pPr lvl="2"/>
            <a:r>
              <a:rPr lang="en-US" altLang="ja-JP" dirty="0"/>
              <a:t>Level 3</a:t>
            </a:r>
            <a:endParaRPr lang="ja-JP" altLang="en-US" dirty="0"/>
          </a:p>
          <a:p>
            <a:pPr lvl="3"/>
            <a:r>
              <a:rPr lang="en-US" altLang="ja-JP" dirty="0"/>
              <a:t>Level 4</a:t>
            </a:r>
            <a:endParaRPr lang="ja-JP" altLang="en-US" dirty="0"/>
          </a:p>
          <a:p>
            <a:pPr lvl="4"/>
            <a:r>
              <a:rPr lang="en-US" altLang="ja-JP" dirty="0"/>
              <a:t>Level 5</a:t>
            </a:r>
            <a:endParaRPr lang="ja-JP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5360" y="6525344"/>
            <a:ext cx="2844800" cy="28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E662248-5730-450D-8BD2-554360074593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9468" y="6524626"/>
            <a:ext cx="7490949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1" lang="en-US" altLang="ja-JP" dirty="0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519840" y="6524626"/>
            <a:ext cx="23368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00C8475-47C1-49C9-BEE5-594F8CF4D71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192617" y="1123680"/>
            <a:ext cx="11328400" cy="0"/>
          </a:xfrm>
          <a:prstGeom prst="line">
            <a:avLst/>
          </a:prstGeom>
          <a:noFill/>
          <a:ln w="9525">
            <a:solidFill>
              <a:srgbClr val="3366CC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9" y="1593"/>
            <a:ext cx="1488676" cy="111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9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60" r:id="rId6"/>
    <p:sldLayoutId id="2147483654" r:id="rId7"/>
    <p:sldLayoutId id="2147483664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200" baseline="0">
          <a:solidFill>
            <a:srgbClr val="3366CC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66CC"/>
          </a:solidFill>
          <a:latin typeface="Times New Roman" pitchFamily="18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24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p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1800" baseline="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8.png"/><Relationship Id="rId5" Type="http://schemas.openxmlformats.org/officeDocument/2006/relationships/image" Target="../media/image37.w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9.png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0.png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3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CHƯƠNG 4 – </a:t>
            </a:r>
            <a:r>
              <a:rPr lang="en-US" dirty="0" err="1"/>
              <a:t>Phần</a:t>
            </a:r>
            <a:r>
              <a:rPr lang="en-US" dirty="0"/>
              <a:t> 2: BÌA KARNAUGH</a:t>
            </a: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NHẬP MÔN MẠCH SỐ</a:t>
            </a:r>
          </a:p>
        </p:txBody>
      </p:sp>
    </p:spTree>
    <p:extLst>
      <p:ext uri="{BB962C8B-B14F-4D97-AF65-F5344CB8AC3E}">
        <p14:creationId xmlns:p14="http://schemas.microsoft.com/office/powerpoint/2010/main" val="186270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3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7292" y="1347788"/>
            <a:ext cx="8449709" cy="451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reeform 2"/>
          <p:cNvSpPr/>
          <p:nvPr/>
        </p:nvSpPr>
        <p:spPr>
          <a:xfrm>
            <a:off x="3149600" y="5245100"/>
            <a:ext cx="292100" cy="381000"/>
          </a:xfrm>
          <a:custGeom>
            <a:avLst/>
            <a:gdLst>
              <a:gd name="connsiteX0" fmla="*/ 0 w 292100"/>
              <a:gd name="connsiteY0" fmla="*/ 0 h 381000"/>
              <a:gd name="connsiteX1" fmla="*/ 25400 w 292100"/>
              <a:gd name="connsiteY1" fmla="*/ 152400 h 381000"/>
              <a:gd name="connsiteX2" fmla="*/ 50800 w 292100"/>
              <a:gd name="connsiteY2" fmla="*/ 190500 h 381000"/>
              <a:gd name="connsiteX3" fmla="*/ 88900 w 292100"/>
              <a:gd name="connsiteY3" fmla="*/ 215900 h 381000"/>
              <a:gd name="connsiteX4" fmla="*/ 152400 w 292100"/>
              <a:gd name="connsiteY4" fmla="*/ 304800 h 381000"/>
              <a:gd name="connsiteX5" fmla="*/ 190500 w 292100"/>
              <a:gd name="connsiteY5" fmla="*/ 317500 h 381000"/>
              <a:gd name="connsiteX6" fmla="*/ 266700 w 292100"/>
              <a:gd name="connsiteY6" fmla="*/ 368300 h 381000"/>
              <a:gd name="connsiteX7" fmla="*/ 292100 w 292100"/>
              <a:gd name="connsiteY7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100" h="381000">
                <a:moveTo>
                  <a:pt x="0" y="0"/>
                </a:moveTo>
                <a:cubicBezTo>
                  <a:pt x="4024" y="36216"/>
                  <a:pt x="4124" y="109847"/>
                  <a:pt x="25400" y="152400"/>
                </a:cubicBezTo>
                <a:cubicBezTo>
                  <a:pt x="32226" y="166052"/>
                  <a:pt x="40007" y="179707"/>
                  <a:pt x="50800" y="190500"/>
                </a:cubicBezTo>
                <a:cubicBezTo>
                  <a:pt x="61593" y="201293"/>
                  <a:pt x="76200" y="207433"/>
                  <a:pt x="88900" y="215900"/>
                </a:cubicBezTo>
                <a:cubicBezTo>
                  <a:pt x="100482" y="233274"/>
                  <a:pt x="140585" y="294955"/>
                  <a:pt x="152400" y="304800"/>
                </a:cubicBezTo>
                <a:cubicBezTo>
                  <a:pt x="162684" y="313370"/>
                  <a:pt x="178798" y="310999"/>
                  <a:pt x="190500" y="317500"/>
                </a:cubicBezTo>
                <a:cubicBezTo>
                  <a:pt x="217185" y="332325"/>
                  <a:pt x="239396" y="354648"/>
                  <a:pt x="266700" y="368300"/>
                </a:cubicBezTo>
                <a:lnTo>
                  <a:pt x="292100" y="3810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943600" y="5245100"/>
            <a:ext cx="292100" cy="381000"/>
          </a:xfrm>
          <a:custGeom>
            <a:avLst/>
            <a:gdLst>
              <a:gd name="connsiteX0" fmla="*/ 0 w 292100"/>
              <a:gd name="connsiteY0" fmla="*/ 0 h 381000"/>
              <a:gd name="connsiteX1" fmla="*/ 25400 w 292100"/>
              <a:gd name="connsiteY1" fmla="*/ 152400 h 381000"/>
              <a:gd name="connsiteX2" fmla="*/ 50800 w 292100"/>
              <a:gd name="connsiteY2" fmla="*/ 190500 h 381000"/>
              <a:gd name="connsiteX3" fmla="*/ 88900 w 292100"/>
              <a:gd name="connsiteY3" fmla="*/ 215900 h 381000"/>
              <a:gd name="connsiteX4" fmla="*/ 152400 w 292100"/>
              <a:gd name="connsiteY4" fmla="*/ 304800 h 381000"/>
              <a:gd name="connsiteX5" fmla="*/ 190500 w 292100"/>
              <a:gd name="connsiteY5" fmla="*/ 317500 h 381000"/>
              <a:gd name="connsiteX6" fmla="*/ 266700 w 292100"/>
              <a:gd name="connsiteY6" fmla="*/ 368300 h 381000"/>
              <a:gd name="connsiteX7" fmla="*/ 292100 w 292100"/>
              <a:gd name="connsiteY7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100" h="381000">
                <a:moveTo>
                  <a:pt x="0" y="0"/>
                </a:moveTo>
                <a:cubicBezTo>
                  <a:pt x="4024" y="36216"/>
                  <a:pt x="4124" y="109847"/>
                  <a:pt x="25400" y="152400"/>
                </a:cubicBezTo>
                <a:cubicBezTo>
                  <a:pt x="32226" y="166052"/>
                  <a:pt x="40007" y="179707"/>
                  <a:pt x="50800" y="190500"/>
                </a:cubicBezTo>
                <a:cubicBezTo>
                  <a:pt x="61593" y="201293"/>
                  <a:pt x="76200" y="207433"/>
                  <a:pt x="88900" y="215900"/>
                </a:cubicBezTo>
                <a:cubicBezTo>
                  <a:pt x="100482" y="233274"/>
                  <a:pt x="140585" y="294955"/>
                  <a:pt x="152400" y="304800"/>
                </a:cubicBezTo>
                <a:cubicBezTo>
                  <a:pt x="162684" y="313370"/>
                  <a:pt x="178798" y="310999"/>
                  <a:pt x="190500" y="317500"/>
                </a:cubicBezTo>
                <a:cubicBezTo>
                  <a:pt x="217185" y="332325"/>
                  <a:pt x="239396" y="354648"/>
                  <a:pt x="266700" y="368300"/>
                </a:cubicBezTo>
                <a:lnTo>
                  <a:pt x="292100" y="3810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 flipH="1">
            <a:off x="9652000" y="5245100"/>
            <a:ext cx="317500" cy="431800"/>
          </a:xfrm>
          <a:custGeom>
            <a:avLst/>
            <a:gdLst>
              <a:gd name="connsiteX0" fmla="*/ 0 w 292100"/>
              <a:gd name="connsiteY0" fmla="*/ 0 h 381000"/>
              <a:gd name="connsiteX1" fmla="*/ 25400 w 292100"/>
              <a:gd name="connsiteY1" fmla="*/ 152400 h 381000"/>
              <a:gd name="connsiteX2" fmla="*/ 50800 w 292100"/>
              <a:gd name="connsiteY2" fmla="*/ 190500 h 381000"/>
              <a:gd name="connsiteX3" fmla="*/ 88900 w 292100"/>
              <a:gd name="connsiteY3" fmla="*/ 215900 h 381000"/>
              <a:gd name="connsiteX4" fmla="*/ 152400 w 292100"/>
              <a:gd name="connsiteY4" fmla="*/ 304800 h 381000"/>
              <a:gd name="connsiteX5" fmla="*/ 190500 w 292100"/>
              <a:gd name="connsiteY5" fmla="*/ 317500 h 381000"/>
              <a:gd name="connsiteX6" fmla="*/ 266700 w 292100"/>
              <a:gd name="connsiteY6" fmla="*/ 368300 h 381000"/>
              <a:gd name="connsiteX7" fmla="*/ 292100 w 292100"/>
              <a:gd name="connsiteY7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100" h="381000">
                <a:moveTo>
                  <a:pt x="0" y="0"/>
                </a:moveTo>
                <a:cubicBezTo>
                  <a:pt x="4024" y="36216"/>
                  <a:pt x="4124" y="109847"/>
                  <a:pt x="25400" y="152400"/>
                </a:cubicBezTo>
                <a:cubicBezTo>
                  <a:pt x="32226" y="166052"/>
                  <a:pt x="40007" y="179707"/>
                  <a:pt x="50800" y="190500"/>
                </a:cubicBezTo>
                <a:cubicBezTo>
                  <a:pt x="61593" y="201293"/>
                  <a:pt x="76200" y="207433"/>
                  <a:pt x="88900" y="215900"/>
                </a:cubicBezTo>
                <a:cubicBezTo>
                  <a:pt x="100482" y="233274"/>
                  <a:pt x="140585" y="294955"/>
                  <a:pt x="152400" y="304800"/>
                </a:cubicBezTo>
                <a:cubicBezTo>
                  <a:pt x="162684" y="313370"/>
                  <a:pt x="178798" y="310999"/>
                  <a:pt x="190500" y="317500"/>
                </a:cubicBezTo>
                <a:cubicBezTo>
                  <a:pt x="217185" y="332325"/>
                  <a:pt x="239396" y="354648"/>
                  <a:pt x="266700" y="368300"/>
                </a:cubicBezTo>
                <a:lnTo>
                  <a:pt x="292100" y="3810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E8C23-8079-4B4D-813A-2CB0258B2C10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3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25" y="1219200"/>
            <a:ext cx="584835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762376"/>
            <a:ext cx="31242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Date Placeholder 3"/>
          <p:cNvSpPr txBox="1">
            <a:spLocks/>
          </p:cNvSpPr>
          <p:nvPr/>
        </p:nvSpPr>
        <p:spPr>
          <a:xfrm>
            <a:off x="6362700" y="1352550"/>
            <a:ext cx="6477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b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1" y="4391199"/>
            <a:ext cx="1649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(chưa tối ưu)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3488" y="6041937"/>
            <a:ext cx="1035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(tối ưu)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3805" y="6105526"/>
            <a:ext cx="28765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828800" y="6109702"/>
            <a:ext cx="3930548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1F239-5272-4FDD-9046-2B0732F9E599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Bìa Karnaugh </a:t>
            </a:r>
            <a:r>
              <a:rPr lang="en-US" dirty="0"/>
              <a:t>3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9538" y="1219200"/>
            <a:ext cx="7580263" cy="514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3"/>
          <p:cNvSpPr txBox="1">
            <a:spLocks/>
          </p:cNvSpPr>
          <p:nvPr/>
        </p:nvSpPr>
        <p:spPr>
          <a:xfrm>
            <a:off x="2171700" y="1828800"/>
            <a:ext cx="6477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b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7086600" y="1828800"/>
            <a:ext cx="6477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b="1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3" name="Rectangle 2"/>
          <p:cNvSpPr/>
          <p:nvPr/>
        </p:nvSpPr>
        <p:spPr>
          <a:xfrm>
            <a:off x="7162800" y="1828800"/>
            <a:ext cx="3200400" cy="4538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31A0D-2E59-41D4-8F56-BDA053FA8F69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3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1219200"/>
            <a:ext cx="7368602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3"/>
          <p:cNvSpPr txBox="1">
            <a:spLocks/>
          </p:cNvSpPr>
          <p:nvPr/>
        </p:nvSpPr>
        <p:spPr>
          <a:xfrm>
            <a:off x="2108200" y="1828800"/>
            <a:ext cx="6477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b="1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6781800" y="1841500"/>
            <a:ext cx="647700" cy="47625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b="1">
                <a:latin typeface="Times New Roman" pitchFamily="18" charset="0"/>
                <a:cs typeface="Times New Roman" pitchFamily="18" charset="0"/>
              </a:rPr>
              <a:t>G</a:t>
            </a:r>
          </a:p>
        </p:txBody>
      </p:sp>
      <p:sp>
        <p:nvSpPr>
          <p:cNvPr id="9" name="Rectangle 8"/>
          <p:cNvSpPr/>
          <p:nvPr/>
        </p:nvSpPr>
        <p:spPr>
          <a:xfrm>
            <a:off x="7429500" y="2667000"/>
            <a:ext cx="2171700" cy="3581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72400" y="1282700"/>
            <a:ext cx="1600200" cy="622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Bìa Karnaugh </a:t>
            </a:r>
            <a:r>
              <a:rPr lang="en-US" dirty="0"/>
              <a:t>3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1262064"/>
            <a:ext cx="801052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90800" y="6019801"/>
            <a:ext cx="243207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Times New Roman" pitchFamily="18" charset="0"/>
                <a:cs typeface="Times New Roman" pitchFamily="18" charset="0"/>
              </a:rPr>
              <a:t>Rút gọn chưa tối ưu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53401" y="5943601"/>
            <a:ext cx="18886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Times New Roman" pitchFamily="18" charset="0"/>
                <a:cs typeface="Times New Roman" pitchFamily="18" charset="0"/>
              </a:rPr>
              <a:t>Rút gọn tối ưu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836334" y="1246869"/>
            <a:ext cx="1186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u="sng">
                <a:latin typeface="Tahoma" pitchFamily="34" charset="0"/>
                <a:ea typeface="Tahoma" pitchFamily="34" charset="0"/>
                <a:cs typeface="Tahoma" pitchFamily="34" charset="0"/>
              </a:rPr>
              <a:t>Ví dụ: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90801" y="5607786"/>
            <a:ext cx="2327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F = </a:t>
            </a:r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x’z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xy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yz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95276" y="5634336"/>
            <a:ext cx="1710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F = </a:t>
            </a:r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x’z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xy</a:t>
            </a:r>
            <a:endParaRPr lang="en-US" sz="24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362200" y="5595939"/>
            <a:ext cx="2556481" cy="41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54320" y="5616262"/>
            <a:ext cx="2556481" cy="410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217229" y="1404938"/>
            <a:ext cx="3200400" cy="46213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F962A-4F38-471E-A1F1-52C263FAADCE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Bìa Karnaugh </a:t>
            </a:r>
            <a:r>
              <a:rPr lang="en-US" dirty="0"/>
              <a:t>3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295400"/>
            <a:ext cx="793107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836334" y="1246869"/>
            <a:ext cx="1186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u="sng">
                <a:latin typeface="Tahoma" pitchFamily="34" charset="0"/>
                <a:ea typeface="Tahoma" pitchFamily="34" charset="0"/>
                <a:cs typeface="Tahoma" pitchFamily="34" charset="0"/>
              </a:rPr>
              <a:t>Ví dụ:</a:t>
            </a:r>
          </a:p>
        </p:txBody>
      </p:sp>
      <p:sp>
        <p:nvSpPr>
          <p:cNvPr id="7" name="Rectangle 6"/>
          <p:cNvSpPr/>
          <p:nvPr/>
        </p:nvSpPr>
        <p:spPr>
          <a:xfrm>
            <a:off x="4429604" y="5820229"/>
            <a:ext cx="1742596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24600" y="5820229"/>
            <a:ext cx="1971196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39000" y="1557338"/>
            <a:ext cx="3200400" cy="4233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CF9CD-68C4-49FD-91EE-828D46A297B8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Bìa Karnaugh </a:t>
            </a:r>
            <a:r>
              <a:rPr lang="en-US" dirty="0"/>
              <a:t>4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81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F8A4693-0648-4F7A-961B-798613B5515B}" type="datetime1">
              <a:rPr lang="en-US" smtClean="0"/>
              <a:t>3/12/2020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334126" y="1880236"/>
            <a:ext cx="4410075" cy="4352925"/>
            <a:chOff x="4733925" y="1880235"/>
            <a:chExt cx="4410075" cy="4352925"/>
          </a:xfrm>
        </p:grpSpPr>
        <p:pic>
          <p:nvPicPr>
            <p:cNvPr id="8" name="Picture 2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3925" y="1880235"/>
              <a:ext cx="4410075" cy="435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ounded Rectangle 8"/>
            <p:cNvSpPr/>
            <p:nvPr/>
          </p:nvSpPr>
          <p:spPr>
            <a:xfrm>
              <a:off x="7453532" y="4543864"/>
              <a:ext cx="1371600" cy="1364566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84012" y="4937760"/>
              <a:ext cx="640556" cy="2644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180173" y="4958859"/>
              <a:ext cx="605481" cy="2186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2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905000"/>
            <a:ext cx="4238625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ight Arrow 12"/>
          <p:cNvSpPr/>
          <p:nvPr/>
        </p:nvSpPr>
        <p:spPr>
          <a:xfrm>
            <a:off x="5684520" y="4027169"/>
            <a:ext cx="1468754" cy="838200"/>
          </a:xfrm>
          <a:prstGeom prst="rightArrow">
            <a:avLst/>
          </a:prstGeom>
          <a:solidFill>
            <a:srgbClr val="A4CA3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Simplify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91401" y="1556385"/>
            <a:ext cx="270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F = </a:t>
            </a:r>
            <a:r>
              <a:rPr lang="en-US" sz="2400" dirty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+ </a:t>
            </a:r>
            <a:r>
              <a:rPr lang="en-US" sz="2400" dirty="0" err="1">
                <a:solidFill>
                  <a:srgbClr val="7030A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a’b</a:t>
            </a:r>
            <a:r>
              <a:rPr 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+ </a:t>
            </a:r>
            <a:r>
              <a:rPr lang="en-US" sz="2400" dirty="0">
                <a:solidFill>
                  <a:srgbClr val="92D05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d’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53400" y="1561827"/>
            <a:ext cx="190294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Bìa Karnaugh </a:t>
            </a:r>
            <a:r>
              <a:rPr lang="en-US" dirty="0"/>
              <a:t>4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F50031-8B8E-48B0-AA7A-20708E4E21D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447800"/>
            <a:ext cx="3810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438400"/>
            <a:ext cx="3971925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1" y="1828801"/>
            <a:ext cx="3694917" cy="517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462440"/>
            <a:ext cx="4800600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524000" y="2350408"/>
            <a:ext cx="3971925" cy="4160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715000" y="2462439"/>
            <a:ext cx="4800600" cy="41601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934200" y="1849210"/>
            <a:ext cx="3581400" cy="60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5F8BC-93D7-4A10-8890-36DA3E066E8A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Bìa Karnaugh </a:t>
            </a:r>
            <a:r>
              <a:rPr lang="en-US" dirty="0"/>
              <a:t>4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F50031-8B8E-48B0-AA7A-20708E4E21D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95401"/>
            <a:ext cx="50482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6" y="2181226"/>
            <a:ext cx="39909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71726"/>
            <a:ext cx="4857750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1" y="1765755"/>
            <a:ext cx="2447925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524000" y="2061482"/>
            <a:ext cx="4038600" cy="449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581650" y="2366282"/>
            <a:ext cx="4857750" cy="44917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620001" y="1762125"/>
            <a:ext cx="2447925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543ED-089D-4F7A-87D3-17D0D732C3C0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957668"/>
              </p:ext>
            </p:extLst>
          </p:nvPr>
        </p:nvGraphicFramePr>
        <p:xfrm>
          <a:off x="1676400" y="2133600"/>
          <a:ext cx="899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3720960" imgH="253800" progId="Equation.DSMT4">
                  <p:embed/>
                </p:oleObj>
              </mc:Choice>
              <mc:Fallback>
                <p:oleObj name="Equation" r:id="rId4" imgW="3720960" imgH="2538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33600"/>
                        <a:ext cx="8991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5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2AC93-30BA-4AE8-8C8C-E6CEE30A3B50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2714626"/>
            <a:ext cx="5467350" cy="3533775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43801" y="4133672"/>
            <a:ext cx="2999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hình</a:t>
            </a:r>
            <a:endParaRPr lang="en-US" dirty="0"/>
          </a:p>
          <a:p>
            <a:pPr algn="just"/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:</a:t>
            </a:r>
          </a:p>
          <a:p>
            <a:pPr algn="just"/>
            <a:r>
              <a:rPr lang="en-US" dirty="0" err="1"/>
              <a:t>hai</a:t>
            </a:r>
            <a:r>
              <a:rPr lang="en-US" dirty="0"/>
              <a:t> ô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kề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pPr algn="just"/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1 bit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ngõ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269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896A4-5323-45C1-A7F6-04D95236C5F9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85800" y="1412776"/>
            <a:ext cx="10896601" cy="4824536"/>
          </a:xfrm>
        </p:spPr>
        <p:txBody>
          <a:bodyPr/>
          <a:lstStyle/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Tổng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quan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Các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dạng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diễn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biểu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thức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logic</a:t>
            </a:r>
          </a:p>
          <a:p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Thiết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kế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một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mạch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số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2 </a:t>
            </a:r>
            <a:r>
              <a:rPr lang="en-US" dirty="0" err="1"/>
              <a:t>biến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3 </a:t>
            </a:r>
            <a:r>
              <a:rPr lang="en-US" dirty="0" err="1"/>
              <a:t>biến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4 </a:t>
            </a:r>
            <a:r>
              <a:rPr lang="en-US" dirty="0" err="1"/>
              <a:t>biến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5 </a:t>
            </a:r>
            <a:r>
              <a:rPr lang="en-US" dirty="0" err="1"/>
              <a:t>biến</a:t>
            </a: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427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76400" y="1828800"/>
          <a:ext cx="899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3720960" imgH="253800" progId="Equation.DSMT4">
                  <p:embed/>
                </p:oleObj>
              </mc:Choice>
              <mc:Fallback>
                <p:oleObj name="Equation" r:id="rId4" imgW="3720960" imgH="2538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0"/>
                        <a:ext cx="8991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5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CE2E6-5121-4D71-BCCD-6A31D76A5083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8140" y="2379308"/>
            <a:ext cx="57150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75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76400" y="1828800"/>
          <a:ext cx="8991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3720960" imgH="253800" progId="Equation.DSMT4">
                  <p:embed/>
                </p:oleObj>
              </mc:Choice>
              <mc:Fallback>
                <p:oleObj name="Equation" r:id="rId4" imgW="3720960" imgH="25380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0"/>
                        <a:ext cx="89916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352800" y="6096001"/>
            <a:ext cx="594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 = </a:t>
            </a:r>
            <a:r>
              <a:rPr lang="en-US" sz="2400" b="1" dirty="0">
                <a:solidFill>
                  <a:srgbClr val="A4CA39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B’CE’ </a:t>
            </a: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sz="24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B’C’D’</a:t>
            </a: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+ AB’D’ +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ACDE’</a:t>
            </a: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vi-VN" sz="24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Bìa </a:t>
            </a:r>
            <a:r>
              <a:rPr lang="en-US" dirty="0" err="1"/>
              <a:t>Karnaugh</a:t>
            </a:r>
            <a:r>
              <a:rPr lang="en-US" dirty="0"/>
              <a:t> 5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6C736-58B8-4187-811C-3DBFB3AE7570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8500" y="2333626"/>
            <a:ext cx="57150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9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Maxterm </a:t>
            </a:r>
            <a:br>
              <a:rPr lang="en-US" dirty="0"/>
            </a:br>
            <a:r>
              <a:rPr lang="en-US" dirty="0"/>
              <a:t>(Product of Sum)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371600"/>
            <a:ext cx="9147175" cy="12192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/>
              <a:t>Khoanh</a:t>
            </a:r>
            <a:r>
              <a:rPr lang="en-US" b="1" dirty="0"/>
              <a:t> </a:t>
            </a:r>
            <a:r>
              <a:rPr lang="en-US" b="1" dirty="0" err="1"/>
              <a:t>tròn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 0 </a:t>
            </a:r>
            <a:r>
              <a:rPr lang="en-US" b="1" dirty="0" err="1"/>
              <a:t>thay</a:t>
            </a:r>
            <a:r>
              <a:rPr lang="en-US" b="1" dirty="0"/>
              <a:t> </a:t>
            </a:r>
            <a:r>
              <a:rPr lang="en-US" b="1" dirty="0" err="1"/>
              <a:t>vì</a:t>
            </a:r>
            <a:r>
              <a:rPr lang="en-US" b="1" dirty="0"/>
              <a:t> </a:t>
            </a:r>
            <a:r>
              <a:rPr lang="en-US" b="1" dirty="0" err="1"/>
              <a:t>giá</a:t>
            </a:r>
            <a:r>
              <a:rPr lang="en-US" b="1" dirty="0"/>
              <a:t> </a:t>
            </a:r>
            <a:r>
              <a:rPr lang="en-US" b="1" dirty="0" err="1"/>
              <a:t>trị</a:t>
            </a:r>
            <a:r>
              <a:rPr lang="en-US" b="1" dirty="0"/>
              <a:t> 1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  </a:t>
            </a:r>
            <a:r>
              <a:rPr lang="en-US" b="1" dirty="0"/>
              <a:t>f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b="1" dirty="0" err="1"/>
              <a:t>x’z</a:t>
            </a:r>
            <a:r>
              <a:rPr lang="en-US" b="1" dirty="0"/>
              <a:t>’ + </a:t>
            </a:r>
            <a:r>
              <a:rPr lang="en-US" b="1" dirty="0" err="1"/>
              <a:t>wyz</a:t>
            </a:r>
            <a:r>
              <a:rPr lang="en-US" b="1" dirty="0"/>
              <a:t> + </a:t>
            </a:r>
            <a:r>
              <a:rPr lang="en-US" b="1" dirty="0" err="1"/>
              <a:t>w’y’z</a:t>
            </a:r>
            <a:r>
              <a:rPr lang="en-US" b="1" dirty="0"/>
              <a:t>’ + </a:t>
            </a:r>
            <a:r>
              <a:rPr lang="en-US" b="1" dirty="0" err="1"/>
              <a:t>x’y</a:t>
            </a:r>
            <a:endParaRPr lang="en-US" b="1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10376" y="2743200"/>
            <a:ext cx="3324225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6" y="2590800"/>
            <a:ext cx="812482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71800" y="43434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7600" y="43434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57600" y="51054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73929" y="57912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19600" y="5791200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397829" y="4359729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181600" y="4359729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490357" y="3701143"/>
            <a:ext cx="533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81200" y="2667001"/>
            <a:ext cx="3810000" cy="3918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1201" y="2650672"/>
            <a:ext cx="4539343" cy="39188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C0119-6729-4995-9FF4-A8AAB4165CE0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256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399" y="3733801"/>
            <a:ext cx="10668001" cy="2620963"/>
          </a:xfrm>
        </p:spPr>
        <p:txBody>
          <a:bodyPr>
            <a:normAutofit/>
          </a:bodyPr>
          <a:lstStyle/>
          <a:p>
            <a:r>
              <a:rPr lang="en-US" dirty="0" err="1"/>
              <a:t>Giả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: N1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ABC = 001 </a:t>
            </a:r>
            <a:r>
              <a:rPr lang="en-US" dirty="0" err="1"/>
              <a:t>và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	ABC = 110</a:t>
            </a:r>
          </a:p>
          <a:p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 : F </a:t>
            </a:r>
            <a:r>
              <a:rPr lang="en-US" dirty="0" err="1"/>
              <a:t>cho</a:t>
            </a:r>
            <a:r>
              <a:rPr lang="en-US" dirty="0"/>
              <a:t> ra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ABC = 001 </a:t>
            </a:r>
            <a:r>
              <a:rPr lang="en-US" dirty="0" err="1"/>
              <a:t>và</a:t>
            </a:r>
            <a:r>
              <a:rPr lang="en-US" dirty="0"/>
              <a:t> ABC = 110 ?</a:t>
            </a:r>
          </a:p>
          <a:p>
            <a:pPr>
              <a:buFont typeface="Wingdings" pitchFamily="2" charset="2"/>
              <a:buNone/>
            </a:pPr>
            <a:r>
              <a:rPr lang="en-US" dirty="0"/>
              <a:t>				</a:t>
            </a:r>
            <a:r>
              <a:rPr lang="en-US" dirty="0">
                <a:solidFill>
                  <a:srgbClr val="FF0000"/>
                </a:solidFill>
              </a:rPr>
              <a:t>We don’t care!!!</a:t>
            </a:r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1" y="1371600"/>
            <a:ext cx="703000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A6660-CEF3-4177-8FEB-189EF427326F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47800"/>
            <a:ext cx="10744201" cy="1143000"/>
          </a:xfrm>
        </p:spPr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N2?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2598003"/>
            <a:ext cx="5410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F(0,0,1) = 0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và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F(1,1,0)=0,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ta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thức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096001" y="4191001"/>
            <a:ext cx="38599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A’C’(B’ + B) + (A’ + A)BC 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096001" y="4673601"/>
            <a:ext cx="23441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A’C’·1 + 1·BC 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6096000" y="5130801"/>
            <a:ext cx="18083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 A’C’ + BC</a:t>
            </a:r>
            <a:r>
              <a:rPr lang="en-US" sz="2400" dirty="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876800" y="3766067"/>
            <a:ext cx="56657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F(A,B,C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= A’B’C’ + A’BC’ + A’BC + ABC </a:t>
            </a: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723998"/>
              </p:ext>
            </p:extLst>
          </p:nvPr>
        </p:nvGraphicFramePr>
        <p:xfrm>
          <a:off x="1905000" y="2895600"/>
          <a:ext cx="20193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Document" r:id="rId3" imgW="2029968" imgH="2270760" progId="Word.Document.8">
                  <p:embed/>
                </p:oleObj>
              </mc:Choice>
              <mc:Fallback>
                <p:oleObj name="Document" r:id="rId3" imgW="2029968" imgH="2270760" progId="Word.Document.8">
                  <p:embed/>
                  <p:pic>
                    <p:nvPicPr>
                      <p:cNvPr id="1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95600"/>
                        <a:ext cx="2019300" cy="226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3657600" y="3403600"/>
            <a:ext cx="203200" cy="127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V="1">
            <a:off x="3657600" y="4546600"/>
            <a:ext cx="203200" cy="127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810000" y="3251201"/>
            <a:ext cx="312738" cy="40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84" charset="2"/>
              </a:rPr>
              <a:t>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802062" y="4451352"/>
            <a:ext cx="312738" cy="40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84" charset="2"/>
              </a:rPr>
              <a:t>0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29D96-402D-4A8C-987B-EBFE11B9B899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2" grpId="0" autoUpdateAnimBg="0"/>
      <p:bldP spid="13" grpId="0"/>
      <p:bldP spid="15" grpId="0" animBg="1"/>
      <p:bldP spid="16" grpId="0" animBg="1"/>
      <p:bldP spid="17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219200"/>
            <a:ext cx="10820401" cy="838200"/>
          </a:xfrm>
        </p:spPr>
        <p:txBody>
          <a:bodyPr>
            <a:normAutofit/>
          </a:bodyPr>
          <a:lstStyle/>
          <a:p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err="1"/>
              <a:t>giả</a:t>
            </a:r>
            <a:r>
              <a:rPr lang="en-US"/>
              <a:t> sử F(0,0,1)=</a:t>
            </a:r>
            <a:r>
              <a:rPr lang="en-US">
                <a:solidFill>
                  <a:srgbClr val="FF0000"/>
                </a:solidFill>
              </a:rPr>
              <a:t>1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/>
              <a:t>F(1,1,0)=</a:t>
            </a:r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/>
              <a:t>, </a:t>
            </a:r>
            <a:r>
              <a:rPr lang="en-US" dirty="0" err="1"/>
              <a:t>ta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5486400"/>
            <a:ext cx="8001000" cy="990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sánh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thuyết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trước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đó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F(A,B,C) = A’C’ + BC,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pháp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chi phí ít hơn (tốt hơn)?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53390"/>
              </p:ext>
            </p:extLst>
          </p:nvPr>
        </p:nvGraphicFramePr>
        <p:xfrm>
          <a:off x="1866900" y="2635310"/>
          <a:ext cx="2019300" cy="226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Document" r:id="rId3" imgW="2029968" imgH="2270760" progId="Word.Document.8">
                  <p:embed/>
                </p:oleObj>
              </mc:Choice>
              <mc:Fallback>
                <p:oleObj name="Document" r:id="rId3" imgW="2029968" imgH="2270760" progId="Word.Document.8">
                  <p:embed/>
                  <p:pic>
                    <p:nvPicPr>
                      <p:cNvPr id="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900" y="2635310"/>
                        <a:ext cx="2019300" cy="226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131532" y="2133600"/>
            <a:ext cx="65364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F(A,B,C) = A’B’C’ + A’B’C + A’BC’ + A’BC + ABC’ + ABC 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045932" y="2901950"/>
            <a:ext cx="304307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A’B’ ·1 + A’B ·1 + AB ·1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5045932" y="2517775"/>
            <a:ext cx="484844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A’B’(C’ + C) + A’B(C’ + C) + AB(C’ + C) 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045931" y="3286125"/>
            <a:ext cx="22111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A’B’ + A’B + AB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5045931" y="3671888"/>
            <a:ext cx="28834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latin typeface="Times New Roman" pitchFamily="18" charset="0"/>
                <a:cs typeface="Times New Roman" pitchFamily="18" charset="0"/>
              </a:rPr>
              <a:t> = A’B’ + A’B + A’B + AB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5045931" y="4056063"/>
            <a:ext cx="281859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latin typeface="Times New Roman" pitchFamily="18" charset="0"/>
                <a:cs typeface="Times New Roman" pitchFamily="18" charset="0"/>
              </a:rPr>
              <a:t> = A’(B’ + B) + (A’ + A)B</a:t>
            </a:r>
          </a:p>
        </p:txBody>
      </p:sp>
      <p:sp>
        <p:nvSpPr>
          <p:cNvPr id="16" name="Text Box 11"/>
          <p:cNvSpPr txBox="1">
            <a:spLocks noChangeArrowheads="1"/>
          </p:cNvSpPr>
          <p:nvPr/>
        </p:nvSpPr>
        <p:spPr bwMode="auto">
          <a:xfrm>
            <a:off x="5045932" y="4440238"/>
            <a:ext cx="15559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latin typeface="Times New Roman" pitchFamily="18" charset="0"/>
                <a:cs typeface="Times New Roman" pitchFamily="18" charset="0"/>
              </a:rPr>
              <a:t> = A’·1 + 1·B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5045932" y="4826000"/>
            <a:ext cx="11104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sz="2000">
                <a:solidFill>
                  <a:schemeClr val="bg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= A’ + B</a:t>
            </a:r>
          </a:p>
        </p:txBody>
      </p:sp>
      <p:grpSp>
        <p:nvGrpSpPr>
          <p:cNvPr id="18" name="Group 13"/>
          <p:cNvGrpSpPr>
            <a:grpSpLocks/>
          </p:cNvGrpSpPr>
          <p:nvPr/>
        </p:nvGrpSpPr>
        <p:grpSpPr bwMode="auto">
          <a:xfrm>
            <a:off x="3629026" y="4192648"/>
            <a:ext cx="460375" cy="366712"/>
            <a:chOff x="1672" y="3061"/>
            <a:chExt cx="290" cy="231"/>
          </a:xfrm>
        </p:grpSpPr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1766" y="306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84" charset="2"/>
                </a:rPr>
                <a:t>1</a:t>
              </a:r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1672" y="3128"/>
              <a:ext cx="128" cy="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16"/>
          <p:cNvGrpSpPr>
            <a:grpSpLocks/>
          </p:cNvGrpSpPr>
          <p:nvPr/>
        </p:nvGrpSpPr>
        <p:grpSpPr bwMode="auto">
          <a:xfrm>
            <a:off x="3654426" y="3024248"/>
            <a:ext cx="460375" cy="366712"/>
            <a:chOff x="1672" y="3061"/>
            <a:chExt cx="290" cy="231"/>
          </a:xfrm>
        </p:grpSpPr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1766" y="306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sym typeface="Symbol" pitchFamily="84" charset="2"/>
                </a:rPr>
                <a:t>1</a:t>
              </a:r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V="1">
              <a:off x="1672" y="3128"/>
              <a:ext cx="128" cy="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C8E3C-1EBD-418A-86FD-323126E67B62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  <p:bldP spid="1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81200" y="1066801"/>
            <a:ext cx="8458200" cy="166914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Tất cả các ô 1 phải được khoanh tròn, nhưng với ô có giá trị X thì tùy chọn, các ô này chỉ được </a:t>
            </a:r>
            <a:b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- xem xét là </a:t>
            </a:r>
            <a:r>
              <a:rPr lang="en-US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nếu đơn giản biểu thức theo dạng </a:t>
            </a:r>
            <a:r>
              <a:rPr lang="en-US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SOP </a:t>
            </a:r>
            <a:b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- hoặc xem xét là </a:t>
            </a:r>
            <a:r>
              <a:rPr lang="en-US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nếu đơn giản biểu thức theo dạng </a:t>
            </a:r>
            <a:r>
              <a:rPr lang="en-US" sz="24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 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38826" y="2888344"/>
            <a:ext cx="8043313" cy="3893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8229600" y="2812143"/>
            <a:ext cx="1600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D62D2-CB3E-49ED-A099-AA4257968FD1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mang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137648" y="6305550"/>
            <a:ext cx="457200" cy="476250"/>
          </a:xfrm>
          <a:prstGeom prst="rect">
            <a:avLst/>
          </a:prstGeom>
        </p:spPr>
        <p:txBody>
          <a:bodyPr/>
          <a:lstStyle/>
          <a:p>
            <a:fld id="{6294C92D-0306-4E69-9CD3-20855E849650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C528D-07A9-44AF-B376-C5F22691CB79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855914" y="228600"/>
            <a:ext cx="7354887" cy="693390"/>
          </a:xfrm>
        </p:spPr>
        <p:txBody>
          <a:bodyPr/>
          <a:lstStyle/>
          <a:p>
            <a:pPr algn="ctr"/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762000" y="1412776"/>
            <a:ext cx="10820400" cy="4824536"/>
          </a:xfrm>
        </p:spPr>
        <p:txBody>
          <a:bodyPr/>
          <a:lstStyle/>
          <a:p>
            <a:r>
              <a:rPr lang="en-US" dirty="0"/>
              <a:t>Qua </a:t>
            </a:r>
            <a:r>
              <a:rPr lang="en-US" dirty="0" err="1"/>
              <a:t>Phần</a:t>
            </a:r>
            <a:r>
              <a:rPr lang="en-US" dirty="0"/>
              <a:t> 2 - </a:t>
            </a:r>
            <a:r>
              <a:rPr lang="en-US" dirty="0" err="1"/>
              <a:t>Chương</a:t>
            </a:r>
            <a:r>
              <a:rPr lang="en-US" dirty="0"/>
              <a:t> 4,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2 </a:t>
            </a:r>
            <a:r>
              <a:rPr lang="en-US" dirty="0" err="1"/>
              <a:t>biến</a:t>
            </a:r>
            <a:r>
              <a:rPr lang="en-US" dirty="0"/>
              <a:t>, 3 </a:t>
            </a:r>
            <a:r>
              <a:rPr lang="en-US" dirty="0" err="1"/>
              <a:t>biến</a:t>
            </a:r>
            <a:r>
              <a:rPr lang="en-US" dirty="0"/>
              <a:t>, 4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5 </a:t>
            </a:r>
            <a:r>
              <a:rPr lang="en-US" dirty="0" err="1"/>
              <a:t>biến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96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921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999" y="1493838"/>
            <a:ext cx="10820401" cy="48307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M. </a:t>
            </a:r>
            <a:r>
              <a:rPr lang="en-US" dirty="0" err="1"/>
              <a:t>Karnaugh</a:t>
            </a:r>
            <a:r>
              <a:rPr lang="en-US" dirty="0"/>
              <a:t>, “The Map Method for Synthesis of combinatorial Logic Circuits”, </a:t>
            </a:r>
            <a:r>
              <a:rPr lang="en-US" sz="2400" dirty="0"/>
              <a:t>Transactions of the American  Institute of Electrical Engineers, Communications and  Electronics, Vol. 72, pp. 593-599, November 1953.</a:t>
            </a:r>
          </a:p>
          <a:p>
            <a:pPr>
              <a:spcAft>
                <a:spcPts val="1200"/>
              </a:spcAft>
            </a:pP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logic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E8DA5-679D-4F75-A7AE-EDA0700F9F3B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71600"/>
            <a:ext cx="10515600" cy="5105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600" b="1" dirty="0" err="1"/>
              <a:t>Bìa</a:t>
            </a:r>
            <a:r>
              <a:rPr lang="en-US" sz="2600" b="1" dirty="0"/>
              <a:t> </a:t>
            </a:r>
            <a:r>
              <a:rPr lang="en-US" sz="2600" b="1" dirty="0" err="1"/>
              <a:t>Karnaugh</a:t>
            </a:r>
            <a:r>
              <a:rPr lang="en-US" sz="2600" b="1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i="1" dirty="0" err="1"/>
              <a:t>biểu</a:t>
            </a:r>
            <a:r>
              <a:rPr lang="en-US" sz="2600" i="1" dirty="0"/>
              <a:t> </a:t>
            </a:r>
            <a:r>
              <a:rPr lang="en-US" sz="2600" i="1" dirty="0" err="1"/>
              <a:t>diễn</a:t>
            </a:r>
            <a:r>
              <a:rPr lang="en-US" sz="2600" i="1" dirty="0"/>
              <a:t> </a:t>
            </a:r>
            <a:r>
              <a:rPr lang="en-US" sz="2600" i="1" dirty="0" err="1"/>
              <a:t>của</a:t>
            </a:r>
            <a:r>
              <a:rPr lang="en-US" sz="2600" i="1" dirty="0"/>
              <a:t> </a:t>
            </a:r>
            <a:r>
              <a:rPr lang="en-US" sz="2600" i="1" dirty="0" err="1"/>
              <a:t>bảng</a:t>
            </a:r>
            <a:r>
              <a:rPr lang="en-US" sz="2600" i="1" dirty="0"/>
              <a:t> </a:t>
            </a:r>
            <a:r>
              <a:rPr lang="en-US" sz="2600" i="1" dirty="0" err="1"/>
              <a:t>sự</a:t>
            </a:r>
            <a:r>
              <a:rPr lang="en-US" sz="2600" i="1" dirty="0"/>
              <a:t> </a:t>
            </a:r>
            <a:r>
              <a:rPr lang="en-US" sz="2600" i="1" dirty="0" err="1"/>
              <a:t>thật</a:t>
            </a:r>
            <a:r>
              <a:rPr lang="en-US" sz="2600" i="1" dirty="0"/>
              <a:t> </a:t>
            </a:r>
            <a:r>
              <a:rPr lang="en-US" sz="2600" dirty="0" err="1"/>
              <a:t>dưới</a:t>
            </a:r>
            <a:r>
              <a:rPr lang="en-US" sz="2600" dirty="0"/>
              <a:t> </a:t>
            </a:r>
            <a:r>
              <a:rPr lang="en-US" sz="2600" dirty="0" err="1"/>
              <a:t>dạng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ma </a:t>
            </a:r>
            <a:r>
              <a:rPr lang="en-US" sz="2600" dirty="0" err="1"/>
              <a:t>trận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ô (matrix of squares/cells)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đó</a:t>
            </a:r>
            <a:r>
              <a:rPr lang="en-US" sz="2600" dirty="0"/>
              <a:t> </a:t>
            </a:r>
            <a:r>
              <a:rPr lang="en-US" sz="2600" dirty="0" err="1"/>
              <a:t>mỗi</a:t>
            </a:r>
            <a:r>
              <a:rPr lang="en-US" sz="2600" dirty="0"/>
              <a:t> ô </a:t>
            </a:r>
            <a:r>
              <a:rPr lang="en-US" sz="2600" dirty="0" err="1"/>
              <a:t>tương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dạng</a:t>
            </a:r>
            <a:r>
              <a:rPr lang="en-US" sz="2600" dirty="0"/>
              <a:t> </a:t>
            </a:r>
            <a:r>
              <a:rPr lang="en-US" sz="2600" dirty="0" err="1"/>
              <a:t>tích</a:t>
            </a:r>
            <a:r>
              <a:rPr lang="en-US" sz="2600" dirty="0"/>
              <a:t> </a:t>
            </a:r>
            <a:r>
              <a:rPr lang="en-US" sz="2600" dirty="0" err="1"/>
              <a:t>chuẩn</a:t>
            </a:r>
            <a:r>
              <a:rPr lang="en-US" sz="2600" dirty="0"/>
              <a:t> (</a:t>
            </a:r>
            <a:r>
              <a:rPr lang="en-US" sz="2600" dirty="0" err="1"/>
              <a:t>Minterm</a:t>
            </a:r>
            <a:r>
              <a:rPr lang="en-US" sz="2600" dirty="0"/>
              <a:t>) hay </a:t>
            </a:r>
            <a:r>
              <a:rPr lang="en-US" sz="2600" dirty="0" err="1"/>
              <a:t>dạng</a:t>
            </a:r>
            <a:r>
              <a:rPr lang="en-US" sz="2600" dirty="0"/>
              <a:t> </a:t>
            </a:r>
            <a:r>
              <a:rPr lang="en-US" sz="2600" dirty="0" err="1"/>
              <a:t>tổng</a:t>
            </a:r>
            <a:r>
              <a:rPr lang="en-US" sz="2600" dirty="0"/>
              <a:t> </a:t>
            </a:r>
            <a:r>
              <a:rPr lang="en-US" sz="2600" dirty="0" err="1"/>
              <a:t>chuẩn</a:t>
            </a:r>
            <a:r>
              <a:rPr lang="en-US" sz="2600" dirty="0"/>
              <a:t> (Maxterm).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hàm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b="1" dirty="0"/>
              <a:t>n </a:t>
            </a:r>
            <a:r>
              <a:rPr lang="en-US" sz="2600" b="1" dirty="0" err="1"/>
              <a:t>biến</a:t>
            </a:r>
            <a:r>
              <a:rPr lang="en-US" sz="2600" b="1" dirty="0"/>
              <a:t> (literal)</a:t>
            </a:r>
            <a:r>
              <a:rPr lang="en-US" sz="2600" dirty="0"/>
              <a:t>, </a:t>
            </a:r>
            <a:r>
              <a:rPr lang="en-US" sz="2600" dirty="0" err="1"/>
              <a:t>chúng</a:t>
            </a:r>
            <a:r>
              <a:rPr lang="en-US" sz="2600" dirty="0"/>
              <a:t> ta </a:t>
            </a:r>
            <a:r>
              <a:rPr lang="en-US" sz="2600" dirty="0" err="1"/>
              <a:t>cần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bảng</a:t>
            </a:r>
            <a:r>
              <a:rPr lang="en-US" sz="2600" dirty="0"/>
              <a:t> </a:t>
            </a:r>
            <a:r>
              <a:rPr lang="en-US" sz="2600" dirty="0" err="1"/>
              <a:t>sự</a:t>
            </a:r>
            <a:r>
              <a:rPr lang="en-US" sz="2600" dirty="0"/>
              <a:t> </a:t>
            </a:r>
            <a:r>
              <a:rPr lang="en-US" sz="2600" dirty="0" err="1"/>
              <a:t>thật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b="1" dirty="0"/>
              <a:t>2</a:t>
            </a:r>
            <a:r>
              <a:rPr lang="en-US" sz="2600" b="1" baseline="30000" dirty="0"/>
              <a:t>n</a:t>
            </a:r>
            <a:r>
              <a:rPr lang="en-US" sz="2600" baseline="30000" dirty="0"/>
              <a:t> </a:t>
            </a:r>
            <a:r>
              <a:rPr lang="en-US" sz="2600" dirty="0" err="1"/>
              <a:t>hàng</a:t>
            </a:r>
            <a:r>
              <a:rPr lang="en-US" sz="2600" dirty="0"/>
              <a:t>, </a:t>
            </a:r>
            <a:r>
              <a:rPr lang="en-US" sz="2600" dirty="0" err="1"/>
              <a:t>tương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bìa</a:t>
            </a:r>
            <a:r>
              <a:rPr lang="en-US" sz="2600" dirty="0"/>
              <a:t> </a:t>
            </a:r>
            <a:r>
              <a:rPr lang="en-US" sz="2600" dirty="0" err="1"/>
              <a:t>Karnaugh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b="1" dirty="0"/>
              <a:t>2</a:t>
            </a:r>
            <a:r>
              <a:rPr lang="en-US" sz="2600" b="1" baseline="30000" dirty="0"/>
              <a:t>n </a:t>
            </a:r>
            <a:r>
              <a:rPr lang="en-US" sz="2600" dirty="0"/>
              <a:t>ô (cell).</a:t>
            </a: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biểu</a:t>
            </a:r>
            <a:r>
              <a:rPr lang="en-US" sz="2600" dirty="0"/>
              <a:t> </a:t>
            </a:r>
            <a:r>
              <a:rPr lang="en-US" sz="2600" dirty="0" err="1"/>
              <a:t>diễn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hàm</a:t>
            </a:r>
            <a:r>
              <a:rPr lang="en-US" sz="2600" dirty="0"/>
              <a:t> logic, </a:t>
            </a:r>
            <a:r>
              <a:rPr lang="en-US" sz="2600" i="1" dirty="0" err="1"/>
              <a:t>một</a:t>
            </a:r>
            <a:r>
              <a:rPr lang="en-US" sz="2600" dirty="0"/>
              <a:t> </a:t>
            </a:r>
            <a:r>
              <a:rPr lang="en-US" sz="2600" i="1" dirty="0" err="1"/>
              <a:t>giá</a:t>
            </a:r>
            <a:r>
              <a:rPr lang="en-US" sz="2600" i="1" dirty="0"/>
              <a:t> </a:t>
            </a:r>
            <a:r>
              <a:rPr lang="en-US" sz="2600" i="1" dirty="0" err="1"/>
              <a:t>trị</a:t>
            </a:r>
            <a:r>
              <a:rPr lang="en-US" sz="2600" i="1" dirty="0"/>
              <a:t> </a:t>
            </a:r>
            <a:r>
              <a:rPr lang="en-US" sz="2600" i="1" dirty="0" err="1"/>
              <a:t>ngõ</a:t>
            </a:r>
            <a:r>
              <a:rPr lang="en-US" sz="2600" i="1" dirty="0"/>
              <a:t> </a:t>
            </a:r>
            <a:r>
              <a:rPr lang="en-US" sz="2600" i="1" dirty="0" err="1"/>
              <a:t>ra</a:t>
            </a:r>
            <a:r>
              <a:rPr lang="en-US" sz="2600" i="1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bảng</a:t>
            </a:r>
            <a:r>
              <a:rPr lang="en-US" sz="2600" dirty="0"/>
              <a:t> </a:t>
            </a:r>
            <a:r>
              <a:rPr lang="en-US" sz="2600" dirty="0" err="1"/>
              <a:t>sự</a:t>
            </a:r>
            <a:r>
              <a:rPr lang="en-US" sz="2600" dirty="0"/>
              <a:t> </a:t>
            </a:r>
            <a:r>
              <a:rPr lang="en-US" sz="2600" dirty="0" err="1"/>
              <a:t>thật</a:t>
            </a:r>
            <a:r>
              <a:rPr lang="en-US" sz="2600" dirty="0"/>
              <a:t> </a:t>
            </a:r>
            <a:r>
              <a:rPr lang="en-US" sz="2600" dirty="0" err="1"/>
              <a:t>sẽ</a:t>
            </a:r>
            <a:r>
              <a:rPr lang="en-US" sz="2600" dirty="0"/>
              <a:t>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một</a:t>
            </a:r>
            <a:r>
              <a:rPr lang="en-US" sz="2600" dirty="0"/>
              <a:t> </a:t>
            </a:r>
            <a:r>
              <a:rPr lang="en-US" sz="2600" dirty="0" err="1"/>
              <a:t>giá</a:t>
            </a:r>
            <a:r>
              <a:rPr lang="en-US" sz="2600" dirty="0"/>
              <a:t> </a:t>
            </a:r>
            <a:r>
              <a:rPr lang="en-US" sz="2600" dirty="0" err="1"/>
              <a:t>trị</a:t>
            </a:r>
            <a:r>
              <a:rPr lang="en-US" sz="2600" dirty="0"/>
              <a:t> </a:t>
            </a:r>
            <a:r>
              <a:rPr lang="en-US" sz="2600" dirty="0" err="1"/>
              <a:t>tương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i="1" dirty="0" err="1"/>
              <a:t>một</a:t>
            </a:r>
            <a:r>
              <a:rPr lang="en-US" sz="2600" i="1" dirty="0"/>
              <a:t> ô (cell) </a:t>
            </a:r>
            <a:r>
              <a:rPr lang="en-US" sz="2600" dirty="0" err="1"/>
              <a:t>trong</a:t>
            </a:r>
            <a:r>
              <a:rPr lang="en-US" sz="2600" dirty="0"/>
              <a:t> </a:t>
            </a:r>
            <a:r>
              <a:rPr lang="en-US" sz="2600" dirty="0" err="1"/>
              <a:t>bìa</a:t>
            </a:r>
            <a:r>
              <a:rPr lang="en-US" sz="2600" dirty="0"/>
              <a:t> </a:t>
            </a:r>
            <a:r>
              <a:rPr lang="en-US" sz="2600" dirty="0" err="1"/>
              <a:t>Karnaugh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107D-00BE-459F-BE8D-C9CDE401BA1C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107D-00BE-459F-BE8D-C9CDE401BA1C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85284" y="1295400"/>
            <a:ext cx="10568516" cy="4824536"/>
          </a:xfrm>
        </p:spPr>
        <p:txBody>
          <a:bodyPr/>
          <a:lstStyle/>
          <a:p>
            <a:r>
              <a:rPr lang="en-US" sz="2200" dirty="0" err="1"/>
              <a:t>Bước</a:t>
            </a:r>
            <a:r>
              <a:rPr lang="en-US" sz="2200" dirty="0"/>
              <a:t> 1: </a:t>
            </a:r>
            <a:r>
              <a:rPr lang="en-US" sz="2200" dirty="0" err="1"/>
              <a:t>Vẽ</a:t>
            </a:r>
            <a:r>
              <a:rPr lang="en-US" sz="2200" dirty="0"/>
              <a:t> </a:t>
            </a:r>
            <a:r>
              <a:rPr lang="en-US" sz="2200" dirty="0" err="1"/>
              <a:t>bìa</a:t>
            </a:r>
            <a:r>
              <a:rPr lang="en-US" sz="2200" dirty="0"/>
              <a:t> </a:t>
            </a:r>
            <a:r>
              <a:rPr lang="en-US" sz="2200" dirty="0" err="1"/>
              <a:t>Karnaugh</a:t>
            </a:r>
            <a:r>
              <a:rPr lang="en-US" sz="2200" dirty="0"/>
              <a:t> </a:t>
            </a:r>
            <a:r>
              <a:rPr lang="en-US" sz="2200" dirty="0" err="1"/>
              <a:t>gồm</a:t>
            </a:r>
            <a:r>
              <a:rPr lang="en-US" sz="2200" dirty="0"/>
              <a:t> 2</a:t>
            </a:r>
            <a:r>
              <a:rPr lang="en-US" sz="2200" baseline="30000" dirty="0"/>
              <a:t>n</a:t>
            </a:r>
            <a:r>
              <a:rPr lang="en-US" sz="2200" dirty="0"/>
              <a:t> ô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logic </a:t>
            </a:r>
            <a:r>
              <a:rPr lang="en-US" sz="2200" dirty="0" err="1"/>
              <a:t>có</a:t>
            </a:r>
            <a:r>
              <a:rPr lang="en-US" sz="2200" dirty="0"/>
              <a:t> n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ngõ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endParaRPr lang="en-US" sz="2200" dirty="0"/>
          </a:p>
          <a:p>
            <a:r>
              <a:rPr lang="en-US" sz="2200" dirty="0" err="1"/>
              <a:t>Bước</a:t>
            </a:r>
            <a:r>
              <a:rPr lang="en-US" sz="2200" dirty="0"/>
              <a:t> 2: </a:t>
            </a:r>
            <a:r>
              <a:rPr lang="en-US" sz="2200" dirty="0" err="1"/>
              <a:t>Đặt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</a:t>
            </a:r>
            <a:r>
              <a:rPr lang="en-US" sz="2200" dirty="0" err="1"/>
              <a:t>trị</a:t>
            </a:r>
            <a:r>
              <a:rPr lang="en-US" sz="2200" dirty="0"/>
              <a:t> </a:t>
            </a:r>
            <a:r>
              <a:rPr lang="en-US" sz="2200" dirty="0" err="1"/>
              <a:t>ngõ</a:t>
            </a:r>
            <a:r>
              <a:rPr lang="en-US" sz="2200" dirty="0"/>
              <a:t> </a:t>
            </a:r>
            <a:r>
              <a:rPr lang="en-US" sz="2200" dirty="0" err="1"/>
              <a:t>vào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ngõ</a:t>
            </a:r>
            <a:r>
              <a:rPr lang="en-US" sz="2200" dirty="0"/>
              <a:t> </a:t>
            </a:r>
            <a:r>
              <a:rPr lang="en-US" sz="2200" dirty="0" err="1"/>
              <a:t>ra</a:t>
            </a:r>
            <a:r>
              <a:rPr lang="en-US" sz="2200" dirty="0"/>
              <a:t> </a:t>
            </a:r>
            <a:r>
              <a:rPr lang="en-US" sz="2200" dirty="0" err="1"/>
              <a:t>lên</a:t>
            </a:r>
            <a:r>
              <a:rPr lang="en-US" sz="2200" dirty="0"/>
              <a:t> </a:t>
            </a:r>
            <a:r>
              <a:rPr lang="en-US" sz="2200" dirty="0" err="1"/>
              <a:t>bìa</a:t>
            </a:r>
            <a:r>
              <a:rPr lang="en-US" sz="2200" dirty="0"/>
              <a:t> </a:t>
            </a:r>
            <a:r>
              <a:rPr lang="en-US" sz="2200" dirty="0" err="1"/>
              <a:t>Karnaugh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ngõ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giữa</a:t>
            </a:r>
            <a:r>
              <a:rPr lang="en-US" sz="2000" dirty="0"/>
              <a:t> 2 ô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b="1" dirty="0" err="1"/>
              <a:t>chỉ</a:t>
            </a:r>
            <a:r>
              <a:rPr lang="en-US" sz="2000" b="1" dirty="0"/>
              <a:t> </a:t>
            </a:r>
            <a:r>
              <a:rPr lang="en-US" sz="2000" b="1" dirty="0" err="1"/>
              <a:t>được</a:t>
            </a:r>
            <a:r>
              <a:rPr lang="en-US" sz="2000" b="1" dirty="0"/>
              <a:t> </a:t>
            </a:r>
            <a:r>
              <a:rPr lang="en-US" sz="2000" b="1" dirty="0" err="1"/>
              <a:t>khác</a:t>
            </a:r>
            <a:r>
              <a:rPr lang="en-US" sz="2000" b="1" dirty="0"/>
              <a:t> </a:t>
            </a:r>
            <a:r>
              <a:rPr lang="en-US" sz="2000" b="1" dirty="0" err="1"/>
              <a:t>nhau</a:t>
            </a:r>
            <a:r>
              <a:rPr lang="en-US" sz="2000" b="1" dirty="0"/>
              <a:t> </a:t>
            </a:r>
            <a:r>
              <a:rPr lang="en-US" sz="2000" b="1" dirty="0" err="1"/>
              <a:t>một</a:t>
            </a:r>
            <a:r>
              <a:rPr lang="en-US" sz="2000" b="1" dirty="0"/>
              <a:t> bit.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ngõ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ô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ngõ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.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ý </a:t>
            </a:r>
            <a:r>
              <a:rPr lang="en-US" sz="2000" dirty="0" err="1"/>
              <a:t>trọng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ngõ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đảm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ngõ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đúng</a:t>
            </a:r>
            <a:r>
              <a:rPr lang="en-US" sz="2000" dirty="0"/>
              <a:t>.</a:t>
            </a:r>
          </a:p>
          <a:p>
            <a:r>
              <a:rPr lang="en-US" sz="2200" dirty="0" err="1"/>
              <a:t>Bước</a:t>
            </a:r>
            <a:r>
              <a:rPr lang="en-US" sz="2200" dirty="0"/>
              <a:t> 3: </a:t>
            </a:r>
            <a:r>
              <a:rPr lang="en-US" sz="2200" dirty="0" err="1"/>
              <a:t>Gom</a:t>
            </a:r>
            <a:r>
              <a:rPr lang="en-US" sz="2200" dirty="0"/>
              <a:t> </a:t>
            </a:r>
            <a:r>
              <a:rPr lang="en-US" sz="2200" dirty="0" err="1"/>
              <a:t>nhóm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Gom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ô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kề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ngõ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giống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. </a:t>
            </a:r>
            <a:r>
              <a:rPr lang="en-US" sz="2000" b="1" dirty="0" err="1"/>
              <a:t>Các</a:t>
            </a:r>
            <a:r>
              <a:rPr lang="en-US" sz="2000" b="1" dirty="0"/>
              <a:t> ô </a:t>
            </a:r>
            <a:r>
              <a:rPr lang="en-US" sz="2000" b="1" dirty="0" err="1"/>
              <a:t>được</a:t>
            </a:r>
            <a:r>
              <a:rPr lang="en-US" sz="2000" b="1" dirty="0"/>
              <a:t> </a:t>
            </a:r>
            <a:r>
              <a:rPr lang="en-US" sz="2000" b="1" dirty="0" err="1"/>
              <a:t>xem</a:t>
            </a:r>
            <a:r>
              <a:rPr lang="en-US" sz="2000" b="1" dirty="0"/>
              <a:t> </a:t>
            </a:r>
            <a:r>
              <a:rPr lang="en-US" sz="2000" b="1" dirty="0" err="1"/>
              <a:t>là</a:t>
            </a:r>
            <a:r>
              <a:rPr lang="en-US" sz="2000" b="1" dirty="0"/>
              <a:t> </a:t>
            </a:r>
            <a:r>
              <a:rPr lang="en-US" sz="2000" b="1" dirty="0" err="1"/>
              <a:t>liền</a:t>
            </a:r>
            <a:r>
              <a:rPr lang="en-US" sz="2000" b="1" dirty="0"/>
              <a:t> </a:t>
            </a:r>
            <a:r>
              <a:rPr lang="en-US" sz="2000" b="1" dirty="0" err="1"/>
              <a:t>kề</a:t>
            </a:r>
            <a:r>
              <a:rPr lang="en-US" sz="2000" b="1" dirty="0"/>
              <a:t> </a:t>
            </a:r>
            <a:r>
              <a:rPr lang="en-US" sz="2000" b="1" dirty="0" err="1"/>
              <a:t>nhau</a:t>
            </a:r>
            <a:r>
              <a:rPr lang="en-US" sz="2000" b="1" dirty="0"/>
              <a:t> </a:t>
            </a:r>
            <a:r>
              <a:rPr lang="en-US" sz="2000" b="1" dirty="0" err="1"/>
              <a:t>khi</a:t>
            </a:r>
            <a:r>
              <a:rPr lang="en-US" sz="2000" b="1" dirty="0"/>
              <a:t> </a:t>
            </a:r>
            <a:r>
              <a:rPr lang="en-US" sz="2000" b="1" dirty="0" err="1"/>
              <a:t>ngõ</a:t>
            </a:r>
            <a:r>
              <a:rPr lang="en-US" sz="2000" b="1" dirty="0"/>
              <a:t> </a:t>
            </a:r>
            <a:r>
              <a:rPr lang="en-US" sz="2000" b="1" dirty="0" err="1"/>
              <a:t>vào</a:t>
            </a:r>
            <a:r>
              <a:rPr lang="en-US" sz="2000" b="1" dirty="0"/>
              <a:t> </a:t>
            </a:r>
            <a:r>
              <a:rPr lang="en-US" sz="2000" b="1" dirty="0" err="1"/>
              <a:t>của</a:t>
            </a:r>
            <a:r>
              <a:rPr lang="en-US" sz="2000" b="1" dirty="0"/>
              <a:t> </a:t>
            </a:r>
            <a:r>
              <a:rPr lang="en-US" sz="2000" b="1" dirty="0" err="1"/>
              <a:t>nó</a:t>
            </a:r>
            <a:r>
              <a:rPr lang="en-US" sz="2000" b="1" dirty="0"/>
              <a:t> </a:t>
            </a:r>
            <a:r>
              <a:rPr lang="en-US" sz="2000" b="1" dirty="0" err="1"/>
              <a:t>chỉ</a:t>
            </a:r>
            <a:r>
              <a:rPr lang="en-US" sz="2000" b="1" dirty="0"/>
              <a:t> </a:t>
            </a:r>
            <a:r>
              <a:rPr lang="en-US" sz="2000" b="1" dirty="0" err="1"/>
              <a:t>khác</a:t>
            </a:r>
            <a:r>
              <a:rPr lang="en-US" sz="2000" b="1" dirty="0"/>
              <a:t> </a:t>
            </a:r>
            <a:r>
              <a:rPr lang="en-US" sz="2000" b="1" dirty="0" err="1"/>
              <a:t>nhau</a:t>
            </a:r>
            <a:r>
              <a:rPr lang="en-US" sz="2000" b="1" dirty="0"/>
              <a:t> 1 bit</a:t>
            </a:r>
            <a:r>
              <a:rPr lang="en-US" sz="2000" dirty="0"/>
              <a:t>. </a:t>
            </a:r>
            <a:r>
              <a:rPr lang="en-US" sz="2000" dirty="0" err="1"/>
              <a:t>Có</a:t>
            </a:r>
            <a:r>
              <a:rPr lang="en-US" sz="2000" dirty="0"/>
              <a:t> 2 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pháp</a:t>
            </a:r>
            <a:r>
              <a:rPr lang="en-US" sz="2000" dirty="0"/>
              <a:t>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 err="1"/>
              <a:t>Gom</a:t>
            </a:r>
            <a:r>
              <a:rPr lang="en-US" sz="1600" dirty="0"/>
              <a:t> </a:t>
            </a:r>
            <a:r>
              <a:rPr lang="en-US" sz="1600" dirty="0" err="1"/>
              <a:t>nhóm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Minterm</a:t>
            </a:r>
            <a:r>
              <a:rPr lang="en-US" sz="1600" dirty="0"/>
              <a:t>: </a:t>
            </a:r>
            <a:r>
              <a:rPr lang="en-US" sz="1600" dirty="0" err="1"/>
              <a:t>gom</a:t>
            </a:r>
            <a:r>
              <a:rPr lang="en-US" sz="1600" dirty="0"/>
              <a:t> </a:t>
            </a:r>
            <a:r>
              <a:rPr lang="en-US" sz="1600" dirty="0" err="1"/>
              <a:t>nhóm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ô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“1”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600" dirty="0" err="1"/>
              <a:t>Gom</a:t>
            </a:r>
            <a:r>
              <a:rPr lang="en-US" sz="1600" dirty="0"/>
              <a:t> </a:t>
            </a:r>
            <a:r>
              <a:rPr lang="en-US" sz="1600" dirty="0" err="1"/>
              <a:t>nhóm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Maxterm: </a:t>
            </a:r>
            <a:r>
              <a:rPr lang="en-US" sz="1600" dirty="0" err="1"/>
              <a:t>gom</a:t>
            </a:r>
            <a:r>
              <a:rPr lang="en-US" sz="1600" dirty="0"/>
              <a:t> </a:t>
            </a:r>
            <a:r>
              <a:rPr lang="en-US" sz="1600" dirty="0" err="1"/>
              <a:t>nhóm</a:t>
            </a:r>
            <a:r>
              <a:rPr lang="en-US" sz="1600" dirty="0"/>
              <a:t> </a:t>
            </a:r>
            <a:r>
              <a:rPr lang="en-US" sz="1600" dirty="0" err="1"/>
              <a:t>các</a:t>
            </a:r>
            <a:r>
              <a:rPr lang="en-US" sz="1600" dirty="0"/>
              <a:t> ô </a:t>
            </a:r>
            <a:r>
              <a:rPr lang="en-US" sz="1600" dirty="0" err="1"/>
              <a:t>có</a:t>
            </a:r>
            <a:r>
              <a:rPr lang="en-US" sz="1600" dirty="0"/>
              <a:t> </a:t>
            </a:r>
            <a:r>
              <a:rPr lang="en-US" sz="1600" dirty="0" err="1"/>
              <a:t>giá</a:t>
            </a:r>
            <a:r>
              <a:rPr lang="en-US" sz="1600" dirty="0"/>
              <a:t> </a:t>
            </a:r>
            <a:r>
              <a:rPr lang="en-US" sz="1600" dirty="0" err="1"/>
              <a:t>trị</a:t>
            </a:r>
            <a:r>
              <a:rPr lang="en-US" sz="1600" dirty="0"/>
              <a:t> “0”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2</a:t>
            </a:r>
            <a:r>
              <a:rPr lang="en-US" sz="2000" i="1" baseline="30000" dirty="0"/>
              <a:t>i</a:t>
            </a:r>
            <a:r>
              <a:rPr lang="en-US" sz="2000" dirty="0"/>
              <a:t> ô (32, 16, 8, 4, 2, 1 ô </a:t>
            </a:r>
            <a:r>
              <a:rPr lang="en-US" sz="2000" dirty="0" err="1"/>
              <a:t>tương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i="1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5, 4, 3, 2, 1, 0)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khả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gom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</a:t>
            </a:r>
            <a:r>
              <a:rPr lang="en-US" sz="2000" dirty="0" err="1"/>
              <a:t>hơn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ưu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trước</a:t>
            </a:r>
            <a:r>
              <a:rPr lang="en-US" sz="2000" dirty="0"/>
              <a:t>. </a:t>
            </a:r>
            <a:r>
              <a:rPr lang="en-US" sz="2000" dirty="0" err="1"/>
              <a:t>Một</a:t>
            </a:r>
            <a:r>
              <a:rPr lang="en-US" sz="2000" dirty="0"/>
              <a:t> ô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gom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Gom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kết</a:t>
            </a:r>
            <a:r>
              <a:rPr lang="en-US" sz="2000" dirty="0"/>
              <a:t> </a:t>
            </a:r>
            <a:r>
              <a:rPr lang="en-US" sz="2000" dirty="0" err="1"/>
              <a:t>thúc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tất</a:t>
            </a:r>
            <a:r>
              <a:rPr lang="en-US" sz="2000" dirty="0"/>
              <a:t>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“1”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bìa</a:t>
            </a:r>
            <a:r>
              <a:rPr lang="en-US" sz="2000" dirty="0"/>
              <a:t> </a:t>
            </a:r>
            <a:r>
              <a:rPr lang="en-US" sz="2000" dirty="0" err="1"/>
              <a:t>Karnaugh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gom</a:t>
            </a:r>
            <a:r>
              <a:rPr lang="en-US" sz="2000" dirty="0"/>
              <a:t> (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Minterm</a:t>
            </a:r>
            <a:r>
              <a:rPr lang="en-US" sz="2000" dirty="0"/>
              <a:t>),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“0”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bìa</a:t>
            </a:r>
            <a:r>
              <a:rPr lang="en-US" sz="2000" dirty="0"/>
              <a:t>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gom</a:t>
            </a:r>
            <a:r>
              <a:rPr lang="en-US" sz="2000" dirty="0"/>
              <a:t> (</a:t>
            </a:r>
            <a:r>
              <a:rPr lang="en-US" sz="2000" dirty="0" err="1"/>
              <a:t>theo</a:t>
            </a:r>
            <a:r>
              <a:rPr lang="en-US" sz="2000" dirty="0"/>
              <a:t> Maxterm)</a:t>
            </a:r>
          </a:p>
        </p:txBody>
      </p:sp>
    </p:spTree>
    <p:extLst>
      <p:ext uri="{BB962C8B-B14F-4D97-AF65-F5344CB8AC3E}">
        <p14:creationId xmlns:p14="http://schemas.microsoft.com/office/powerpoint/2010/main" val="134444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107D-00BE-459F-BE8D-C9CDE401BA1C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85283" y="1295400"/>
            <a:ext cx="10797117" cy="4824536"/>
          </a:xfrm>
        </p:spPr>
        <p:txBody>
          <a:bodyPr/>
          <a:lstStyle/>
          <a:p>
            <a:r>
              <a:rPr lang="en-US" sz="2200" dirty="0" err="1"/>
              <a:t>Bước</a:t>
            </a:r>
            <a:r>
              <a:rPr lang="en-US" sz="2200" dirty="0"/>
              <a:t> 4: </a:t>
            </a:r>
            <a:r>
              <a:rPr lang="en-US" sz="2200" dirty="0" err="1"/>
              <a:t>Rút</a:t>
            </a:r>
            <a:r>
              <a:rPr lang="en-US" sz="2200" dirty="0"/>
              <a:t> </a:t>
            </a:r>
            <a:r>
              <a:rPr lang="en-US" sz="2200" dirty="0" err="1"/>
              <a:t>gọn</a:t>
            </a:r>
            <a:r>
              <a:rPr lang="en-US" sz="2200" dirty="0"/>
              <a:t>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thức</a:t>
            </a:r>
            <a:endParaRPr lang="en-US" sz="22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2</a:t>
            </a:r>
            <a:r>
              <a:rPr lang="en-US" sz="2000" i="1" baseline="30000" dirty="0"/>
              <a:t>n</a:t>
            </a:r>
            <a:r>
              <a:rPr lang="en-US" sz="2000" dirty="0"/>
              <a:t> ô </a:t>
            </a:r>
            <a:r>
              <a:rPr lang="en-US" sz="2000" dirty="0" err="1"/>
              <a:t>liền</a:t>
            </a:r>
            <a:r>
              <a:rPr lang="en-US" sz="2000" dirty="0"/>
              <a:t> </a:t>
            </a:r>
            <a:r>
              <a:rPr lang="en-US" sz="2000" dirty="0" err="1"/>
              <a:t>kề</a:t>
            </a:r>
            <a:r>
              <a:rPr lang="en-US" sz="2000" dirty="0"/>
              <a:t> </a:t>
            </a:r>
            <a:r>
              <a:rPr lang="en-US" sz="2000" dirty="0" err="1"/>
              <a:t>nhau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rút</a:t>
            </a:r>
            <a:r>
              <a:rPr lang="en-US" sz="2000" dirty="0"/>
              <a:t> </a:t>
            </a:r>
            <a:r>
              <a:rPr lang="en-US" sz="2000" dirty="0" err="1"/>
              <a:t>gọn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i="1" dirty="0"/>
              <a:t>n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diễn</a:t>
            </a:r>
            <a:r>
              <a:rPr lang="en-US" sz="2000" dirty="0"/>
              <a:t> </a:t>
            </a:r>
            <a:r>
              <a:rPr lang="en-US" sz="2000" dirty="0" err="1"/>
              <a:t>thành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term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biểu</a:t>
            </a:r>
            <a:r>
              <a:rPr lang="en-US" sz="2000" dirty="0"/>
              <a:t> </a:t>
            </a:r>
            <a:r>
              <a:rPr lang="en-US" sz="2000" dirty="0" err="1"/>
              <a:t>thức</a:t>
            </a:r>
            <a:r>
              <a:rPr lang="en-US" sz="2000" dirty="0"/>
              <a:t> </a:t>
            </a:r>
            <a:r>
              <a:rPr lang="en-US" sz="2000" dirty="0" err="1"/>
              <a:t>rút</a:t>
            </a:r>
            <a:r>
              <a:rPr lang="en-US" sz="2000" dirty="0"/>
              <a:t> </a:t>
            </a:r>
            <a:r>
              <a:rPr lang="en-US" sz="2000" dirty="0" err="1"/>
              <a:t>gọn</a:t>
            </a:r>
            <a:r>
              <a:rPr lang="en-US" sz="2000" dirty="0"/>
              <a:t> (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Minterm</a:t>
            </a:r>
            <a:r>
              <a:rPr lang="en-US" sz="2000" dirty="0"/>
              <a:t> </a:t>
            </a:r>
            <a:r>
              <a:rPr lang="en-US" sz="2000" dirty="0" err="1"/>
              <a:t>hoặc</a:t>
            </a:r>
            <a:r>
              <a:rPr lang="en-US" sz="2000" dirty="0"/>
              <a:t> Maxterm)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,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ngõ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bỏ</a:t>
            </a:r>
            <a:r>
              <a:rPr lang="en-US" sz="2000" dirty="0"/>
              <a:t> </a:t>
            </a:r>
            <a:r>
              <a:rPr lang="en-US" sz="2000" dirty="0" err="1"/>
              <a:t>đi</a:t>
            </a:r>
            <a:r>
              <a:rPr lang="en-US" sz="2000" dirty="0"/>
              <a:t> </a:t>
            </a:r>
            <a:r>
              <a:rPr lang="en-US" sz="2000" dirty="0" err="1"/>
              <a:t>khỏi</a:t>
            </a:r>
            <a:r>
              <a:rPr lang="en-US" sz="2000" dirty="0"/>
              <a:t> term </a:t>
            </a:r>
            <a:r>
              <a:rPr lang="en-US" sz="2000" dirty="0" err="1"/>
              <a:t>đó</a:t>
            </a:r>
            <a:r>
              <a:rPr lang="en-US" sz="2000" dirty="0"/>
              <a:t>,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biến</a:t>
            </a:r>
            <a:r>
              <a:rPr lang="en-US" sz="2000" dirty="0"/>
              <a:t> </a:t>
            </a:r>
            <a:r>
              <a:rPr lang="en-US" sz="2000" dirty="0" err="1"/>
              <a:t>ngõ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 </a:t>
            </a:r>
            <a:r>
              <a:rPr lang="en-US" sz="2000" dirty="0" err="1"/>
              <a:t>giữ</a:t>
            </a:r>
            <a:r>
              <a:rPr lang="en-US" sz="2000" dirty="0"/>
              <a:t> </a:t>
            </a:r>
            <a:r>
              <a:rPr lang="en-US" sz="2000" dirty="0" err="1"/>
              <a:t>nguyên</a:t>
            </a:r>
            <a:r>
              <a:rPr lang="en-US" sz="2000" dirty="0"/>
              <a:t> </a:t>
            </a:r>
            <a:r>
              <a:rPr lang="en-US" sz="2000" dirty="0" err="1"/>
              <a:t>thì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giữ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term </a:t>
            </a:r>
            <a:r>
              <a:rPr lang="en-US" sz="2000" dirty="0" err="1"/>
              <a:t>đó</a:t>
            </a:r>
            <a:r>
              <a:rPr lang="en-US" sz="2000" dirty="0"/>
              <a:t>,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tắc</a:t>
            </a:r>
            <a:r>
              <a:rPr lang="en-US" sz="2000" dirty="0"/>
              <a:t>: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bước</a:t>
            </a:r>
            <a:r>
              <a:rPr lang="en-US" sz="1800" dirty="0"/>
              <a:t> 3 </a:t>
            </a:r>
            <a:r>
              <a:rPr lang="en-US" sz="1800" dirty="0" err="1"/>
              <a:t>gom</a:t>
            </a:r>
            <a:r>
              <a:rPr lang="en-US" sz="1800" dirty="0"/>
              <a:t> </a:t>
            </a:r>
            <a:r>
              <a:rPr lang="en-US" sz="1800" dirty="0" err="1"/>
              <a:t>nhóm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Minterm</a:t>
            </a:r>
            <a:r>
              <a:rPr lang="en-US" sz="1800" dirty="0"/>
              <a:t>: </a:t>
            </a: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ngõ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giữ</a:t>
            </a:r>
            <a:r>
              <a:rPr lang="en-US" sz="1800" dirty="0"/>
              <a:t> </a:t>
            </a:r>
            <a:r>
              <a:rPr lang="en-US" sz="1800" dirty="0" err="1"/>
              <a:t>nguyên</a:t>
            </a:r>
            <a:r>
              <a:rPr lang="en-US" sz="1800" dirty="0"/>
              <a:t> </a:t>
            </a: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mang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“1”, </a:t>
            </a: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ngõ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mang</a:t>
            </a:r>
            <a:r>
              <a:rPr lang="en-US" sz="1800" dirty="0"/>
              <a:t> </a:t>
            </a:r>
            <a:r>
              <a:rPr lang="en-US" sz="1800" dirty="0" err="1"/>
              <a:t>dấu</a:t>
            </a:r>
            <a:r>
              <a:rPr lang="en-US" sz="1800" dirty="0"/>
              <a:t> </a:t>
            </a:r>
            <a:r>
              <a:rPr lang="en-US" sz="1800" dirty="0" err="1"/>
              <a:t>bù</a:t>
            </a:r>
            <a:r>
              <a:rPr lang="en-US" sz="1800" dirty="0"/>
              <a:t> </a:t>
            </a: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mang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“0”.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bước</a:t>
            </a:r>
            <a:r>
              <a:rPr lang="en-US" sz="1800" dirty="0"/>
              <a:t> 3 </a:t>
            </a:r>
            <a:r>
              <a:rPr lang="en-US" sz="1800" dirty="0" err="1"/>
              <a:t>gom</a:t>
            </a:r>
            <a:r>
              <a:rPr lang="en-US" sz="1800" dirty="0"/>
              <a:t> </a:t>
            </a:r>
            <a:r>
              <a:rPr lang="en-US" sz="1800" dirty="0" err="1"/>
              <a:t>nhóm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Maxterm: </a:t>
            </a: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ngõ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giữ</a:t>
            </a:r>
            <a:r>
              <a:rPr lang="en-US" sz="1800" dirty="0"/>
              <a:t> </a:t>
            </a:r>
            <a:r>
              <a:rPr lang="en-US" sz="1800" dirty="0" err="1"/>
              <a:t>nguyên</a:t>
            </a:r>
            <a:r>
              <a:rPr lang="en-US" sz="1800" dirty="0"/>
              <a:t> </a:t>
            </a: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mang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“0”, </a:t>
            </a:r>
            <a:r>
              <a:rPr lang="en-US" sz="1800" dirty="0" err="1"/>
              <a:t>biến</a:t>
            </a:r>
            <a:r>
              <a:rPr lang="en-US" sz="1800" dirty="0"/>
              <a:t> </a:t>
            </a:r>
            <a:r>
              <a:rPr lang="en-US" sz="1800" dirty="0" err="1"/>
              <a:t>ngõ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mang</a:t>
            </a:r>
            <a:r>
              <a:rPr lang="en-US" sz="1800" dirty="0"/>
              <a:t> </a:t>
            </a:r>
            <a:r>
              <a:rPr lang="en-US" sz="1800" dirty="0" err="1"/>
              <a:t>dấu</a:t>
            </a:r>
            <a:r>
              <a:rPr lang="en-US" sz="1800" dirty="0"/>
              <a:t> </a:t>
            </a:r>
            <a:r>
              <a:rPr lang="en-US" sz="1800" dirty="0" err="1"/>
              <a:t>bù</a:t>
            </a:r>
            <a:r>
              <a:rPr lang="en-US" sz="1800" dirty="0"/>
              <a:t> </a:t>
            </a:r>
            <a:r>
              <a:rPr lang="en-US" sz="1800" dirty="0" err="1"/>
              <a:t>nếu</a:t>
            </a:r>
            <a:r>
              <a:rPr lang="en-US" sz="1800" dirty="0"/>
              <a:t> </a:t>
            </a:r>
            <a:r>
              <a:rPr lang="en-US" sz="1800" dirty="0" err="1"/>
              <a:t>nó</a:t>
            </a:r>
            <a:r>
              <a:rPr lang="en-US" sz="1800" dirty="0"/>
              <a:t> </a:t>
            </a:r>
            <a:r>
              <a:rPr lang="en-US" sz="1800" dirty="0" err="1"/>
              <a:t>mang</a:t>
            </a:r>
            <a:r>
              <a:rPr lang="en-US" sz="1800" dirty="0"/>
              <a:t> </a:t>
            </a:r>
            <a:r>
              <a:rPr lang="en-US" sz="1800" dirty="0" err="1"/>
              <a:t>giá</a:t>
            </a:r>
            <a:r>
              <a:rPr lang="en-US" sz="1800" dirty="0"/>
              <a:t> </a:t>
            </a:r>
            <a:r>
              <a:rPr lang="en-US" sz="1800" dirty="0" err="1"/>
              <a:t>trị</a:t>
            </a:r>
            <a:r>
              <a:rPr lang="en-US" sz="1800" dirty="0"/>
              <a:t> “1”.</a:t>
            </a:r>
          </a:p>
          <a:p>
            <a:pPr lvl="2">
              <a:buFont typeface="Wingdings" panose="05000000000000000000" pitchFamily="2" charset="2"/>
              <a:buChar char="q"/>
            </a:pPr>
            <a:endParaRPr lang="en-US" sz="1400" dirty="0"/>
          </a:p>
          <a:p>
            <a:pPr lvl="1">
              <a:buFont typeface="Wingdings" panose="05000000000000000000" pitchFamily="2" charset="2"/>
              <a:buChar char="q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49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2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695700"/>
            <a:ext cx="10668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200401"/>
            <a:ext cx="27051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5105400"/>
            <a:ext cx="42386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 13"/>
          <p:cNvSpPr/>
          <p:nvPr/>
        </p:nvSpPr>
        <p:spPr>
          <a:xfrm>
            <a:off x="9906000" y="5029200"/>
            <a:ext cx="533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905000" y="5334000"/>
            <a:ext cx="5334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/>
          <p:cNvCxnSpPr>
            <a:stCxn id="16" idx="5"/>
            <a:endCxn id="14" idx="3"/>
          </p:cNvCxnSpPr>
          <p:nvPr/>
        </p:nvCxnSpPr>
        <p:spPr>
          <a:xfrm rot="5400000" flipH="1" flipV="1">
            <a:off x="6019800" y="1890011"/>
            <a:ext cx="304800" cy="7623830"/>
          </a:xfrm>
          <a:prstGeom prst="curvedConnector3">
            <a:avLst>
              <a:gd name="adj1" fmla="val -104289"/>
            </a:avLst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1219200"/>
            <a:ext cx="66675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09314-C49E-4D3C-97DF-9DD90E660A53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01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Bìa Karnaugh </a:t>
            </a:r>
            <a:r>
              <a:rPr lang="en-US" dirty="0"/>
              <a:t>3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6" y="1762126"/>
            <a:ext cx="1209675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040" y="1338264"/>
            <a:ext cx="2563461" cy="3462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5002211"/>
            <a:ext cx="379095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5613400"/>
            <a:ext cx="3810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5001" y="5651500"/>
            <a:ext cx="2685612" cy="3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580" y="6076950"/>
            <a:ext cx="1922821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376058" y="1363663"/>
            <a:ext cx="11865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u="sng">
                <a:latin typeface="Tahoma" pitchFamily="34" charset="0"/>
                <a:ea typeface="Tahoma" pitchFamily="34" charset="0"/>
                <a:cs typeface="Tahoma" pitchFamily="34" charset="0"/>
              </a:rPr>
              <a:t>Ví dụ: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05801" y="5588914"/>
            <a:ext cx="1649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(chưa tối ưu)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305801" y="6027064"/>
            <a:ext cx="10358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(tối ưu)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255595" y="4876801"/>
            <a:ext cx="10390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Times New Roman" pitchFamily="18" charset="0"/>
                <a:ea typeface="Tahoma" pitchFamily="34" charset="0"/>
                <a:cs typeface="Times New Roman" pitchFamily="18" charset="0"/>
              </a:rPr>
              <a:t>(đại số)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6" y="1738312"/>
            <a:ext cx="18764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270FE-A6F9-41D6-83D5-CED9CD7A90E2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Bìa</a:t>
            </a:r>
            <a:r>
              <a:rPr lang="en-US" dirty="0"/>
              <a:t> </a:t>
            </a:r>
            <a:r>
              <a:rPr lang="en-US" dirty="0" err="1"/>
              <a:t>Karnaugh</a:t>
            </a:r>
            <a:r>
              <a:rPr lang="en-US" dirty="0"/>
              <a:t> 3 </a:t>
            </a:r>
            <a:r>
              <a:rPr lang="en-US" dirty="0" err="1"/>
              <a:t>biến</a:t>
            </a:r>
            <a:endParaRPr lang="en-US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1295400"/>
            <a:ext cx="1876425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0030" y="2369935"/>
            <a:ext cx="2731770" cy="1552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2369935"/>
            <a:ext cx="2731771" cy="1552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62201" y="4343401"/>
            <a:ext cx="974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Times New Roman" pitchFamily="18" charset="0"/>
                <a:cs typeface="Times New Roman" pitchFamily="18" charset="0"/>
              </a:rPr>
              <a:t>Cách 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21054" y="4064914"/>
            <a:ext cx="974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Times New Roman" pitchFamily="18" charset="0"/>
                <a:cs typeface="Times New Roman" pitchFamily="18" charset="0"/>
              </a:rPr>
              <a:t>Cách 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458201" y="4114801"/>
            <a:ext cx="9749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>
                <a:latin typeface="Times New Roman" pitchFamily="18" charset="0"/>
                <a:cs typeface="Times New Roman" pitchFamily="18" charset="0"/>
              </a:rPr>
              <a:t>Cách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09800" y="4876801"/>
            <a:ext cx="816864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err="1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2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ý: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thể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sử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dụng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nào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biểu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diễn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bìa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-K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cũng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nhưng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lưu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ý </a:t>
            </a:r>
            <a:r>
              <a:rPr lang="en-US" sz="2200" b="1" i="1" dirty="0" err="1">
                <a:latin typeface="Times New Roman" pitchFamily="18" charset="0"/>
                <a:cs typeface="Times New Roman" pitchFamily="18" charset="0"/>
              </a:rPr>
              <a:t>trọng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latin typeface="Times New Roman" pitchFamily="18" charset="0"/>
                <a:cs typeface="Times New Roman" pitchFamily="18" charset="0"/>
              </a:rPr>
              <a:t>số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i="1" dirty="0" err="1">
                <a:latin typeface="Times New Roman" pitchFamily="18" charset="0"/>
                <a:cs typeface="Times New Roman" pitchFamily="18" charset="0"/>
              </a:rPr>
              <a:t>biến</a:t>
            </a:r>
            <a:r>
              <a:rPr lang="en-US" sz="22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thì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mới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đảm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thứ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tự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ô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theo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giá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trị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thập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phân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3B70A-432F-42E6-A65F-400D465F326A}" type="datetime1">
              <a:rPr kumimoji="1" lang="en-US" altLang="ja-JP" smtClean="0"/>
              <a:t>3/12/2020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Copyrights 2016 UIT-CE. All Rights Reserved.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8475-47C1-49C9-BEE5-594F8CF4D71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155594"/>
      </p:ext>
    </p:extLst>
  </p:cSld>
  <p:clrMapOvr>
    <a:masterClrMapping/>
  </p:clrMapOvr>
</p:sld>
</file>

<file path=ppt/theme/theme1.xml><?xml version="1.0" encoding="utf-8"?>
<a:theme xmlns:a="http://schemas.openxmlformats.org/drawingml/2006/main" name="dsp">
  <a:themeElements>
    <a:clrScheme name="ユーザー定義 5">
      <a:dk1>
        <a:sysClr val="windowText" lastClr="000000"/>
      </a:dk1>
      <a:lt1>
        <a:sysClr val="window" lastClr="FFFFFF"/>
      </a:lt1>
      <a:dk2>
        <a:srgbClr val="5B6973"/>
      </a:dk2>
      <a:lt2>
        <a:srgbClr val="000000"/>
      </a:lt2>
      <a:accent1>
        <a:srgbClr val="5B6973"/>
      </a:accent1>
      <a:accent2>
        <a:srgbClr val="002060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chilab_ofdm">
      <a:majorFont>
        <a:latin typeface="Times New Roman"/>
        <a:ea typeface="ＭＳ Ｐゴシック"/>
        <a:cs typeface=""/>
      </a:majorFont>
      <a:minorFont>
        <a:latin typeface="Times New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ochilab_ofd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chilab_ofd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chilab_ofd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au Slide Bai Giang" id="{6D1FE97C-0DC9-49F0-BCBD-0231858D21AC}" vid="{6CE6C4B3-F117-464C-B978-3242D7D8DC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Lecture_Format_2017</Template>
  <TotalTime>4198</TotalTime>
  <Words>1610</Words>
  <Application>Microsoft Office PowerPoint</Application>
  <PresentationFormat>Widescreen</PresentationFormat>
  <Paragraphs>222</Paragraphs>
  <Slides>28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Tahoma</vt:lpstr>
      <vt:lpstr>Times New Roman</vt:lpstr>
      <vt:lpstr>Wingdings</vt:lpstr>
      <vt:lpstr>dsp</vt:lpstr>
      <vt:lpstr>Equation</vt:lpstr>
      <vt:lpstr>Document</vt:lpstr>
      <vt:lpstr>NHẬP MÔN MẠCH SỐ</vt:lpstr>
      <vt:lpstr>Nội dung</vt:lpstr>
      <vt:lpstr>Bìa Karnaugh</vt:lpstr>
      <vt:lpstr>Bìa Karnaugh</vt:lpstr>
      <vt:lpstr>Phương pháp rút gọn bìa Karnaugh</vt:lpstr>
      <vt:lpstr>Phương pháp rút gọn bìa Karnaugh</vt:lpstr>
      <vt:lpstr>Bìa Karnaugh 2 biến</vt:lpstr>
      <vt:lpstr>Bìa Karnaugh 3 biến</vt:lpstr>
      <vt:lpstr>Bìa Karnaugh 3 biến</vt:lpstr>
      <vt:lpstr>Bìa Karnaugh 3 biến</vt:lpstr>
      <vt:lpstr>Bìa Karnaugh 3 biến</vt:lpstr>
      <vt:lpstr>Bìa Karnaugh 3 biến</vt:lpstr>
      <vt:lpstr>Bìa Karnaugh 3 biến</vt:lpstr>
      <vt:lpstr>Bìa Karnaugh 3 biến</vt:lpstr>
      <vt:lpstr>Bìa Karnaugh 3 biến</vt:lpstr>
      <vt:lpstr>Bìa Karnaugh 4 biến</vt:lpstr>
      <vt:lpstr>Bìa Karnaugh 4 biến</vt:lpstr>
      <vt:lpstr>Bìa Karnaugh 4 biến</vt:lpstr>
      <vt:lpstr>Bìa Karnaugh 5 biến</vt:lpstr>
      <vt:lpstr>Bìa Karnaugh 5 biến</vt:lpstr>
      <vt:lpstr>Bìa Karnaugh 5 biến</vt:lpstr>
      <vt:lpstr>Đơn giản biểu thức theo Maxterm  (Product of Sum)</vt:lpstr>
      <vt:lpstr>Biểu thức mang giá trị tùy định</vt:lpstr>
      <vt:lpstr>Biểu thức mang giá trị tùy định</vt:lpstr>
      <vt:lpstr>Biểu thức mang giá trị tùy định</vt:lpstr>
      <vt:lpstr>Biểu thức mang giá trị tùy định</vt:lpstr>
      <vt:lpstr>Tóm tắt nội dung chương học</vt:lpstr>
      <vt:lpstr>Thảo luận?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Mobile Applications</dc:title>
  <dc:creator>quado</dc:creator>
  <cp:lastModifiedBy>Lâm Đức Khải</cp:lastModifiedBy>
  <cp:revision>562</cp:revision>
  <dcterms:created xsi:type="dcterms:W3CDTF">2013-02-24T12:47:21Z</dcterms:created>
  <dcterms:modified xsi:type="dcterms:W3CDTF">2020-03-12T09:15:29Z</dcterms:modified>
</cp:coreProperties>
</file>