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11"/>
  </p:notesMasterIdLst>
  <p:sldIdLst>
    <p:sldId id="329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41" autoAdjust="0"/>
  </p:normalViewPr>
  <p:slideViewPr>
    <p:cSldViewPr>
      <p:cViewPr varScale="1">
        <p:scale>
          <a:sx n="96" d="100"/>
          <a:sy n="96" d="100"/>
        </p:scale>
        <p:origin x="203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2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5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03"/>
            <a:ext cx="82296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ÔN TẬP CHƯƠNG 1-4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1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2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</a:t>
            </a:r>
          </a:p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3940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1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qua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785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?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r>
              <a:rPr lang="en-US" dirty="0" err="1"/>
              <a:t>Số</a:t>
            </a:r>
            <a:r>
              <a:rPr lang="en-US" dirty="0"/>
              <a:t> BCD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?</a:t>
            </a:r>
          </a:p>
          <a:p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ASCII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8750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8880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</a:t>
            </a:r>
          </a:p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Boolean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6764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111427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6/20/2017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, 3 </a:t>
            </a:r>
            <a:r>
              <a:rPr lang="en-US" dirty="0" err="1"/>
              <a:t>biến</a:t>
            </a:r>
            <a:r>
              <a:rPr lang="en-US" dirty="0"/>
              <a:t>, 4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069926935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4183</TotalTime>
  <Words>506</Words>
  <Application>Microsoft Office PowerPoint</Application>
  <PresentationFormat>On-screen Show (4:3)</PresentationFormat>
  <Paragraphs>70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Tahoma</vt:lpstr>
      <vt:lpstr>Times New Roman</vt:lpstr>
      <vt:lpstr>Wingdings</vt:lpstr>
      <vt:lpstr>dsp</vt:lpstr>
      <vt:lpstr>NHẬP MÔN MẠCH SỐ</vt:lpstr>
      <vt:lpstr>Nội dung</vt:lpstr>
      <vt:lpstr>Ôn tập nội dung chương 1</vt:lpstr>
      <vt:lpstr>Ôn tập nội dung chương 2</vt:lpstr>
      <vt:lpstr>Ôn tập nội dung chương 2</vt:lpstr>
      <vt:lpstr>Ôn tập nội dung chương 3</vt:lpstr>
      <vt:lpstr>Ôn tập nội dung chương 3</vt:lpstr>
      <vt:lpstr>Ôn tập nội dung chương 4</vt:lpstr>
      <vt:lpstr>Ôn tập nội dung chương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570</cp:revision>
  <dcterms:created xsi:type="dcterms:W3CDTF">2013-02-24T12:47:21Z</dcterms:created>
  <dcterms:modified xsi:type="dcterms:W3CDTF">2017-06-20T07:58:06Z</dcterms:modified>
</cp:coreProperties>
</file>