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27.jpeg" ContentType="image/jpeg"/>
  <Override PartName="/ppt/media/image52.png" ContentType="image/pn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5.jpeg" ContentType="image/jpeg"/>
  <Override PartName="/ppt/media/image50.png" ContentType="image/png"/>
  <Override PartName="/ppt/media/image28.jpeg" ContentType="image/jpeg"/>
  <Override PartName="/ppt/media/image5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s-PE" sz="1000" spc="-1" strike="noStrike">
                <a:latin typeface="Lato"/>
                <a:ea typeface="Noto Sans CJK SC"/>
              </a:rPr>
              <a:t>Illustrations  by </a:t>
            </a:r>
            <a:r>
              <a:rPr b="0" lang="es-PE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es-PE" sz="1000" spc="-1" strike="noStrike">
                <a:latin typeface="Lato"/>
                <a:ea typeface="Noto Sans CJK SC"/>
              </a:rPr>
              <a:t> on </a:t>
            </a:r>
            <a:r>
              <a:rPr b="0" lang="es-PE" sz="1000" spc="-1" strike="noStrike">
                <a:latin typeface="Lato"/>
                <a:hlinkClick r:id="rId16"/>
              </a:rPr>
              <a:t>icons8</a:t>
            </a:r>
            <a:endParaRPr b="0" lang="es-PE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Noto Sans"/>
              </a:rPr>
              <a:t>Pulse para editar el formato del texto de título</a:t>
            </a:r>
            <a:endParaRPr b="0" lang="es-PE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PE" sz="8000" spc="-1" strike="noStrike">
                <a:latin typeface="Arial"/>
              </a:rPr>
              <a:t>“</a:t>
            </a:r>
            <a:endParaRPr b="0" lang="es-PE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PE" sz="7200" spc="-1" strike="noStrike">
                <a:latin typeface="Arial"/>
              </a:rPr>
              <a:t>”</a:t>
            </a:r>
            <a:endParaRPr b="0" lang="es-PE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PE" sz="4400" spc="-1" strike="noStrike">
                <a:latin typeface="Arial"/>
              </a:rPr>
              <a:t>Pulse para editar el formato del texto de título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formato de texto del esquema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nivel del esquema</a:t>
            </a:r>
            <a:endParaRPr b="0" lang="es-PE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4114800" y="4515120"/>
            <a:ext cx="2779200" cy="9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s-PE" sz="2800" spc="-1" strike="noStrike">
                <a:latin typeface="Noto Sans"/>
              </a:rPr>
              <a:t>Diagrama de Procesos</a:t>
            </a:r>
            <a:endParaRPr b="0" lang="es-PE" sz="2800" spc="-1" strike="noStrike"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PE" sz="1050" spc="-1" strike="noStrike">
                <a:latin typeface="Noto Sans"/>
              </a:rPr>
              <a:t>01 de Septiembre del 2022</a:t>
            </a:r>
            <a:endParaRPr b="0" lang="es-PE" sz="1050" spc="-1" strike="noStrike">
              <a:latin typeface="Arial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71600" cy="300960"/>
          </a:xfrm>
          <a:prstGeom prst="rect">
            <a:avLst/>
          </a:prstGeom>
          <a:ln w="0">
            <a:noFill/>
          </a:ln>
        </p:spPr>
      </p:pic>
      <p:sp>
        <p:nvSpPr>
          <p:cNvPr id="508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</p:sp>
      <p:pic>
        <p:nvPicPr>
          <p:cNvPr id="510" name="" descr=""/>
          <p:cNvPicPr/>
          <p:nvPr/>
        </p:nvPicPr>
        <p:blipFill>
          <a:blip r:embed="rId2"/>
          <a:stretch/>
        </p:blipFill>
        <p:spPr>
          <a:xfrm>
            <a:off x="360" y="1043280"/>
            <a:ext cx="10079640" cy="363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2022-09-01T22:47:22Z</dcterms:created>
  <dc:creator/>
  <dc:description/>
  <dc:language>es-PE</dc:language>
  <cp:lastModifiedBy/>
  <dcterms:modified xsi:type="dcterms:W3CDTF">2022-09-01T22:50:37Z</dcterms:modified>
  <cp:revision>2</cp:revision>
  <dc:subject/>
  <dc:title>Grey Elegant</dc:title>
</cp:coreProperties>
</file>